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796" r:id="rId3"/>
    <p:sldId id="841" r:id="rId4"/>
    <p:sldId id="850" r:id="rId6"/>
    <p:sldId id="853" r:id="rId7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2525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2006"/>
        <p:guide pos="244"/>
        <p:guide pos="7571"/>
        <p:guide orient="horz" pos="164"/>
        <p:guide orient="horz" pos="4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PKI</a:t>
            </a: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系统建设方案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1335" y="56718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2020-09-10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67375" y="208216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覃树才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770" y="294449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661" y="159465"/>
            <a:ext cx="9191962" cy="540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PKI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55575" y="911225"/>
            <a:ext cx="5479415" cy="511175"/>
          </a:xfrm>
        </p:spPr>
        <p:txBody>
          <a:bodyPr/>
          <a:lstStyle/>
          <a:p>
            <a:r>
              <a:rPr lang="zh-CN" altLang="en-US" dirty="0"/>
              <a:t>业务需求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7350" y="1422400"/>
            <a:ext cx="42214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pki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证书的申请（支持批量）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OCSP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查询服务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PKI API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签名验证的接口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获取设备证书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证书吊销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android /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 s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自签名证书生成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证书申请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签名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签名验证的接口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证书验证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获取服务端证书吊销列表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从证书中提取证书信息（证书的公钥，有效期等）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验证证书的合法性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支持多套算法证书的并存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RSA, ECC, SM2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等非对称加密算法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5070" y="699135"/>
            <a:ext cx="5612765" cy="5471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PKI</a:t>
            </a:r>
            <a:r>
              <a:rPr lang="zh-CN" altLang="en-US" sz="1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888740" y="985520"/>
            <a:ext cx="3596005" cy="712470"/>
          </a:xfrm>
          <a:prstGeom prst="roundRect">
            <a:avLst>
              <a:gd name="adj" fmla="val 762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证书管理控制台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661" y="159465"/>
            <a:ext cx="9191962" cy="540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PKI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55575" y="911225"/>
            <a:ext cx="3285490" cy="511175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架构设计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67755" y="3524885"/>
            <a:ext cx="919480" cy="70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84445" y="2011045"/>
            <a:ext cx="1210310" cy="1075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5715" y="4450715"/>
            <a:ext cx="1208405" cy="921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46785" y="2083435"/>
            <a:ext cx="1093470" cy="95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10" idx="3"/>
            <a:endCxn id="7" idx="1"/>
          </p:cNvCxnSpPr>
          <p:nvPr/>
        </p:nvCxnSpPr>
        <p:spPr>
          <a:xfrm flipV="1">
            <a:off x="2040255" y="2548890"/>
            <a:ext cx="3044190" cy="14605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20060" y="2349500"/>
            <a:ext cx="932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证书申请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CSR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（批量）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89625" y="308673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证书生成申请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6885305" y="1983740"/>
            <a:ext cx="1076960" cy="36576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设备库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8458835" y="1189355"/>
            <a:ext cx="713740" cy="535305"/>
          </a:xfrm>
          <a:prstGeom prst="wedgeRectCallout">
            <a:avLst>
              <a:gd name="adj1" fmla="val -123042"/>
              <a:gd name="adj2" fmla="val 11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设备列表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证书申请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10" idx="2"/>
            <a:endCxn id="9" idx="1"/>
          </p:cNvCxnSpPr>
          <p:nvPr/>
        </p:nvCxnSpPr>
        <p:spPr>
          <a:xfrm rot="5400000" flipV="1">
            <a:off x="2355215" y="2181225"/>
            <a:ext cx="1868805" cy="3592195"/>
          </a:xfrm>
          <a:prstGeom prst="bentConnector2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74290" y="4708525"/>
            <a:ext cx="7759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OCSP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5190490" y="4741545"/>
            <a:ext cx="998855" cy="275590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证书库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柱形 20"/>
          <p:cNvSpPr/>
          <p:nvPr/>
        </p:nvSpPr>
        <p:spPr>
          <a:xfrm>
            <a:off x="5191125" y="5045710"/>
            <a:ext cx="998855" cy="275590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CRL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542530" y="3642360"/>
            <a:ext cx="1141730" cy="447040"/>
          </a:xfrm>
          <a:prstGeom prst="roundRect">
            <a:avLst/>
          </a:prstGeom>
          <a:blipFill>
            <a:blip r:embed="rId1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密码机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（二级根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私钥）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5" idx="3"/>
            <a:endCxn id="23" idx="1"/>
          </p:cNvCxnSpPr>
          <p:nvPr/>
        </p:nvCxnSpPr>
        <p:spPr>
          <a:xfrm flipV="1">
            <a:off x="7087235" y="3865880"/>
            <a:ext cx="455295" cy="11430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146165" y="5669280"/>
            <a:ext cx="120904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公钥加密服务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967480" y="1299210"/>
            <a:ext cx="1120775" cy="314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服务端证书申请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96125" y="362077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471410" y="5683885"/>
            <a:ext cx="1284605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私钥签名服务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>
            <a:stCxn id="31" idx="0"/>
            <a:endCxn id="23" idx="2"/>
          </p:cNvCxnSpPr>
          <p:nvPr/>
        </p:nvCxnSpPr>
        <p:spPr>
          <a:xfrm rot="16200000" flipV="1">
            <a:off x="7316470" y="4886325"/>
            <a:ext cx="1594485" cy="635"/>
          </a:xfrm>
          <a:prstGeom prst="bentConnector3">
            <a:avLst>
              <a:gd name="adj1" fmla="val 49980"/>
            </a:avLst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2"/>
            <a:endCxn id="9" idx="3"/>
          </p:cNvCxnSpPr>
          <p:nvPr/>
        </p:nvCxnSpPr>
        <p:spPr>
          <a:xfrm rot="5400000">
            <a:off x="6119813" y="4404043"/>
            <a:ext cx="681990" cy="333375"/>
          </a:xfrm>
          <a:prstGeom prst="bentConnector2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2"/>
            <a:endCxn id="5" idx="0"/>
          </p:cNvCxnSpPr>
          <p:nvPr/>
        </p:nvCxnSpPr>
        <p:spPr>
          <a:xfrm rot="5400000" flipV="1">
            <a:off x="5939473" y="2836863"/>
            <a:ext cx="438150" cy="937895"/>
          </a:xfrm>
          <a:prstGeom prst="bentConnector3">
            <a:avLst>
              <a:gd name="adj1" fmla="val 49928"/>
            </a:avLst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9" idx="0"/>
          </p:cNvCxnSpPr>
          <p:nvPr/>
        </p:nvCxnSpPr>
        <p:spPr>
          <a:xfrm>
            <a:off x="5689600" y="3086735"/>
            <a:ext cx="635" cy="1363980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91125" y="3764915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CRL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8" idx="2"/>
            <a:endCxn id="7" idx="0"/>
          </p:cNvCxnSpPr>
          <p:nvPr/>
        </p:nvCxnSpPr>
        <p:spPr>
          <a:xfrm>
            <a:off x="5687060" y="1697990"/>
            <a:ext cx="2540" cy="313055"/>
          </a:xfrm>
          <a:prstGeom prst="straightConnector1">
            <a:avLst/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6234430" y="1299210"/>
            <a:ext cx="1120775" cy="314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CRL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100955" y="1299210"/>
            <a:ext cx="1120775" cy="314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黑名单管理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25620" y="5683885"/>
            <a:ext cx="120904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证书查询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26" idx="0"/>
            <a:endCxn id="21" idx="3"/>
          </p:cNvCxnSpPr>
          <p:nvPr/>
        </p:nvCxnSpPr>
        <p:spPr>
          <a:xfrm rot="16200000" flipV="1">
            <a:off x="6046788" y="4965383"/>
            <a:ext cx="347980" cy="1059815"/>
          </a:xfrm>
          <a:prstGeom prst="bentConnector3">
            <a:avLst>
              <a:gd name="adj1" fmla="val 50091"/>
            </a:avLst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3" idx="0"/>
            <a:endCxn id="21" idx="3"/>
          </p:cNvCxnSpPr>
          <p:nvPr/>
        </p:nvCxnSpPr>
        <p:spPr>
          <a:xfrm rot="16200000">
            <a:off x="5129213" y="5109528"/>
            <a:ext cx="362585" cy="760730"/>
          </a:xfrm>
          <a:prstGeom prst="bentConnector3">
            <a:avLst>
              <a:gd name="adj1" fmla="val 50000"/>
            </a:avLst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3"/>
            <a:endCxn id="15" idx="2"/>
          </p:cNvCxnSpPr>
          <p:nvPr/>
        </p:nvCxnSpPr>
        <p:spPr>
          <a:xfrm flipV="1">
            <a:off x="6294755" y="2166620"/>
            <a:ext cx="590550" cy="382270"/>
          </a:xfrm>
          <a:prstGeom prst="bentConnector3">
            <a:avLst>
              <a:gd name="adj1" fmla="val 50000"/>
            </a:avLst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磁盘 32"/>
          <p:cNvSpPr/>
          <p:nvPr/>
        </p:nvSpPr>
        <p:spPr>
          <a:xfrm>
            <a:off x="6885305" y="2521585"/>
            <a:ext cx="1076960" cy="36576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审计日志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7" idx="3"/>
            <a:endCxn id="33" idx="2"/>
          </p:cNvCxnSpPr>
          <p:nvPr/>
        </p:nvCxnSpPr>
        <p:spPr>
          <a:xfrm>
            <a:off x="6294755" y="2548890"/>
            <a:ext cx="590550" cy="155575"/>
          </a:xfrm>
          <a:prstGeom prst="bentConnector3">
            <a:avLst>
              <a:gd name="adj1" fmla="val 50000"/>
            </a:avLst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329180" y="234950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双向认证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661" y="159465"/>
            <a:ext cx="9191962" cy="540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PKI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55575" y="911225"/>
            <a:ext cx="5479415" cy="511175"/>
          </a:xfrm>
        </p:spPr>
        <p:txBody>
          <a:bodyPr/>
          <a:lstStyle/>
          <a:p>
            <a:r>
              <a:rPr lang="zh-CN" altLang="en-US" dirty="0"/>
              <a:t>架构设计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22605" y="15760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的职能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请求生成证书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根据指令生成服务端证书（含公私要密钥对）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根据指令向密码机请求签名，或者生成服务端证书（含公钥和私钥）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将生成的证书部分，存放到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的职能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受理用户注册申请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对注册申请的审核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提交生成证书请求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发放证书和私钥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登记黑名单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过期，注销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证书撤销列表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日志审计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自身安全保证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531</Words>
  <Application>WPS 演示</Application>
  <PresentationFormat>宽屏</PresentationFormat>
  <Paragraphs>118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等线</vt:lpstr>
      <vt:lpstr>Arial Unicode MS</vt:lpstr>
      <vt:lpstr>等线 Light</vt:lpstr>
      <vt:lpstr>Calibri Light</vt:lpstr>
      <vt:lpstr>Calibri</vt:lpstr>
      <vt:lpstr>Office 主题</vt:lpstr>
      <vt:lpstr>PKI系统建设方案</vt:lpstr>
      <vt:lpstr>PKI系统</vt:lpstr>
      <vt:lpstr>PKI系统</vt:lpstr>
      <vt:lpstr>PKI系统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qinshucai1</cp:lastModifiedBy>
  <cp:revision>2884</cp:revision>
  <cp:lastPrinted>2017-12-08T11:11:00Z</cp:lastPrinted>
  <dcterms:created xsi:type="dcterms:W3CDTF">2017-11-16T03:29:00Z</dcterms:created>
  <dcterms:modified xsi:type="dcterms:W3CDTF">2020-09-14T03:20:20Z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