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6308133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6308133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16106458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16106458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161064587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161064587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61064587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61064587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161064587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161064587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SLIDES_API161064587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SLIDES_API161064587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61064587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61064587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1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22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2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cmu.edu/~jure/pubs/powergrowth-kdd05.pdf" TargetMode="External"/><Relationship Id="rId4" Type="http://schemas.openxmlformats.org/officeDocument/2006/relationships/hyperlink" Target="http://www.cs.cornell.edu/home/kleinber/kddcup2003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682875" y="2984200"/>
            <a:ext cx="47610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Anil Kumar :-20BCS015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Ashwini Kumar :- 20BCS023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Harsh Rawat :-20BCS050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Jayant Kumawat :- 20BCS064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Karthik Bhamare :- 20BCS066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097275" y="493250"/>
            <a:ext cx="59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651200" y="519625"/>
            <a:ext cx="47610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Analysis Of High Energy Physics Theory Citation Network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-185550" y="528450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DATASET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25" y="1331550"/>
            <a:ext cx="4638975" cy="32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791300" y="4826150"/>
            <a:ext cx="42903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https://snap.stanford.edu/data/cit-HepTh.html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315250" y="3628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ALGORITHMS USED</a:t>
            </a:r>
            <a:endParaRPr sz="3300"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GB" sz="2800">
                <a:solidFill>
                  <a:schemeClr val="dk1"/>
                </a:solidFill>
              </a:rPr>
              <a:t>PageRank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GB" sz="2800">
                <a:solidFill>
                  <a:schemeClr val="dk1"/>
                </a:solidFill>
              </a:rPr>
              <a:t>Connected Components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370700" y="32717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PAGE RANK</a:t>
            </a:r>
            <a:endParaRPr sz="3300"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48" y="1714500"/>
            <a:ext cx="5352326" cy="30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4157000" y="757025"/>
            <a:ext cx="50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50250" y="1054075"/>
            <a:ext cx="75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can see the list top 10 reference paper that referenced most by the research papers.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055700" y="36140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CONNECTED COMPONENTS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>
            <p:ph idx="3" type="subTitle"/>
          </p:nvPr>
        </p:nvSpPr>
        <p:spPr>
          <a:xfrm>
            <a:off x="4353250" y="1869325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700" y="1495575"/>
            <a:ext cx="5587425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304775" y="27050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REFERENCES</a:t>
            </a:r>
            <a:endParaRPr sz="3500"/>
          </a:p>
        </p:txBody>
      </p:sp>
      <p:sp>
        <p:nvSpPr>
          <p:cNvPr id="238" name="Google Shape;238;p34"/>
          <p:cNvSpPr txBox="1"/>
          <p:nvPr>
            <p:ph idx="1" type="subTitle"/>
          </p:nvPr>
        </p:nvSpPr>
        <p:spPr>
          <a:xfrm>
            <a:off x="181100" y="1414225"/>
            <a:ext cx="7734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50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J. Leskovec, J. Kleinberg and C. Faloutsos. 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Graphs over Time: Densification Laws, Shrinking Diameters and Possible Explanations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ACM SIGKDD International Conference on Knowledge Discovery and Data Mining (KDD), 2005.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50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J. Gehrke, P. Ginsparg, J. M. Kleinberg. 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of the 2003 KDD Cup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SIGKDD Explorations 5(2): 149-151, 2003.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50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https://snap.stanford.edu/data/cit-HepTh.html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253450" y="2089600"/>
            <a:ext cx="8083200" cy="1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 Please </a:t>
            </a:r>
            <a:r>
              <a:rPr lang="en-GB">
                <a:solidFill>
                  <a:srgbClr val="FFD966"/>
                </a:solidFill>
              </a:rPr>
              <a:t>feel free to ask any questions. 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