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7" r:id="rId4"/>
    <p:sldMasterId id="2147483689" r:id="rId5"/>
  </p:sldMasterIdLst>
  <p:notesMasterIdLst>
    <p:notesMasterId r:id="rId21"/>
  </p:notesMasterIdLst>
  <p:handoutMasterIdLst>
    <p:handoutMasterId r:id="rId22"/>
  </p:handoutMasterIdLst>
  <p:sldIdLst>
    <p:sldId id="256" r:id="rId6"/>
    <p:sldId id="585" r:id="rId7"/>
    <p:sldId id="603" r:id="rId8"/>
    <p:sldId id="606" r:id="rId9"/>
    <p:sldId id="597" r:id="rId10"/>
    <p:sldId id="590" r:id="rId11"/>
    <p:sldId id="605" r:id="rId12"/>
    <p:sldId id="612" r:id="rId13"/>
    <p:sldId id="613" r:id="rId14"/>
    <p:sldId id="598" r:id="rId15"/>
    <p:sldId id="608" r:id="rId16"/>
    <p:sldId id="609" r:id="rId17"/>
    <p:sldId id="610" r:id="rId18"/>
    <p:sldId id="611" r:id="rId19"/>
    <p:sldId id="559" r:id="rId20"/>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Montserrat" panose="020B0604020202020204" charset="0"/>
      <p:regular r:id="rId27"/>
      <p:bold r:id="rId28"/>
      <p:italic r:id="rId29"/>
      <p:boldItalic r:id="rId30"/>
    </p:embeddedFont>
    <p:embeddedFont>
      <p:font typeface="Montserrat SemiBold" panose="020B0604020202020204" charset="0"/>
      <p:regular r:id="rId31"/>
      <p:bold r:id="rId32"/>
      <p:italic r:id="rId33"/>
      <p:boldItalic r:id="rId34"/>
    </p:embeddedFont>
    <p:embeddedFont>
      <p:font typeface="Sarabun" panose="020B0604020202020204" charset="-34"/>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3F7FB67-110B-4861-9C80-E3223A7AFDC3}">
          <p14:sldIdLst>
            <p14:sldId id="256"/>
            <p14:sldId id="585"/>
          </p14:sldIdLst>
        </p14:section>
        <p14:section name="Untitled Section" id="{39DF007F-675D-4AE2-BE2B-FA7F3BAD672B}">
          <p14:sldIdLst>
            <p14:sldId id="603"/>
            <p14:sldId id="606"/>
            <p14:sldId id="597"/>
            <p14:sldId id="590"/>
            <p14:sldId id="605"/>
            <p14:sldId id="612"/>
            <p14:sldId id="613"/>
            <p14:sldId id="598"/>
            <p14:sldId id="608"/>
            <p14:sldId id="609"/>
            <p14:sldId id="610"/>
            <p14:sldId id="611"/>
            <p14:sldId id="5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dehi Singh" initials="" lastIdx="3" clrIdx="0"/>
  <p:cmAuthor id="1" name="Geethanjali K" initials="GK" lastIdx="0" clrIdx="1">
    <p:extLst>
      <p:ext uri="{19B8F6BF-5375-455C-9EA6-DF929625EA0E}">
        <p15:presenceInfo xmlns:p15="http://schemas.microsoft.com/office/powerpoint/2012/main" userId="S-1-5-21-447403689-2247512602-1089191478-86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56F"/>
    <a:srgbClr val="FF9900"/>
    <a:srgbClr val="C0BC04"/>
    <a:srgbClr val="0078D7"/>
    <a:srgbClr val="1B273E"/>
    <a:srgbClr val="E96503"/>
    <a:srgbClr val="FF7500"/>
    <a:srgbClr val="2D0626"/>
    <a:srgbClr val="FF8C00"/>
    <a:srgbClr val="456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1069" autoAdjust="0"/>
  </p:normalViewPr>
  <p:slideViewPr>
    <p:cSldViewPr snapToGrid="0">
      <p:cViewPr varScale="1">
        <p:scale>
          <a:sx n="62" d="100"/>
          <a:sy n="62" d="100"/>
        </p:scale>
        <p:origin x="868" y="3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9" Type="http://schemas.openxmlformats.org/officeDocument/2006/relationships/commentAuthors" Target="commentAuthors.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1BD87-D2CA-4A6D-BC51-A688BACDEF4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GB"/>
        </a:p>
      </dgm:t>
    </dgm:pt>
    <dgm:pt modelId="{C46F573B-F0B1-4151-93C1-9DE99CC249D4}">
      <dgm:prSet/>
      <dgm:spPr/>
      <dgm:t>
        <a:bodyPr/>
        <a:lstStyle/>
        <a:p>
          <a:r>
            <a:rPr lang="en-GB" dirty="0"/>
            <a:t>What is </a:t>
          </a:r>
          <a:r>
            <a:rPr lang="en-IN" dirty="0"/>
            <a:t>Containerization</a:t>
          </a:r>
          <a:endParaRPr lang="en-GB" dirty="0"/>
        </a:p>
      </dgm:t>
    </dgm:pt>
    <dgm:pt modelId="{2DF41904-FC49-4A64-847D-A18EBC969422}" type="sibTrans" cxnId="{A1B96F3E-3516-405F-98C2-2260C2817599}">
      <dgm:prSet/>
      <dgm:spPr/>
      <dgm:t>
        <a:bodyPr/>
        <a:lstStyle/>
        <a:p>
          <a:endParaRPr lang="en-GB"/>
        </a:p>
      </dgm:t>
    </dgm:pt>
    <dgm:pt modelId="{2CA5A2C4-942F-40D2-8228-9F09057B0BD9}" type="parTrans" cxnId="{A1B96F3E-3516-405F-98C2-2260C2817599}">
      <dgm:prSet/>
      <dgm:spPr/>
      <dgm:t>
        <a:bodyPr/>
        <a:lstStyle/>
        <a:p>
          <a:endParaRPr lang="en-GB"/>
        </a:p>
      </dgm:t>
    </dgm:pt>
    <dgm:pt modelId="{A7619A85-ED70-43EF-9EA9-8D8492695328}">
      <dgm:prSet/>
      <dgm:spPr/>
      <dgm:t>
        <a:bodyPr/>
        <a:lstStyle/>
        <a:p>
          <a:r>
            <a:rPr lang="en-GB" dirty="0"/>
            <a:t>Kubernetes Components</a:t>
          </a:r>
        </a:p>
      </dgm:t>
    </dgm:pt>
    <dgm:pt modelId="{5856AAA2-7F6D-46E5-B33D-F88B1A445FE7}" type="parTrans" cxnId="{6FB9D42F-7371-469D-AD59-76E0A2981600}">
      <dgm:prSet/>
      <dgm:spPr/>
      <dgm:t>
        <a:bodyPr/>
        <a:lstStyle/>
        <a:p>
          <a:endParaRPr lang="en-IN"/>
        </a:p>
      </dgm:t>
    </dgm:pt>
    <dgm:pt modelId="{435A22B7-ABDA-46E4-850D-C6263E99ADE4}" type="sibTrans" cxnId="{6FB9D42F-7371-469D-AD59-76E0A2981600}">
      <dgm:prSet/>
      <dgm:spPr/>
      <dgm:t>
        <a:bodyPr/>
        <a:lstStyle/>
        <a:p>
          <a:endParaRPr lang="en-IN"/>
        </a:p>
      </dgm:t>
    </dgm:pt>
    <dgm:pt modelId="{217F5F37-C6B4-4232-8C5A-5465189726FE}">
      <dgm:prSet/>
      <dgm:spPr/>
      <dgm:t>
        <a:bodyPr/>
        <a:lstStyle/>
        <a:p>
          <a:r>
            <a:rPr lang="en-GB" dirty="0"/>
            <a:t>What is Orchestration	</a:t>
          </a:r>
        </a:p>
      </dgm:t>
    </dgm:pt>
    <dgm:pt modelId="{400A831F-EC2E-4D5C-8FFF-099FB2D653CC}" type="parTrans" cxnId="{E1FDB02D-F816-4F45-B377-73D75EEC2A8B}">
      <dgm:prSet/>
      <dgm:spPr/>
      <dgm:t>
        <a:bodyPr/>
        <a:lstStyle/>
        <a:p>
          <a:endParaRPr lang="en-IN"/>
        </a:p>
      </dgm:t>
    </dgm:pt>
    <dgm:pt modelId="{4744C82E-96BB-4EAA-B0A8-C914195227FF}" type="sibTrans" cxnId="{E1FDB02D-F816-4F45-B377-73D75EEC2A8B}">
      <dgm:prSet/>
      <dgm:spPr/>
      <dgm:t>
        <a:bodyPr/>
        <a:lstStyle/>
        <a:p>
          <a:endParaRPr lang="en-IN"/>
        </a:p>
      </dgm:t>
    </dgm:pt>
    <dgm:pt modelId="{8BE0ED7C-29FC-4FE1-A4B5-B7A034604433}">
      <dgm:prSet/>
      <dgm:spPr/>
      <dgm:t>
        <a:bodyPr/>
        <a:lstStyle/>
        <a:p>
          <a:r>
            <a:rPr lang="en-GB" dirty="0"/>
            <a:t>Kubernetes Architecture		</a:t>
          </a:r>
        </a:p>
      </dgm:t>
    </dgm:pt>
    <dgm:pt modelId="{9B83A299-0330-40D5-B30D-752D92A2A279}" type="parTrans" cxnId="{A324CDDF-68B1-4B3E-8BFA-C2D07AB64E73}">
      <dgm:prSet/>
      <dgm:spPr/>
      <dgm:t>
        <a:bodyPr/>
        <a:lstStyle/>
        <a:p>
          <a:endParaRPr lang="en-IN"/>
        </a:p>
      </dgm:t>
    </dgm:pt>
    <dgm:pt modelId="{B67A35CE-88FB-4486-A2CA-59695D492301}" type="sibTrans" cxnId="{A324CDDF-68B1-4B3E-8BFA-C2D07AB64E73}">
      <dgm:prSet/>
      <dgm:spPr/>
      <dgm:t>
        <a:bodyPr/>
        <a:lstStyle/>
        <a:p>
          <a:endParaRPr lang="en-IN"/>
        </a:p>
      </dgm:t>
    </dgm:pt>
    <dgm:pt modelId="{AEC7B531-E7FE-4815-AFBF-CE86145E682A}">
      <dgm:prSet/>
      <dgm:spPr/>
      <dgm:t>
        <a:bodyPr/>
        <a:lstStyle/>
        <a:p>
          <a:r>
            <a:rPr lang="en-GB" dirty="0"/>
            <a:t>Architecture of Containerization	</a:t>
          </a:r>
        </a:p>
      </dgm:t>
    </dgm:pt>
    <dgm:pt modelId="{8D90DB54-B4E1-4E28-A291-7216F0257788}" type="parTrans" cxnId="{6D242C76-1F5D-46D4-B310-8FDEA2917CF7}">
      <dgm:prSet/>
      <dgm:spPr/>
      <dgm:t>
        <a:bodyPr/>
        <a:lstStyle/>
        <a:p>
          <a:endParaRPr lang="en-IN"/>
        </a:p>
      </dgm:t>
    </dgm:pt>
    <dgm:pt modelId="{E104A07E-3B9D-4829-9FB0-747E9284C330}" type="sibTrans" cxnId="{6D242C76-1F5D-46D4-B310-8FDEA2917CF7}">
      <dgm:prSet/>
      <dgm:spPr/>
      <dgm:t>
        <a:bodyPr/>
        <a:lstStyle/>
        <a:p>
          <a:endParaRPr lang="en-IN"/>
        </a:p>
      </dgm:t>
    </dgm:pt>
    <dgm:pt modelId="{71AECECF-C31D-4234-BD70-410FB32CB4C7}">
      <dgm:prSet/>
      <dgm:spPr/>
      <dgm:t>
        <a:bodyPr/>
        <a:lstStyle/>
        <a:p>
          <a:r>
            <a:rPr lang="en-GB" dirty="0"/>
            <a:t>Introduction to Kubernetes 	</a:t>
          </a:r>
        </a:p>
      </dgm:t>
    </dgm:pt>
    <dgm:pt modelId="{50EEF945-630C-432A-9323-00CF73AF0317}" type="parTrans" cxnId="{A2F86429-4405-4CE6-9D92-C6CF0CB1BBAE}">
      <dgm:prSet/>
      <dgm:spPr/>
      <dgm:t>
        <a:bodyPr/>
        <a:lstStyle/>
        <a:p>
          <a:endParaRPr lang="en-IN"/>
        </a:p>
      </dgm:t>
    </dgm:pt>
    <dgm:pt modelId="{CC484DD5-BDBF-4A45-968E-1DA8A1EE3105}" type="sibTrans" cxnId="{A2F86429-4405-4CE6-9D92-C6CF0CB1BBAE}">
      <dgm:prSet/>
      <dgm:spPr/>
      <dgm:t>
        <a:bodyPr/>
        <a:lstStyle/>
        <a:p>
          <a:endParaRPr lang="en-IN"/>
        </a:p>
      </dgm:t>
    </dgm:pt>
    <dgm:pt modelId="{9194D6FB-6DEC-49DD-8E80-D485B0BC972B}" type="pres">
      <dgm:prSet presAssocID="{1B31BD87-D2CA-4A6D-BC51-A688BACDEF43}" presName="linear" presStyleCnt="0">
        <dgm:presLayoutVars>
          <dgm:animLvl val="lvl"/>
          <dgm:resizeHandles val="exact"/>
        </dgm:presLayoutVars>
      </dgm:prSet>
      <dgm:spPr/>
    </dgm:pt>
    <dgm:pt modelId="{48D15602-EAD2-4F4A-BD4A-435F68E53098}" type="pres">
      <dgm:prSet presAssocID="{C46F573B-F0B1-4151-93C1-9DE99CC249D4}" presName="parentText" presStyleLbl="node1" presStyleIdx="0" presStyleCnt="6">
        <dgm:presLayoutVars>
          <dgm:chMax val="0"/>
          <dgm:bulletEnabled val="1"/>
        </dgm:presLayoutVars>
      </dgm:prSet>
      <dgm:spPr/>
    </dgm:pt>
    <dgm:pt modelId="{0592D1BF-55C5-485A-9B98-1BE582439D9E}" type="pres">
      <dgm:prSet presAssocID="{2DF41904-FC49-4A64-847D-A18EBC969422}" presName="spacer" presStyleCnt="0"/>
      <dgm:spPr/>
    </dgm:pt>
    <dgm:pt modelId="{1CCD13B3-8ECE-49A0-8DB7-DC764F79A2E5}" type="pres">
      <dgm:prSet presAssocID="{AEC7B531-E7FE-4815-AFBF-CE86145E682A}" presName="parentText" presStyleLbl="node1" presStyleIdx="1" presStyleCnt="6">
        <dgm:presLayoutVars>
          <dgm:chMax val="0"/>
          <dgm:bulletEnabled val="1"/>
        </dgm:presLayoutVars>
      </dgm:prSet>
      <dgm:spPr/>
    </dgm:pt>
    <dgm:pt modelId="{CC7313ED-D231-4983-A9FE-4FC7F39B7072}" type="pres">
      <dgm:prSet presAssocID="{E104A07E-3B9D-4829-9FB0-747E9284C330}" presName="spacer" presStyleCnt="0"/>
      <dgm:spPr/>
    </dgm:pt>
    <dgm:pt modelId="{46328B13-B6B9-4D81-804D-D94639AFB15C}" type="pres">
      <dgm:prSet presAssocID="{71AECECF-C31D-4234-BD70-410FB32CB4C7}" presName="parentText" presStyleLbl="node1" presStyleIdx="2" presStyleCnt="6">
        <dgm:presLayoutVars>
          <dgm:chMax val="0"/>
          <dgm:bulletEnabled val="1"/>
        </dgm:presLayoutVars>
      </dgm:prSet>
      <dgm:spPr/>
    </dgm:pt>
    <dgm:pt modelId="{5BE89E32-04FD-4C60-8EAC-BF5DF4D2C71B}" type="pres">
      <dgm:prSet presAssocID="{CC484DD5-BDBF-4A45-968E-1DA8A1EE3105}" presName="spacer" presStyleCnt="0"/>
      <dgm:spPr/>
    </dgm:pt>
    <dgm:pt modelId="{D80D6E37-EF09-46D7-BF61-8669A1C068CC}" type="pres">
      <dgm:prSet presAssocID="{217F5F37-C6B4-4232-8C5A-5465189726FE}" presName="parentText" presStyleLbl="node1" presStyleIdx="3" presStyleCnt="6" custLinFactNeighborY="-10810">
        <dgm:presLayoutVars>
          <dgm:chMax val="0"/>
          <dgm:bulletEnabled val="1"/>
        </dgm:presLayoutVars>
      </dgm:prSet>
      <dgm:spPr/>
    </dgm:pt>
    <dgm:pt modelId="{D2FBCDD3-40E3-4F80-BEAE-1CD297B3324C}" type="pres">
      <dgm:prSet presAssocID="{4744C82E-96BB-4EAA-B0A8-C914195227FF}" presName="spacer" presStyleCnt="0"/>
      <dgm:spPr/>
    </dgm:pt>
    <dgm:pt modelId="{9D36674B-A180-4389-AAD7-E4EE4C2DA21A}" type="pres">
      <dgm:prSet presAssocID="{8BE0ED7C-29FC-4FE1-A4B5-B7A034604433}" presName="parentText" presStyleLbl="node1" presStyleIdx="4" presStyleCnt="6" custLinFactNeighborY="-9958">
        <dgm:presLayoutVars>
          <dgm:chMax val="0"/>
          <dgm:bulletEnabled val="1"/>
        </dgm:presLayoutVars>
      </dgm:prSet>
      <dgm:spPr/>
    </dgm:pt>
    <dgm:pt modelId="{294A7DBF-A654-460E-BA39-E5513081A87B}" type="pres">
      <dgm:prSet presAssocID="{B67A35CE-88FB-4486-A2CA-59695D492301}" presName="spacer" presStyleCnt="0"/>
      <dgm:spPr/>
    </dgm:pt>
    <dgm:pt modelId="{4700B3C2-2083-4500-A343-00192E09E293}" type="pres">
      <dgm:prSet presAssocID="{A7619A85-ED70-43EF-9EA9-8D8492695328}" presName="parentText" presStyleLbl="node1" presStyleIdx="5" presStyleCnt="6" custLinFactNeighborX="-3517" custLinFactNeighborY="-17230">
        <dgm:presLayoutVars>
          <dgm:chMax val="0"/>
          <dgm:bulletEnabled val="1"/>
        </dgm:presLayoutVars>
      </dgm:prSet>
      <dgm:spPr/>
    </dgm:pt>
  </dgm:ptLst>
  <dgm:cxnLst>
    <dgm:cxn modelId="{A2F86429-4405-4CE6-9D92-C6CF0CB1BBAE}" srcId="{1B31BD87-D2CA-4A6D-BC51-A688BACDEF43}" destId="{71AECECF-C31D-4234-BD70-410FB32CB4C7}" srcOrd="2" destOrd="0" parTransId="{50EEF945-630C-432A-9323-00CF73AF0317}" sibTransId="{CC484DD5-BDBF-4A45-968E-1DA8A1EE3105}"/>
    <dgm:cxn modelId="{E1FDB02D-F816-4F45-B377-73D75EEC2A8B}" srcId="{1B31BD87-D2CA-4A6D-BC51-A688BACDEF43}" destId="{217F5F37-C6B4-4232-8C5A-5465189726FE}" srcOrd="3" destOrd="0" parTransId="{400A831F-EC2E-4D5C-8FFF-099FB2D653CC}" sibTransId="{4744C82E-96BB-4EAA-B0A8-C914195227FF}"/>
    <dgm:cxn modelId="{6FB9D42F-7371-469D-AD59-76E0A2981600}" srcId="{1B31BD87-D2CA-4A6D-BC51-A688BACDEF43}" destId="{A7619A85-ED70-43EF-9EA9-8D8492695328}" srcOrd="5" destOrd="0" parTransId="{5856AAA2-7F6D-46E5-B33D-F88B1A445FE7}" sibTransId="{435A22B7-ABDA-46E4-850D-C6263E99ADE4}"/>
    <dgm:cxn modelId="{A1B96F3E-3516-405F-98C2-2260C2817599}" srcId="{1B31BD87-D2CA-4A6D-BC51-A688BACDEF43}" destId="{C46F573B-F0B1-4151-93C1-9DE99CC249D4}" srcOrd="0" destOrd="0" parTransId="{2CA5A2C4-942F-40D2-8228-9F09057B0BD9}" sibTransId="{2DF41904-FC49-4A64-847D-A18EBC969422}"/>
    <dgm:cxn modelId="{16DA7449-6A7C-4D63-B341-45C8C775F237}" type="presOf" srcId="{8BE0ED7C-29FC-4FE1-A4B5-B7A034604433}" destId="{9D36674B-A180-4389-AAD7-E4EE4C2DA21A}" srcOrd="0" destOrd="0" presId="urn:microsoft.com/office/officeart/2005/8/layout/vList2"/>
    <dgm:cxn modelId="{2815CC4E-FCDC-4C91-A6D4-FD5B18C44C9D}" type="presOf" srcId="{1B31BD87-D2CA-4A6D-BC51-A688BACDEF43}" destId="{9194D6FB-6DEC-49DD-8E80-D485B0BC972B}" srcOrd="0" destOrd="0" presId="urn:microsoft.com/office/officeart/2005/8/layout/vList2"/>
    <dgm:cxn modelId="{69A4C275-182E-4BFC-88A1-267C2778B4D4}" type="presOf" srcId="{AEC7B531-E7FE-4815-AFBF-CE86145E682A}" destId="{1CCD13B3-8ECE-49A0-8DB7-DC764F79A2E5}" srcOrd="0" destOrd="0" presId="urn:microsoft.com/office/officeart/2005/8/layout/vList2"/>
    <dgm:cxn modelId="{6D242C76-1F5D-46D4-B310-8FDEA2917CF7}" srcId="{1B31BD87-D2CA-4A6D-BC51-A688BACDEF43}" destId="{AEC7B531-E7FE-4815-AFBF-CE86145E682A}" srcOrd="1" destOrd="0" parTransId="{8D90DB54-B4E1-4E28-A291-7216F0257788}" sibTransId="{E104A07E-3B9D-4829-9FB0-747E9284C330}"/>
    <dgm:cxn modelId="{2BF16CA4-D259-40D1-92F9-95C761B15C1F}" type="presOf" srcId="{217F5F37-C6B4-4232-8C5A-5465189726FE}" destId="{D80D6E37-EF09-46D7-BF61-8669A1C068CC}" srcOrd="0" destOrd="0" presId="urn:microsoft.com/office/officeart/2005/8/layout/vList2"/>
    <dgm:cxn modelId="{CC5B14D3-7F02-428D-BC5E-972A8C9FEEB8}" type="presOf" srcId="{71AECECF-C31D-4234-BD70-410FB32CB4C7}" destId="{46328B13-B6B9-4D81-804D-D94639AFB15C}" srcOrd="0" destOrd="0" presId="urn:microsoft.com/office/officeart/2005/8/layout/vList2"/>
    <dgm:cxn modelId="{A324CDDF-68B1-4B3E-8BFA-C2D07AB64E73}" srcId="{1B31BD87-D2CA-4A6D-BC51-A688BACDEF43}" destId="{8BE0ED7C-29FC-4FE1-A4B5-B7A034604433}" srcOrd="4" destOrd="0" parTransId="{9B83A299-0330-40D5-B30D-752D92A2A279}" sibTransId="{B67A35CE-88FB-4486-A2CA-59695D492301}"/>
    <dgm:cxn modelId="{EB11A6F1-9C7F-4E86-8322-61FEE2B56101}" type="presOf" srcId="{C46F573B-F0B1-4151-93C1-9DE99CC249D4}" destId="{48D15602-EAD2-4F4A-BD4A-435F68E53098}" srcOrd="0" destOrd="0" presId="urn:microsoft.com/office/officeart/2005/8/layout/vList2"/>
    <dgm:cxn modelId="{CCC60DFC-B911-47C7-8B27-D9EC646C56FA}" type="presOf" srcId="{A7619A85-ED70-43EF-9EA9-8D8492695328}" destId="{4700B3C2-2083-4500-A343-00192E09E293}" srcOrd="0" destOrd="0" presId="urn:microsoft.com/office/officeart/2005/8/layout/vList2"/>
    <dgm:cxn modelId="{DD499819-9E3E-4D9D-9F62-3F419CFFC4F4}" type="presParOf" srcId="{9194D6FB-6DEC-49DD-8E80-D485B0BC972B}" destId="{48D15602-EAD2-4F4A-BD4A-435F68E53098}" srcOrd="0" destOrd="0" presId="urn:microsoft.com/office/officeart/2005/8/layout/vList2"/>
    <dgm:cxn modelId="{4F0BE590-70D7-4A62-A148-CB7B3513D1E9}" type="presParOf" srcId="{9194D6FB-6DEC-49DD-8E80-D485B0BC972B}" destId="{0592D1BF-55C5-485A-9B98-1BE582439D9E}" srcOrd="1" destOrd="0" presId="urn:microsoft.com/office/officeart/2005/8/layout/vList2"/>
    <dgm:cxn modelId="{B430FD3B-58EC-416D-B011-2439483F4607}" type="presParOf" srcId="{9194D6FB-6DEC-49DD-8E80-D485B0BC972B}" destId="{1CCD13B3-8ECE-49A0-8DB7-DC764F79A2E5}" srcOrd="2" destOrd="0" presId="urn:microsoft.com/office/officeart/2005/8/layout/vList2"/>
    <dgm:cxn modelId="{7E7ABB1A-7EBA-4705-AD4E-11861C5EB07C}" type="presParOf" srcId="{9194D6FB-6DEC-49DD-8E80-D485B0BC972B}" destId="{CC7313ED-D231-4983-A9FE-4FC7F39B7072}" srcOrd="3" destOrd="0" presId="urn:microsoft.com/office/officeart/2005/8/layout/vList2"/>
    <dgm:cxn modelId="{D0AA14CE-512C-4536-B9B3-D8345CD77789}" type="presParOf" srcId="{9194D6FB-6DEC-49DD-8E80-D485B0BC972B}" destId="{46328B13-B6B9-4D81-804D-D94639AFB15C}" srcOrd="4" destOrd="0" presId="urn:microsoft.com/office/officeart/2005/8/layout/vList2"/>
    <dgm:cxn modelId="{6288FFF8-DDD4-456D-B055-3F4BC32CAF83}" type="presParOf" srcId="{9194D6FB-6DEC-49DD-8E80-D485B0BC972B}" destId="{5BE89E32-04FD-4C60-8EAC-BF5DF4D2C71B}" srcOrd="5" destOrd="0" presId="urn:microsoft.com/office/officeart/2005/8/layout/vList2"/>
    <dgm:cxn modelId="{7E8759CC-9546-454A-9300-E178A11E1968}" type="presParOf" srcId="{9194D6FB-6DEC-49DD-8E80-D485B0BC972B}" destId="{D80D6E37-EF09-46D7-BF61-8669A1C068CC}" srcOrd="6" destOrd="0" presId="urn:microsoft.com/office/officeart/2005/8/layout/vList2"/>
    <dgm:cxn modelId="{43B984AB-7076-4A33-A482-B09ED084C0A7}" type="presParOf" srcId="{9194D6FB-6DEC-49DD-8E80-D485B0BC972B}" destId="{D2FBCDD3-40E3-4F80-BEAE-1CD297B3324C}" srcOrd="7" destOrd="0" presId="urn:microsoft.com/office/officeart/2005/8/layout/vList2"/>
    <dgm:cxn modelId="{1152FA66-647F-4329-85AB-57E83A1A42E8}" type="presParOf" srcId="{9194D6FB-6DEC-49DD-8E80-D485B0BC972B}" destId="{9D36674B-A180-4389-AAD7-E4EE4C2DA21A}" srcOrd="8" destOrd="0" presId="urn:microsoft.com/office/officeart/2005/8/layout/vList2"/>
    <dgm:cxn modelId="{833D375A-E540-425B-9EE3-F889B2D30DF8}" type="presParOf" srcId="{9194D6FB-6DEC-49DD-8E80-D485B0BC972B}" destId="{294A7DBF-A654-460E-BA39-E5513081A87B}" srcOrd="9" destOrd="0" presId="urn:microsoft.com/office/officeart/2005/8/layout/vList2"/>
    <dgm:cxn modelId="{4BD55CDC-E320-4947-B437-7A739EFBF36D}" type="presParOf" srcId="{9194D6FB-6DEC-49DD-8E80-D485B0BC972B}" destId="{4700B3C2-2083-4500-A343-00192E09E29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15602-EAD2-4F4A-BD4A-435F68E53098}">
      <dsp:nvSpPr>
        <dsp:cNvPr id="0" name=""/>
        <dsp:cNvSpPr/>
      </dsp:nvSpPr>
      <dsp:spPr>
        <a:xfrm>
          <a:off x="0" y="8469"/>
          <a:ext cx="10515600" cy="6552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What is </a:t>
          </a:r>
          <a:r>
            <a:rPr lang="en-IN" sz="2800" kern="1200" dirty="0"/>
            <a:t>Containerization</a:t>
          </a:r>
          <a:endParaRPr lang="en-GB" sz="2800" kern="1200" dirty="0"/>
        </a:p>
      </dsp:txBody>
      <dsp:txXfrm>
        <a:off x="31984" y="40453"/>
        <a:ext cx="10451632" cy="591232"/>
      </dsp:txXfrm>
    </dsp:sp>
    <dsp:sp modelId="{1CCD13B3-8ECE-49A0-8DB7-DC764F79A2E5}">
      <dsp:nvSpPr>
        <dsp:cNvPr id="0" name=""/>
        <dsp:cNvSpPr/>
      </dsp:nvSpPr>
      <dsp:spPr>
        <a:xfrm>
          <a:off x="0" y="744309"/>
          <a:ext cx="10515600" cy="655200"/>
        </a:xfrm>
        <a:prstGeom prst="roundRect">
          <a:avLst/>
        </a:prstGeom>
        <a:solidFill>
          <a:schemeClr val="accent4">
            <a:hueOff val="-199510"/>
            <a:satOff val="1524"/>
            <a:lumOff val="-12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Architecture of Containerization	</a:t>
          </a:r>
        </a:p>
      </dsp:txBody>
      <dsp:txXfrm>
        <a:off x="31984" y="776293"/>
        <a:ext cx="10451632" cy="591232"/>
      </dsp:txXfrm>
    </dsp:sp>
    <dsp:sp modelId="{46328B13-B6B9-4D81-804D-D94639AFB15C}">
      <dsp:nvSpPr>
        <dsp:cNvPr id="0" name=""/>
        <dsp:cNvSpPr/>
      </dsp:nvSpPr>
      <dsp:spPr>
        <a:xfrm>
          <a:off x="0" y="1480149"/>
          <a:ext cx="10515600" cy="655200"/>
        </a:xfrm>
        <a:prstGeom prst="roundRect">
          <a:avLst/>
        </a:prstGeom>
        <a:solidFill>
          <a:schemeClr val="accent4">
            <a:hueOff val="-399019"/>
            <a:satOff val="3048"/>
            <a:lumOff val="-2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Introduction to Kubernetes 	</a:t>
          </a:r>
        </a:p>
      </dsp:txBody>
      <dsp:txXfrm>
        <a:off x="31984" y="1512133"/>
        <a:ext cx="10451632" cy="591232"/>
      </dsp:txXfrm>
    </dsp:sp>
    <dsp:sp modelId="{D80D6E37-EF09-46D7-BF61-8669A1C068CC}">
      <dsp:nvSpPr>
        <dsp:cNvPr id="0" name=""/>
        <dsp:cNvSpPr/>
      </dsp:nvSpPr>
      <dsp:spPr>
        <a:xfrm>
          <a:off x="0" y="2207272"/>
          <a:ext cx="10515600" cy="655200"/>
        </a:xfrm>
        <a:prstGeom prst="roundRect">
          <a:avLst/>
        </a:prstGeom>
        <a:solidFill>
          <a:schemeClr val="accent4">
            <a:hueOff val="-598529"/>
            <a:satOff val="4573"/>
            <a:lumOff val="-3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What is Orchestration	</a:t>
          </a:r>
        </a:p>
      </dsp:txBody>
      <dsp:txXfrm>
        <a:off x="31984" y="2239256"/>
        <a:ext cx="10451632" cy="591232"/>
      </dsp:txXfrm>
    </dsp:sp>
    <dsp:sp modelId="{9D36674B-A180-4389-AAD7-E4EE4C2DA21A}">
      <dsp:nvSpPr>
        <dsp:cNvPr id="0" name=""/>
        <dsp:cNvSpPr/>
      </dsp:nvSpPr>
      <dsp:spPr>
        <a:xfrm>
          <a:off x="0" y="2943799"/>
          <a:ext cx="10515600" cy="655200"/>
        </a:xfrm>
        <a:prstGeom prst="roundRect">
          <a:avLst/>
        </a:prstGeom>
        <a:solidFill>
          <a:schemeClr val="accent4">
            <a:hueOff val="-798038"/>
            <a:satOff val="6097"/>
            <a:lumOff val="-5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Kubernetes Architecture		</a:t>
          </a:r>
        </a:p>
      </dsp:txBody>
      <dsp:txXfrm>
        <a:off x="31984" y="2975783"/>
        <a:ext cx="10451632" cy="591232"/>
      </dsp:txXfrm>
    </dsp:sp>
    <dsp:sp modelId="{4700B3C2-2083-4500-A343-00192E09E293}">
      <dsp:nvSpPr>
        <dsp:cNvPr id="0" name=""/>
        <dsp:cNvSpPr/>
      </dsp:nvSpPr>
      <dsp:spPr>
        <a:xfrm>
          <a:off x="0" y="3673775"/>
          <a:ext cx="10515600" cy="655200"/>
        </a:xfrm>
        <a:prstGeom prst="roundRect">
          <a:avLst/>
        </a:prstGeom>
        <a:solidFill>
          <a:schemeClr val="accent4">
            <a:hueOff val="-997548"/>
            <a:satOff val="7621"/>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Kubernetes Components</a:t>
          </a:r>
        </a:p>
      </dsp:txBody>
      <dsp:txXfrm>
        <a:off x="31984" y="3705759"/>
        <a:ext cx="10451632"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B21202-414B-4D2D-A2FC-B13F85FCB2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FCC4E46A-776C-44FF-9F6B-2ADFD796D9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805485-A657-4A14-9237-938F0CB912FE}" type="datetimeFigureOut">
              <a:rPr lang="en-IN" smtClean="0"/>
              <a:t>27-07-2022</a:t>
            </a:fld>
            <a:endParaRPr lang="en-IN" dirty="0"/>
          </a:p>
        </p:txBody>
      </p:sp>
      <p:sp>
        <p:nvSpPr>
          <p:cNvPr id="4" name="Footer Placeholder 3">
            <a:extLst>
              <a:ext uri="{FF2B5EF4-FFF2-40B4-BE49-F238E27FC236}">
                <a16:creationId xmlns:a16="http://schemas.microsoft.com/office/drawing/2014/main" id="{620F2138-E328-43BB-B6B9-EE7DAC53D8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9959ADEB-BAB4-4F42-B93C-9D0DEE2D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08F3F-B7D9-413D-AC6F-AB65D046F694}" type="slidenum">
              <a:rPr lang="en-IN" smtClean="0"/>
              <a:t>‹#›</a:t>
            </a:fld>
            <a:endParaRPr lang="en-IN" dirty="0"/>
          </a:p>
        </p:txBody>
      </p:sp>
    </p:spTree>
    <p:extLst>
      <p:ext uri="{BB962C8B-B14F-4D97-AF65-F5344CB8AC3E}">
        <p14:creationId xmlns:p14="http://schemas.microsoft.com/office/powerpoint/2010/main" val="3092656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747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8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 Not edit this Slide, This is Thank you in motion</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Slide Number Placeholder 4"/>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0988BF5-AAC7-42FE-B9C7-1222991F9F14}" type="slidenum">
              <a:rPr kumimoji="0" lang="en-IN"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2742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61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94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27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None/>
            </a:pPr>
            <a:fld id="{00000000-1234-1234-1234-123412341234}" type="slidenum">
              <a:rPr lang="en-US" sz="1200" b="0" i="0" u="none" strike="noStrike" cap="none" smtClean="0">
                <a:solidFill>
                  <a:srgbClr val="000000"/>
                </a:solidFill>
                <a:latin typeface="Arial"/>
                <a:ea typeface="Arial"/>
                <a:cs typeface="Arial"/>
                <a:sym typeface="Arial"/>
              </a:rPr>
              <a:t>6</a:t>
            </a:fld>
            <a:endParaRPr lang="en-US"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5871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None/>
            </a:pPr>
            <a:fld id="{00000000-1234-1234-1234-123412341234}" type="slidenum">
              <a:rPr lang="en-US" sz="1200" b="0" i="0" u="none" strike="noStrike" cap="none" smtClean="0">
                <a:solidFill>
                  <a:srgbClr val="000000"/>
                </a:solidFill>
                <a:latin typeface="Arial"/>
                <a:ea typeface="Arial"/>
                <a:cs typeface="Arial"/>
                <a:sym typeface="Arial"/>
              </a:rPr>
              <a:t>8</a:t>
            </a:fld>
            <a:endParaRPr lang="en-US"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934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4213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303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02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lvl="0" algn="l">
              <a:lnSpc>
                <a:spcPct val="90000"/>
              </a:lnSpc>
              <a:spcBef>
                <a:spcPts val="0"/>
              </a:spcBef>
              <a:spcAft>
                <a:spcPts val="0"/>
              </a:spcAft>
              <a:buClr>
                <a:schemeClr val="dk1"/>
              </a:buClr>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4"/>
          <p:cNvSpPr txBox="1">
            <a:spLocks noGrp="1"/>
          </p:cNvSpPr>
          <p:nvPr>
            <p:ph type="ftr" idx="11"/>
          </p:nvPr>
        </p:nvSpPr>
        <p:spPr>
          <a:xfrm>
            <a:off x="178420" y="6399666"/>
            <a:ext cx="1777684" cy="365125"/>
          </a:xfrm>
          <a:prstGeom prst="rect">
            <a:avLst/>
          </a:prstGeom>
          <a:noFill/>
          <a:ln>
            <a:noFill/>
          </a:ln>
        </p:spPr>
        <p:txBody>
          <a:bodyPr spcFirstLastPara="1" wrap="square" lIns="182850" tIns="91400" rIns="182850" bIns="91400" anchor="ctr" anchorCtr="0">
            <a:noAutofit/>
          </a:bodyPr>
          <a:lstStyle>
            <a:lvl1pPr lvl="0" algn="l">
              <a:lnSpc>
                <a:spcPct val="100000"/>
              </a:lnSpc>
              <a:spcBef>
                <a:spcPts val="0"/>
              </a:spcBef>
              <a:spcAft>
                <a:spcPts val="0"/>
              </a:spcAft>
              <a:buSzPts val="2800"/>
              <a:buNone/>
              <a:defRPr sz="900">
                <a:solidFill>
                  <a:srgbClr val="888888"/>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24" name="Google Shape;124;p24"/>
          <p:cNvSpPr txBox="1">
            <a:spLocks noGrp="1"/>
          </p:cNvSpPr>
          <p:nvPr>
            <p:ph type="sldNum" idx="12"/>
          </p:nvPr>
        </p:nvSpPr>
        <p:spPr>
          <a:xfrm>
            <a:off x="9713314" y="6444838"/>
            <a:ext cx="683339" cy="365125"/>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2_Title and Content">
  <p:cSld name="2_Title and Content">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marR="0" lvl="0" algn="l" rtl="0">
              <a:lnSpc>
                <a:spcPct val="90000"/>
              </a:lnSpc>
              <a:spcBef>
                <a:spcPts val="0"/>
              </a:spcBef>
              <a:spcAft>
                <a:spcPts val="0"/>
              </a:spcAft>
              <a:buClr>
                <a:srgbClr val="262626"/>
              </a:buClr>
              <a:buSzPts val="7200"/>
              <a:buFont typeface="Montserrat SemiBold"/>
              <a:buNone/>
              <a:defRPr sz="3600" b="0"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endParaRPr/>
          </a:p>
        </p:txBody>
      </p:sp>
      <p:sp>
        <p:nvSpPr>
          <p:cNvPr id="82" name="Google Shape;82;p17"/>
          <p:cNvSpPr txBox="1">
            <a:spLocks noGrp="1"/>
          </p:cNvSpPr>
          <p:nvPr>
            <p:ph type="body" idx="1"/>
          </p:nvPr>
        </p:nvSpPr>
        <p:spPr>
          <a:xfrm>
            <a:off x="838200" y="1373600"/>
            <a:ext cx="10515600" cy="4351339"/>
          </a:xfrm>
          <a:prstGeom prst="rect">
            <a:avLst/>
          </a:prstGeom>
          <a:noFill/>
          <a:ln>
            <a:noFill/>
          </a:ln>
        </p:spPr>
        <p:txBody>
          <a:bodyPr spcFirstLastPara="1" wrap="square" lIns="182850" tIns="91400" rIns="182850" bIns="91400" anchor="t" anchorCtr="0">
            <a:noAutofit/>
          </a:bodyPr>
          <a:lstStyle>
            <a:lvl1pPr marL="457200" marR="0" lvl="0" indent="-584200" algn="l" rtl="0">
              <a:lnSpc>
                <a:spcPct val="90000"/>
              </a:lnSpc>
              <a:spcBef>
                <a:spcPts val="1000"/>
              </a:spcBef>
              <a:spcAft>
                <a:spcPts val="0"/>
              </a:spcAft>
              <a:buClr>
                <a:srgbClr val="262626"/>
              </a:buClr>
              <a:buSzPts val="5600"/>
              <a:buFont typeface="Arial"/>
              <a:buChar char="•"/>
              <a:defRPr sz="1867" b="0" i="0" u="none" strike="noStrike" cap="none">
                <a:solidFill>
                  <a:srgbClr val="262626"/>
                </a:solidFill>
                <a:latin typeface="Arial"/>
                <a:ea typeface="Arial"/>
                <a:cs typeface="Arial"/>
                <a:sym typeface="Arial"/>
              </a:defRPr>
            </a:lvl1pPr>
            <a:lvl2pPr marL="914400" marR="0" lvl="1" indent="-533400" algn="l" rtl="0">
              <a:lnSpc>
                <a:spcPct val="90000"/>
              </a:lnSpc>
              <a:spcBef>
                <a:spcPts val="500"/>
              </a:spcBef>
              <a:spcAft>
                <a:spcPts val="0"/>
              </a:spcAft>
              <a:buClr>
                <a:srgbClr val="262626"/>
              </a:buClr>
              <a:buSzPts val="4800"/>
              <a:buFont typeface="Arial"/>
              <a:buChar char="•"/>
              <a:defRPr sz="1867" b="0" i="0" u="none" strike="noStrike" cap="none">
                <a:solidFill>
                  <a:srgbClr val="262626"/>
                </a:solidFill>
                <a:latin typeface="Arial"/>
                <a:ea typeface="Arial"/>
                <a:cs typeface="Arial"/>
                <a:sym typeface="Arial"/>
              </a:defRPr>
            </a:lvl2pPr>
            <a:lvl3pPr marL="1371600" marR="0" lvl="2" indent="-482600" algn="l" rtl="0">
              <a:lnSpc>
                <a:spcPct val="90000"/>
              </a:lnSpc>
              <a:spcBef>
                <a:spcPts val="500"/>
              </a:spcBef>
              <a:spcAft>
                <a:spcPts val="0"/>
              </a:spcAft>
              <a:buClr>
                <a:srgbClr val="262626"/>
              </a:buClr>
              <a:buSzPts val="4000"/>
              <a:buFont typeface="Arial"/>
              <a:buChar char="•"/>
              <a:defRPr sz="1867" b="0" i="0" u="none" strike="noStrike" cap="none">
                <a:solidFill>
                  <a:srgbClr val="262626"/>
                </a:solidFill>
                <a:latin typeface="Arial"/>
                <a:ea typeface="Arial"/>
                <a:cs typeface="Arial"/>
                <a:sym typeface="Arial"/>
              </a:defRPr>
            </a:lvl3pPr>
            <a:lvl4pPr marL="1828800" marR="0" lvl="3" indent="-457200" algn="l" rtl="0">
              <a:lnSpc>
                <a:spcPct val="90000"/>
              </a:lnSpc>
              <a:spcBef>
                <a:spcPts val="500"/>
              </a:spcBef>
              <a:spcAft>
                <a:spcPts val="0"/>
              </a:spcAft>
              <a:buClr>
                <a:srgbClr val="262626"/>
              </a:buClr>
              <a:buSzPts val="3600"/>
              <a:buFont typeface="Arial"/>
              <a:buChar char="•"/>
              <a:defRPr sz="1867" b="0" i="0" u="none" strike="noStrike" cap="none">
                <a:solidFill>
                  <a:srgbClr val="262626"/>
                </a:solidFill>
                <a:latin typeface="Arial"/>
                <a:ea typeface="Arial"/>
                <a:cs typeface="Arial"/>
                <a:sym typeface="Arial"/>
              </a:defRPr>
            </a:lvl4pPr>
            <a:lvl5pPr marL="2286000" marR="0" lvl="4" indent="-457200" algn="l" rtl="0">
              <a:lnSpc>
                <a:spcPct val="90000"/>
              </a:lnSpc>
              <a:spcBef>
                <a:spcPts val="500"/>
              </a:spcBef>
              <a:spcAft>
                <a:spcPts val="0"/>
              </a:spcAft>
              <a:buClr>
                <a:srgbClr val="262626"/>
              </a:buClr>
              <a:buSzPts val="3600"/>
              <a:buFont typeface="Arial"/>
              <a:buChar char="•"/>
              <a:defRPr sz="1867" b="0" i="0" u="none" strike="noStrike" cap="none">
                <a:solidFill>
                  <a:srgbClr val="262626"/>
                </a:solidFill>
                <a:latin typeface="Arial"/>
                <a:ea typeface="Arial"/>
                <a:cs typeface="Arial"/>
                <a:sym typeface="Arial"/>
              </a:defRPr>
            </a:lvl5pPr>
            <a:lvl6pPr marL="2743200" marR="0" lvl="5"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6pPr>
            <a:lvl7pPr marL="3200400" marR="0" lvl="6"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7pPr>
            <a:lvl8pPr marL="3657600" marR="0" lvl="7"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8pPr>
            <a:lvl9pPr marL="4114800" marR="0" lvl="8"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9pPr>
          </a:lstStyle>
          <a:p>
            <a:endParaRPr/>
          </a:p>
        </p:txBody>
      </p:sp>
      <p:sp>
        <p:nvSpPr>
          <p:cNvPr id="83" name="Google Shape;83;p17"/>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marR="0" lvl="0" algn="ctr" rtl="0">
              <a:lnSpc>
                <a:spcPct val="100000"/>
              </a:lnSpc>
              <a:spcBef>
                <a:spcPts val="0"/>
              </a:spcBef>
              <a:spcAft>
                <a:spcPts val="0"/>
              </a:spcAft>
              <a:buClr>
                <a:srgbClr val="000000"/>
              </a:buClr>
              <a:buSzPts val="2800"/>
              <a:buFont typeface="Arial"/>
              <a:buNone/>
              <a:defRPr sz="1000" b="0" i="0" u="none" strike="noStrike" cap="none">
                <a:solidFill>
                  <a:srgbClr val="A5A5A5"/>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84" name="Google Shape;84;p17"/>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56427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55"/>
        <p:cNvGrpSpPr/>
        <p:nvPr/>
      </p:nvGrpSpPr>
      <p:grpSpPr>
        <a:xfrm>
          <a:off x="0" y="0"/>
          <a:ext cx="0" cy="0"/>
          <a:chOff x="0" y="0"/>
          <a:chExt cx="0" cy="0"/>
        </a:xfrm>
      </p:grpSpPr>
      <p:sp>
        <p:nvSpPr>
          <p:cNvPr id="156" name="Google Shape;156;p31"/>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lvl="0" algn="l">
              <a:lnSpc>
                <a:spcPct val="90000"/>
              </a:lnSpc>
              <a:spcBef>
                <a:spcPts val="0"/>
              </a:spcBef>
              <a:spcAft>
                <a:spcPts val="0"/>
              </a:spcAft>
              <a:buClr>
                <a:srgbClr val="262626"/>
              </a:buClr>
              <a:buSzPts val="7200"/>
              <a:buFont typeface="Montserrat SemiBold"/>
              <a:buNone/>
              <a:defRPr>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7" name="Google Shape;157;p31"/>
          <p:cNvSpPr txBox="1">
            <a:spLocks noGrp="1"/>
          </p:cNvSpPr>
          <p:nvPr>
            <p:ph type="body" idx="1"/>
          </p:nvPr>
        </p:nvSpPr>
        <p:spPr>
          <a:xfrm>
            <a:off x="838200" y="1373601"/>
            <a:ext cx="10515600" cy="4948543"/>
          </a:xfrm>
          <a:prstGeom prst="rect">
            <a:avLst/>
          </a:prstGeom>
          <a:noFill/>
          <a:ln>
            <a:noFill/>
          </a:ln>
        </p:spPr>
        <p:txBody>
          <a:bodyPr spcFirstLastPara="1" wrap="square" lIns="182850" tIns="91400" rIns="182850" bIns="91400" anchor="t" anchorCtr="0">
            <a:noAutofit/>
          </a:bodyPr>
          <a:lstStyle>
            <a:lvl1pPr marL="457200" lvl="0" indent="-584200" algn="l">
              <a:lnSpc>
                <a:spcPct val="90000"/>
              </a:lnSpc>
              <a:spcBef>
                <a:spcPts val="1000"/>
              </a:spcBef>
              <a:spcAft>
                <a:spcPts val="0"/>
              </a:spcAft>
              <a:buClr>
                <a:srgbClr val="262626"/>
              </a:buClr>
              <a:buSzPts val="5600"/>
              <a:buChar char="•"/>
              <a:defRPr>
                <a:solidFill>
                  <a:srgbClr val="262626"/>
                </a:solidFill>
              </a:defRPr>
            </a:lvl1pPr>
            <a:lvl2pPr marL="914400" lvl="1" indent="-533400" algn="l">
              <a:lnSpc>
                <a:spcPct val="90000"/>
              </a:lnSpc>
              <a:spcBef>
                <a:spcPts val="500"/>
              </a:spcBef>
              <a:spcAft>
                <a:spcPts val="0"/>
              </a:spcAft>
              <a:buClr>
                <a:srgbClr val="262626"/>
              </a:buClr>
              <a:buSzPts val="4800"/>
              <a:buChar char="•"/>
              <a:defRPr>
                <a:solidFill>
                  <a:srgbClr val="262626"/>
                </a:solidFill>
              </a:defRPr>
            </a:lvl2pPr>
            <a:lvl3pPr marL="1371600" lvl="2" indent="-482600" algn="l">
              <a:lnSpc>
                <a:spcPct val="90000"/>
              </a:lnSpc>
              <a:spcBef>
                <a:spcPts val="500"/>
              </a:spcBef>
              <a:spcAft>
                <a:spcPts val="0"/>
              </a:spcAft>
              <a:buClr>
                <a:srgbClr val="262626"/>
              </a:buClr>
              <a:buSzPts val="4000"/>
              <a:buChar char="•"/>
              <a:defRPr>
                <a:solidFill>
                  <a:srgbClr val="262626"/>
                </a:solidFill>
              </a:defRPr>
            </a:lvl3pPr>
            <a:lvl4pPr marL="1828800" lvl="3" indent="-457200" algn="l">
              <a:lnSpc>
                <a:spcPct val="90000"/>
              </a:lnSpc>
              <a:spcBef>
                <a:spcPts val="500"/>
              </a:spcBef>
              <a:spcAft>
                <a:spcPts val="0"/>
              </a:spcAft>
              <a:buClr>
                <a:srgbClr val="262626"/>
              </a:buClr>
              <a:buSzPts val="3600"/>
              <a:buChar char="•"/>
              <a:defRPr>
                <a:solidFill>
                  <a:srgbClr val="262626"/>
                </a:solidFill>
              </a:defRPr>
            </a:lvl4pPr>
            <a:lvl5pPr marL="2286000" lvl="4" indent="-457200" algn="l">
              <a:lnSpc>
                <a:spcPct val="90000"/>
              </a:lnSpc>
              <a:spcBef>
                <a:spcPts val="500"/>
              </a:spcBef>
              <a:spcAft>
                <a:spcPts val="0"/>
              </a:spcAft>
              <a:buClr>
                <a:srgbClr val="262626"/>
              </a:buClr>
              <a:buSzPts val="3600"/>
              <a:buChar char="•"/>
              <a:defRPr>
                <a:solidFill>
                  <a:srgbClr val="262626"/>
                </a:solidFill>
              </a:defRPr>
            </a:lvl5pPr>
            <a:lvl6pPr marL="2743200" lvl="5" indent="-457200" algn="l">
              <a:lnSpc>
                <a:spcPct val="90000"/>
              </a:lnSpc>
              <a:spcBef>
                <a:spcPts val="500"/>
              </a:spcBef>
              <a:spcAft>
                <a:spcPts val="0"/>
              </a:spcAft>
              <a:buClr>
                <a:schemeClr val="dk1"/>
              </a:buClr>
              <a:buSzPts val="3600"/>
              <a:buChar char="•"/>
              <a:defRPr/>
            </a:lvl6pPr>
            <a:lvl7pPr marL="3200400" lvl="6" indent="-457200" algn="l">
              <a:lnSpc>
                <a:spcPct val="90000"/>
              </a:lnSpc>
              <a:spcBef>
                <a:spcPts val="500"/>
              </a:spcBef>
              <a:spcAft>
                <a:spcPts val="0"/>
              </a:spcAft>
              <a:buClr>
                <a:schemeClr val="dk1"/>
              </a:buClr>
              <a:buSzPts val="3600"/>
              <a:buChar char="•"/>
              <a:defRPr/>
            </a:lvl7pPr>
            <a:lvl8pPr marL="3657600" lvl="7" indent="-457200" algn="l">
              <a:lnSpc>
                <a:spcPct val="90000"/>
              </a:lnSpc>
              <a:spcBef>
                <a:spcPts val="500"/>
              </a:spcBef>
              <a:spcAft>
                <a:spcPts val="0"/>
              </a:spcAft>
              <a:buClr>
                <a:schemeClr val="dk1"/>
              </a:buClr>
              <a:buSzPts val="3600"/>
              <a:buChar char="•"/>
              <a:defRPr/>
            </a:lvl8pPr>
            <a:lvl9pPr marL="4114800" lvl="8" indent="-457200" algn="l">
              <a:lnSpc>
                <a:spcPct val="90000"/>
              </a:lnSpc>
              <a:spcBef>
                <a:spcPts val="500"/>
              </a:spcBef>
              <a:spcAft>
                <a:spcPts val="0"/>
              </a:spcAft>
              <a:buClr>
                <a:schemeClr val="dk1"/>
              </a:buClr>
              <a:buSzPts val="3600"/>
              <a:buChar char="•"/>
              <a:defRPr/>
            </a:lvl9pPr>
          </a:lstStyle>
          <a:p>
            <a:endParaRPr/>
          </a:p>
        </p:txBody>
      </p:sp>
      <p:sp>
        <p:nvSpPr>
          <p:cNvPr id="158" name="Google Shape;158;p31"/>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59" name="Google Shape;159;p31"/>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839788" y="39328"/>
            <a:ext cx="10515600" cy="1325563"/>
          </a:xfrm>
          <a:prstGeom prst="rect">
            <a:avLst/>
          </a:prstGeom>
          <a:noFill/>
          <a:ln>
            <a:noFill/>
          </a:ln>
        </p:spPr>
        <p:txBody>
          <a:bodyPr spcFirstLastPara="1" wrap="square" lIns="182850" tIns="91400" rIns="182850" bIns="91400" anchor="ctr" anchorCtr="0">
            <a:noAutofit/>
          </a:bodyPr>
          <a:lstStyle>
            <a:lvl1pPr lvl="0" algn="l">
              <a:lnSpc>
                <a:spcPct val="90000"/>
              </a:lnSpc>
              <a:spcBef>
                <a:spcPts val="0"/>
              </a:spcBef>
              <a:spcAft>
                <a:spcPts val="0"/>
              </a:spcAft>
              <a:buClr>
                <a:srgbClr val="262626"/>
              </a:buClr>
              <a:buSzPts val="7200"/>
              <a:buFont typeface="Montserrat SemiBold"/>
              <a:buNone/>
              <a:defRPr sz="36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2" name="Google Shape;162;p32"/>
          <p:cNvSpPr txBox="1">
            <a:spLocks noGrp="1"/>
          </p:cNvSpPr>
          <p:nvPr>
            <p:ph type="body" idx="1"/>
          </p:nvPr>
        </p:nvSpPr>
        <p:spPr>
          <a:xfrm>
            <a:off x="839788" y="1355367"/>
            <a:ext cx="5157787" cy="823912"/>
          </a:xfrm>
          <a:prstGeom prst="rect">
            <a:avLst/>
          </a:prstGeom>
          <a:noFill/>
          <a:ln>
            <a:noFill/>
          </a:ln>
        </p:spPr>
        <p:txBody>
          <a:bodyPr spcFirstLastPara="1" wrap="square" lIns="182850" tIns="91400" rIns="182850" bIns="91400" anchor="b" anchorCtr="0">
            <a:noAutofit/>
          </a:bodyPr>
          <a:lstStyle>
            <a:lvl1pPr marL="457200" lvl="0" indent="-228600" algn="l">
              <a:lnSpc>
                <a:spcPct val="90000"/>
              </a:lnSpc>
              <a:spcBef>
                <a:spcPts val="1000"/>
              </a:spcBef>
              <a:spcAft>
                <a:spcPts val="0"/>
              </a:spcAft>
              <a:buClr>
                <a:srgbClr val="262626"/>
              </a:buClr>
              <a:buSzPts val="4800"/>
              <a:buNone/>
              <a:defRPr sz="2400" b="1">
                <a:solidFill>
                  <a:srgbClr val="262626"/>
                </a:solidFill>
              </a:defRPr>
            </a:lvl1pPr>
            <a:lvl2pPr marL="914400" lvl="1" indent="-228600" algn="l">
              <a:lnSpc>
                <a:spcPct val="90000"/>
              </a:lnSpc>
              <a:spcBef>
                <a:spcPts val="500"/>
              </a:spcBef>
              <a:spcAft>
                <a:spcPts val="0"/>
              </a:spcAft>
              <a:buClr>
                <a:schemeClr val="dk1"/>
              </a:buClr>
              <a:buSzPts val="4000"/>
              <a:buNone/>
              <a:defRPr sz="2000" b="1"/>
            </a:lvl2pPr>
            <a:lvl3pPr marL="1371600" lvl="2" indent="-228600" algn="l">
              <a:lnSpc>
                <a:spcPct val="90000"/>
              </a:lnSpc>
              <a:spcBef>
                <a:spcPts val="500"/>
              </a:spcBef>
              <a:spcAft>
                <a:spcPts val="0"/>
              </a:spcAft>
              <a:buClr>
                <a:schemeClr val="dk1"/>
              </a:buClr>
              <a:buSzPts val="3600"/>
              <a:buNone/>
              <a:defRPr sz="1800" b="1"/>
            </a:lvl3pPr>
            <a:lvl4pPr marL="1828800" lvl="3" indent="-228600" algn="l">
              <a:lnSpc>
                <a:spcPct val="90000"/>
              </a:lnSpc>
              <a:spcBef>
                <a:spcPts val="500"/>
              </a:spcBef>
              <a:spcAft>
                <a:spcPts val="0"/>
              </a:spcAft>
              <a:buClr>
                <a:schemeClr val="dk1"/>
              </a:buClr>
              <a:buSzPts val="3200"/>
              <a:buNone/>
              <a:defRPr sz="1600" b="1"/>
            </a:lvl4pPr>
            <a:lvl5pPr marL="2286000" lvl="4" indent="-228600" algn="l">
              <a:lnSpc>
                <a:spcPct val="90000"/>
              </a:lnSpc>
              <a:spcBef>
                <a:spcPts val="500"/>
              </a:spcBef>
              <a:spcAft>
                <a:spcPts val="0"/>
              </a:spcAft>
              <a:buClr>
                <a:schemeClr val="dk1"/>
              </a:buClr>
              <a:buSzPts val="3200"/>
              <a:buNone/>
              <a:defRPr sz="1600" b="1"/>
            </a:lvl5pPr>
            <a:lvl6pPr marL="2743200" lvl="5" indent="-228600" algn="l">
              <a:lnSpc>
                <a:spcPct val="90000"/>
              </a:lnSpc>
              <a:spcBef>
                <a:spcPts val="500"/>
              </a:spcBef>
              <a:spcAft>
                <a:spcPts val="0"/>
              </a:spcAft>
              <a:buClr>
                <a:schemeClr val="dk1"/>
              </a:buClr>
              <a:buSzPts val="3200"/>
              <a:buNone/>
              <a:defRPr sz="1600" b="1"/>
            </a:lvl6pPr>
            <a:lvl7pPr marL="3200400" lvl="6" indent="-228600" algn="l">
              <a:lnSpc>
                <a:spcPct val="90000"/>
              </a:lnSpc>
              <a:spcBef>
                <a:spcPts val="500"/>
              </a:spcBef>
              <a:spcAft>
                <a:spcPts val="0"/>
              </a:spcAft>
              <a:buClr>
                <a:schemeClr val="dk1"/>
              </a:buClr>
              <a:buSzPts val="3200"/>
              <a:buNone/>
              <a:defRPr sz="1600" b="1"/>
            </a:lvl7pPr>
            <a:lvl8pPr marL="3657600" lvl="7" indent="-228600" algn="l">
              <a:lnSpc>
                <a:spcPct val="90000"/>
              </a:lnSpc>
              <a:spcBef>
                <a:spcPts val="500"/>
              </a:spcBef>
              <a:spcAft>
                <a:spcPts val="0"/>
              </a:spcAft>
              <a:buClr>
                <a:schemeClr val="dk1"/>
              </a:buClr>
              <a:buSzPts val="3200"/>
              <a:buNone/>
              <a:defRPr sz="1600" b="1"/>
            </a:lvl8pPr>
            <a:lvl9pPr marL="4114800" lvl="8" indent="-228600" algn="l">
              <a:lnSpc>
                <a:spcPct val="90000"/>
              </a:lnSpc>
              <a:spcBef>
                <a:spcPts val="500"/>
              </a:spcBef>
              <a:spcAft>
                <a:spcPts val="0"/>
              </a:spcAft>
              <a:buClr>
                <a:schemeClr val="dk1"/>
              </a:buClr>
              <a:buSzPts val="3200"/>
              <a:buNone/>
              <a:defRPr sz="1600" b="1"/>
            </a:lvl9pPr>
          </a:lstStyle>
          <a:p>
            <a:endParaRPr/>
          </a:p>
        </p:txBody>
      </p:sp>
      <p:sp>
        <p:nvSpPr>
          <p:cNvPr id="163" name="Google Shape;163;p32"/>
          <p:cNvSpPr txBox="1">
            <a:spLocks noGrp="1"/>
          </p:cNvSpPr>
          <p:nvPr>
            <p:ph type="body" idx="2"/>
          </p:nvPr>
        </p:nvSpPr>
        <p:spPr>
          <a:xfrm>
            <a:off x="839788" y="2179279"/>
            <a:ext cx="5157787" cy="4133032"/>
          </a:xfrm>
          <a:prstGeom prst="rect">
            <a:avLst/>
          </a:prstGeom>
          <a:noFill/>
          <a:ln>
            <a:noFill/>
          </a:ln>
        </p:spPr>
        <p:txBody>
          <a:bodyPr spcFirstLastPara="1" wrap="square" lIns="182850" tIns="91400" rIns="182850" bIns="91400" anchor="t" anchorCtr="0">
            <a:noAutofit/>
          </a:bodyPr>
          <a:lstStyle>
            <a:lvl1pPr marL="457200" lvl="0" indent="-533400" algn="l">
              <a:lnSpc>
                <a:spcPct val="90000"/>
              </a:lnSpc>
              <a:spcBef>
                <a:spcPts val="1000"/>
              </a:spcBef>
              <a:spcAft>
                <a:spcPts val="0"/>
              </a:spcAft>
              <a:buClr>
                <a:srgbClr val="262626"/>
              </a:buClr>
              <a:buSzPts val="4800"/>
              <a:buChar char="•"/>
              <a:defRPr sz="2400">
                <a:solidFill>
                  <a:srgbClr val="262626"/>
                </a:solidFill>
              </a:defRPr>
            </a:lvl1pPr>
            <a:lvl2pPr marL="914400" lvl="1" indent="-482600" algn="l">
              <a:lnSpc>
                <a:spcPct val="90000"/>
              </a:lnSpc>
              <a:spcBef>
                <a:spcPts val="500"/>
              </a:spcBef>
              <a:spcAft>
                <a:spcPts val="0"/>
              </a:spcAft>
              <a:buClr>
                <a:srgbClr val="262626"/>
              </a:buClr>
              <a:buSzPts val="4000"/>
              <a:buChar char="•"/>
              <a:defRPr sz="2000">
                <a:solidFill>
                  <a:srgbClr val="262626"/>
                </a:solidFill>
              </a:defRPr>
            </a:lvl2pPr>
            <a:lvl3pPr marL="1371600" lvl="2" indent="-457200" algn="l">
              <a:lnSpc>
                <a:spcPct val="90000"/>
              </a:lnSpc>
              <a:spcBef>
                <a:spcPts val="500"/>
              </a:spcBef>
              <a:spcAft>
                <a:spcPts val="0"/>
              </a:spcAft>
              <a:buClr>
                <a:srgbClr val="262626"/>
              </a:buClr>
              <a:buSzPts val="3600"/>
              <a:buChar char="•"/>
              <a:defRPr sz="1800">
                <a:solidFill>
                  <a:srgbClr val="262626"/>
                </a:solidFill>
              </a:defRPr>
            </a:lvl3pPr>
            <a:lvl4pPr marL="1828800" lvl="3" indent="-431800" algn="l">
              <a:lnSpc>
                <a:spcPct val="90000"/>
              </a:lnSpc>
              <a:spcBef>
                <a:spcPts val="500"/>
              </a:spcBef>
              <a:spcAft>
                <a:spcPts val="0"/>
              </a:spcAft>
              <a:buClr>
                <a:srgbClr val="262626"/>
              </a:buClr>
              <a:buSzPts val="3200"/>
              <a:buChar char="•"/>
              <a:defRPr sz="1600">
                <a:solidFill>
                  <a:srgbClr val="262626"/>
                </a:solidFill>
              </a:defRPr>
            </a:lvl4pPr>
            <a:lvl5pPr marL="2286000" lvl="4" indent="-431800" algn="l">
              <a:lnSpc>
                <a:spcPct val="90000"/>
              </a:lnSpc>
              <a:spcBef>
                <a:spcPts val="500"/>
              </a:spcBef>
              <a:spcAft>
                <a:spcPts val="0"/>
              </a:spcAft>
              <a:buClr>
                <a:srgbClr val="262626"/>
              </a:buClr>
              <a:buSzPts val="3200"/>
              <a:buChar char="•"/>
              <a:defRPr sz="1600">
                <a:solidFill>
                  <a:srgbClr val="262626"/>
                </a:solidFill>
              </a:defRPr>
            </a:lvl5pPr>
            <a:lvl6pPr marL="2743200" lvl="5" indent="-457200" algn="l">
              <a:lnSpc>
                <a:spcPct val="90000"/>
              </a:lnSpc>
              <a:spcBef>
                <a:spcPts val="500"/>
              </a:spcBef>
              <a:spcAft>
                <a:spcPts val="0"/>
              </a:spcAft>
              <a:buClr>
                <a:schemeClr val="dk1"/>
              </a:buClr>
              <a:buSzPts val="3600"/>
              <a:buChar char="•"/>
              <a:defRPr/>
            </a:lvl6pPr>
            <a:lvl7pPr marL="3200400" lvl="6" indent="-457200" algn="l">
              <a:lnSpc>
                <a:spcPct val="90000"/>
              </a:lnSpc>
              <a:spcBef>
                <a:spcPts val="500"/>
              </a:spcBef>
              <a:spcAft>
                <a:spcPts val="0"/>
              </a:spcAft>
              <a:buClr>
                <a:schemeClr val="dk1"/>
              </a:buClr>
              <a:buSzPts val="3600"/>
              <a:buChar char="•"/>
              <a:defRPr/>
            </a:lvl7pPr>
            <a:lvl8pPr marL="3657600" lvl="7" indent="-457200" algn="l">
              <a:lnSpc>
                <a:spcPct val="90000"/>
              </a:lnSpc>
              <a:spcBef>
                <a:spcPts val="500"/>
              </a:spcBef>
              <a:spcAft>
                <a:spcPts val="0"/>
              </a:spcAft>
              <a:buClr>
                <a:schemeClr val="dk1"/>
              </a:buClr>
              <a:buSzPts val="3600"/>
              <a:buChar char="•"/>
              <a:defRPr/>
            </a:lvl8pPr>
            <a:lvl9pPr marL="4114800" lvl="8" indent="-457200" algn="l">
              <a:lnSpc>
                <a:spcPct val="90000"/>
              </a:lnSpc>
              <a:spcBef>
                <a:spcPts val="500"/>
              </a:spcBef>
              <a:spcAft>
                <a:spcPts val="0"/>
              </a:spcAft>
              <a:buClr>
                <a:schemeClr val="dk1"/>
              </a:buClr>
              <a:buSzPts val="3600"/>
              <a:buChar char="•"/>
              <a:defRPr/>
            </a:lvl9pPr>
          </a:lstStyle>
          <a:p>
            <a:endParaRPr/>
          </a:p>
        </p:txBody>
      </p:sp>
      <p:sp>
        <p:nvSpPr>
          <p:cNvPr id="164" name="Google Shape;164;p32"/>
          <p:cNvSpPr txBox="1">
            <a:spLocks noGrp="1"/>
          </p:cNvSpPr>
          <p:nvPr>
            <p:ph type="body" idx="3"/>
          </p:nvPr>
        </p:nvSpPr>
        <p:spPr>
          <a:xfrm>
            <a:off x="6172201" y="1355367"/>
            <a:ext cx="5183188" cy="823912"/>
          </a:xfrm>
          <a:prstGeom prst="rect">
            <a:avLst/>
          </a:prstGeom>
          <a:noFill/>
          <a:ln>
            <a:noFill/>
          </a:ln>
        </p:spPr>
        <p:txBody>
          <a:bodyPr spcFirstLastPara="1" wrap="square" lIns="182850" tIns="91400" rIns="182850" bIns="91400" anchor="b" anchorCtr="0">
            <a:noAutofit/>
          </a:bodyPr>
          <a:lstStyle>
            <a:lvl1pPr marL="457200" lvl="0" indent="-228600" algn="l">
              <a:lnSpc>
                <a:spcPct val="90000"/>
              </a:lnSpc>
              <a:spcBef>
                <a:spcPts val="1000"/>
              </a:spcBef>
              <a:spcAft>
                <a:spcPts val="0"/>
              </a:spcAft>
              <a:buClr>
                <a:srgbClr val="262626"/>
              </a:buClr>
              <a:buSzPts val="4800"/>
              <a:buNone/>
              <a:defRPr sz="2400" b="1">
                <a:solidFill>
                  <a:srgbClr val="262626"/>
                </a:solidFill>
              </a:defRPr>
            </a:lvl1pPr>
            <a:lvl2pPr marL="914400" lvl="1" indent="-228600" algn="l">
              <a:lnSpc>
                <a:spcPct val="90000"/>
              </a:lnSpc>
              <a:spcBef>
                <a:spcPts val="500"/>
              </a:spcBef>
              <a:spcAft>
                <a:spcPts val="0"/>
              </a:spcAft>
              <a:buClr>
                <a:schemeClr val="dk1"/>
              </a:buClr>
              <a:buSzPts val="4000"/>
              <a:buNone/>
              <a:defRPr sz="2000" b="1"/>
            </a:lvl2pPr>
            <a:lvl3pPr marL="1371600" lvl="2" indent="-228600" algn="l">
              <a:lnSpc>
                <a:spcPct val="90000"/>
              </a:lnSpc>
              <a:spcBef>
                <a:spcPts val="500"/>
              </a:spcBef>
              <a:spcAft>
                <a:spcPts val="0"/>
              </a:spcAft>
              <a:buClr>
                <a:schemeClr val="dk1"/>
              </a:buClr>
              <a:buSzPts val="3600"/>
              <a:buNone/>
              <a:defRPr sz="1800" b="1"/>
            </a:lvl3pPr>
            <a:lvl4pPr marL="1828800" lvl="3" indent="-228600" algn="l">
              <a:lnSpc>
                <a:spcPct val="90000"/>
              </a:lnSpc>
              <a:spcBef>
                <a:spcPts val="500"/>
              </a:spcBef>
              <a:spcAft>
                <a:spcPts val="0"/>
              </a:spcAft>
              <a:buClr>
                <a:schemeClr val="dk1"/>
              </a:buClr>
              <a:buSzPts val="3200"/>
              <a:buNone/>
              <a:defRPr sz="1600" b="1"/>
            </a:lvl4pPr>
            <a:lvl5pPr marL="2286000" lvl="4" indent="-228600" algn="l">
              <a:lnSpc>
                <a:spcPct val="90000"/>
              </a:lnSpc>
              <a:spcBef>
                <a:spcPts val="500"/>
              </a:spcBef>
              <a:spcAft>
                <a:spcPts val="0"/>
              </a:spcAft>
              <a:buClr>
                <a:schemeClr val="dk1"/>
              </a:buClr>
              <a:buSzPts val="3200"/>
              <a:buNone/>
              <a:defRPr sz="1600" b="1"/>
            </a:lvl5pPr>
            <a:lvl6pPr marL="2743200" lvl="5" indent="-228600" algn="l">
              <a:lnSpc>
                <a:spcPct val="90000"/>
              </a:lnSpc>
              <a:spcBef>
                <a:spcPts val="500"/>
              </a:spcBef>
              <a:spcAft>
                <a:spcPts val="0"/>
              </a:spcAft>
              <a:buClr>
                <a:schemeClr val="dk1"/>
              </a:buClr>
              <a:buSzPts val="3200"/>
              <a:buNone/>
              <a:defRPr sz="1600" b="1"/>
            </a:lvl6pPr>
            <a:lvl7pPr marL="3200400" lvl="6" indent="-228600" algn="l">
              <a:lnSpc>
                <a:spcPct val="90000"/>
              </a:lnSpc>
              <a:spcBef>
                <a:spcPts val="500"/>
              </a:spcBef>
              <a:spcAft>
                <a:spcPts val="0"/>
              </a:spcAft>
              <a:buClr>
                <a:schemeClr val="dk1"/>
              </a:buClr>
              <a:buSzPts val="3200"/>
              <a:buNone/>
              <a:defRPr sz="1600" b="1"/>
            </a:lvl7pPr>
            <a:lvl8pPr marL="3657600" lvl="7" indent="-228600" algn="l">
              <a:lnSpc>
                <a:spcPct val="90000"/>
              </a:lnSpc>
              <a:spcBef>
                <a:spcPts val="500"/>
              </a:spcBef>
              <a:spcAft>
                <a:spcPts val="0"/>
              </a:spcAft>
              <a:buClr>
                <a:schemeClr val="dk1"/>
              </a:buClr>
              <a:buSzPts val="3200"/>
              <a:buNone/>
              <a:defRPr sz="1600" b="1"/>
            </a:lvl8pPr>
            <a:lvl9pPr marL="4114800" lvl="8" indent="-228600" algn="l">
              <a:lnSpc>
                <a:spcPct val="90000"/>
              </a:lnSpc>
              <a:spcBef>
                <a:spcPts val="500"/>
              </a:spcBef>
              <a:spcAft>
                <a:spcPts val="0"/>
              </a:spcAft>
              <a:buClr>
                <a:schemeClr val="dk1"/>
              </a:buClr>
              <a:buSzPts val="3200"/>
              <a:buNone/>
              <a:defRPr sz="1600" b="1"/>
            </a:lvl9pPr>
          </a:lstStyle>
          <a:p>
            <a:endParaRPr/>
          </a:p>
        </p:txBody>
      </p:sp>
      <p:sp>
        <p:nvSpPr>
          <p:cNvPr id="165" name="Google Shape;165;p32"/>
          <p:cNvSpPr txBox="1">
            <a:spLocks noGrp="1"/>
          </p:cNvSpPr>
          <p:nvPr>
            <p:ph type="body" idx="4"/>
          </p:nvPr>
        </p:nvSpPr>
        <p:spPr>
          <a:xfrm>
            <a:off x="6172201" y="2179279"/>
            <a:ext cx="5183188" cy="4133032"/>
          </a:xfrm>
          <a:prstGeom prst="rect">
            <a:avLst/>
          </a:prstGeom>
          <a:noFill/>
          <a:ln>
            <a:noFill/>
          </a:ln>
        </p:spPr>
        <p:txBody>
          <a:bodyPr spcFirstLastPara="1" wrap="square" lIns="182850" tIns="91400" rIns="182850" bIns="91400" anchor="t" anchorCtr="0">
            <a:noAutofit/>
          </a:bodyPr>
          <a:lstStyle>
            <a:lvl1pPr marL="457200" lvl="0" indent="-584200" algn="l">
              <a:lnSpc>
                <a:spcPct val="90000"/>
              </a:lnSpc>
              <a:spcBef>
                <a:spcPts val="1000"/>
              </a:spcBef>
              <a:spcAft>
                <a:spcPts val="0"/>
              </a:spcAft>
              <a:buClr>
                <a:schemeClr val="lt1"/>
              </a:buClr>
              <a:buSzPts val="5600"/>
              <a:buChar char="•"/>
              <a:defRPr>
                <a:solidFill>
                  <a:schemeClr val="lt1"/>
                </a:solidFill>
              </a:defRPr>
            </a:lvl1pPr>
            <a:lvl2pPr marL="914400" lvl="1" indent="-533400" algn="l">
              <a:lnSpc>
                <a:spcPct val="90000"/>
              </a:lnSpc>
              <a:spcBef>
                <a:spcPts val="500"/>
              </a:spcBef>
              <a:spcAft>
                <a:spcPts val="0"/>
              </a:spcAft>
              <a:buClr>
                <a:schemeClr val="lt1"/>
              </a:buClr>
              <a:buSzPts val="4800"/>
              <a:buChar char="•"/>
              <a:defRPr>
                <a:solidFill>
                  <a:schemeClr val="lt1"/>
                </a:solidFill>
              </a:defRPr>
            </a:lvl2pPr>
            <a:lvl3pPr marL="1371600" lvl="2" indent="-482600" algn="l">
              <a:lnSpc>
                <a:spcPct val="90000"/>
              </a:lnSpc>
              <a:spcBef>
                <a:spcPts val="500"/>
              </a:spcBef>
              <a:spcAft>
                <a:spcPts val="0"/>
              </a:spcAft>
              <a:buClr>
                <a:schemeClr val="lt1"/>
              </a:buClr>
              <a:buSzPts val="4000"/>
              <a:buChar char="•"/>
              <a:defRPr>
                <a:solidFill>
                  <a:schemeClr val="lt1"/>
                </a:solidFill>
              </a:defRPr>
            </a:lvl3pPr>
            <a:lvl4pPr marL="1828800" lvl="3" indent="-457200" algn="l">
              <a:lnSpc>
                <a:spcPct val="90000"/>
              </a:lnSpc>
              <a:spcBef>
                <a:spcPts val="500"/>
              </a:spcBef>
              <a:spcAft>
                <a:spcPts val="0"/>
              </a:spcAft>
              <a:buClr>
                <a:schemeClr val="lt1"/>
              </a:buClr>
              <a:buSzPts val="3600"/>
              <a:buChar char="•"/>
              <a:defRPr>
                <a:solidFill>
                  <a:schemeClr val="lt1"/>
                </a:solidFill>
              </a:defRPr>
            </a:lvl4pPr>
            <a:lvl5pPr marL="2286000" lvl="4" indent="-457200" algn="l">
              <a:lnSpc>
                <a:spcPct val="90000"/>
              </a:lnSpc>
              <a:spcBef>
                <a:spcPts val="500"/>
              </a:spcBef>
              <a:spcAft>
                <a:spcPts val="0"/>
              </a:spcAft>
              <a:buClr>
                <a:srgbClr val="262626"/>
              </a:buClr>
              <a:buSzPts val="3600"/>
              <a:buChar char="•"/>
              <a:defRPr>
                <a:solidFill>
                  <a:srgbClr val="262626"/>
                </a:solidFill>
              </a:defRPr>
            </a:lvl5pPr>
            <a:lvl6pPr marL="2743200" lvl="5" indent="-457200" algn="l">
              <a:lnSpc>
                <a:spcPct val="90000"/>
              </a:lnSpc>
              <a:spcBef>
                <a:spcPts val="500"/>
              </a:spcBef>
              <a:spcAft>
                <a:spcPts val="0"/>
              </a:spcAft>
              <a:buClr>
                <a:schemeClr val="dk1"/>
              </a:buClr>
              <a:buSzPts val="3600"/>
              <a:buChar char="•"/>
              <a:defRPr/>
            </a:lvl6pPr>
            <a:lvl7pPr marL="3200400" lvl="6" indent="-457200" algn="l">
              <a:lnSpc>
                <a:spcPct val="90000"/>
              </a:lnSpc>
              <a:spcBef>
                <a:spcPts val="500"/>
              </a:spcBef>
              <a:spcAft>
                <a:spcPts val="0"/>
              </a:spcAft>
              <a:buClr>
                <a:schemeClr val="dk1"/>
              </a:buClr>
              <a:buSzPts val="3600"/>
              <a:buChar char="•"/>
              <a:defRPr/>
            </a:lvl7pPr>
            <a:lvl8pPr marL="3657600" lvl="7" indent="-457200" algn="l">
              <a:lnSpc>
                <a:spcPct val="90000"/>
              </a:lnSpc>
              <a:spcBef>
                <a:spcPts val="500"/>
              </a:spcBef>
              <a:spcAft>
                <a:spcPts val="0"/>
              </a:spcAft>
              <a:buClr>
                <a:schemeClr val="dk1"/>
              </a:buClr>
              <a:buSzPts val="3600"/>
              <a:buChar char="•"/>
              <a:defRPr/>
            </a:lvl8pPr>
            <a:lvl9pPr marL="4114800" lvl="8" indent="-457200" algn="l">
              <a:lnSpc>
                <a:spcPct val="90000"/>
              </a:lnSpc>
              <a:spcBef>
                <a:spcPts val="500"/>
              </a:spcBef>
              <a:spcAft>
                <a:spcPts val="0"/>
              </a:spcAft>
              <a:buClr>
                <a:schemeClr val="dk1"/>
              </a:buClr>
              <a:buSzPts val="3600"/>
              <a:buChar char="•"/>
              <a:defRPr/>
            </a:lvl9pPr>
          </a:lstStyle>
          <a:p>
            <a:endParaRPr/>
          </a:p>
        </p:txBody>
      </p:sp>
      <p:sp>
        <p:nvSpPr>
          <p:cNvPr id="166" name="Google Shape;166;p32"/>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67" name="Google Shape;167;p32"/>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lvl="0" algn="ctr">
              <a:lnSpc>
                <a:spcPct val="90000"/>
              </a:lnSpc>
              <a:spcBef>
                <a:spcPts val="0"/>
              </a:spcBef>
              <a:spcAft>
                <a:spcPts val="0"/>
              </a:spcAft>
              <a:buClr>
                <a:srgbClr val="262626"/>
              </a:buClr>
              <a:buSzPts val="7200"/>
              <a:buFont typeface="Montserrat SemiBold"/>
              <a:buNone/>
              <a:defRPr>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4" name="Google Shape;174;p34"/>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75" name="Google Shape;175;p34"/>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839788" y="457200"/>
            <a:ext cx="3932237" cy="1600200"/>
          </a:xfrm>
          <a:prstGeom prst="rect">
            <a:avLst/>
          </a:prstGeom>
          <a:noFill/>
          <a:ln>
            <a:noFill/>
          </a:ln>
        </p:spPr>
        <p:txBody>
          <a:bodyPr spcFirstLastPara="1" wrap="square" lIns="182850" tIns="91400" rIns="182850" bIns="91400" anchor="b" anchorCtr="0">
            <a:noAutofit/>
          </a:bodyPr>
          <a:lstStyle>
            <a:lvl1pPr lvl="0" algn="l">
              <a:lnSpc>
                <a:spcPct val="90000"/>
              </a:lnSpc>
              <a:spcBef>
                <a:spcPts val="0"/>
              </a:spcBef>
              <a:spcAft>
                <a:spcPts val="0"/>
              </a:spcAft>
              <a:buClr>
                <a:srgbClr val="262626"/>
              </a:buClr>
              <a:buSzPts val="6400"/>
              <a:buFont typeface="Montserrat SemiBold"/>
              <a:buNone/>
              <a:defRPr sz="32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5" name="Google Shape;185;p37"/>
          <p:cNvSpPr txBox="1">
            <a:spLocks noGrp="1"/>
          </p:cNvSpPr>
          <p:nvPr>
            <p:ph type="body" idx="1"/>
          </p:nvPr>
        </p:nvSpPr>
        <p:spPr>
          <a:xfrm>
            <a:off x="5183188" y="987426"/>
            <a:ext cx="6172200" cy="4873625"/>
          </a:xfrm>
          <a:prstGeom prst="rect">
            <a:avLst/>
          </a:prstGeom>
          <a:noFill/>
          <a:ln>
            <a:noFill/>
          </a:ln>
        </p:spPr>
        <p:txBody>
          <a:bodyPr spcFirstLastPara="1" wrap="square" lIns="182850" tIns="91400" rIns="182850" bIns="91400" anchor="t" anchorCtr="0">
            <a:noAutofit/>
          </a:bodyPr>
          <a:lstStyle>
            <a:lvl1pPr marL="457200" lvl="0" indent="-635000" algn="l">
              <a:lnSpc>
                <a:spcPct val="90000"/>
              </a:lnSpc>
              <a:spcBef>
                <a:spcPts val="1000"/>
              </a:spcBef>
              <a:spcAft>
                <a:spcPts val="0"/>
              </a:spcAft>
              <a:buClr>
                <a:srgbClr val="262626"/>
              </a:buClr>
              <a:buSzPts val="6400"/>
              <a:buChar char="•"/>
              <a:defRPr sz="3200">
                <a:solidFill>
                  <a:srgbClr val="262626"/>
                </a:solidFill>
              </a:defRPr>
            </a:lvl1pPr>
            <a:lvl2pPr marL="914400" lvl="1" indent="-584200" algn="l">
              <a:lnSpc>
                <a:spcPct val="90000"/>
              </a:lnSpc>
              <a:spcBef>
                <a:spcPts val="500"/>
              </a:spcBef>
              <a:spcAft>
                <a:spcPts val="0"/>
              </a:spcAft>
              <a:buClr>
                <a:srgbClr val="262626"/>
              </a:buClr>
              <a:buSzPts val="5600"/>
              <a:buChar char="•"/>
              <a:defRPr sz="2800">
                <a:solidFill>
                  <a:srgbClr val="262626"/>
                </a:solidFill>
              </a:defRPr>
            </a:lvl2pPr>
            <a:lvl3pPr marL="1371600" lvl="2" indent="-533400" algn="l">
              <a:lnSpc>
                <a:spcPct val="90000"/>
              </a:lnSpc>
              <a:spcBef>
                <a:spcPts val="500"/>
              </a:spcBef>
              <a:spcAft>
                <a:spcPts val="0"/>
              </a:spcAft>
              <a:buClr>
                <a:srgbClr val="262626"/>
              </a:buClr>
              <a:buSzPts val="4800"/>
              <a:buChar char="•"/>
              <a:defRPr sz="2400">
                <a:solidFill>
                  <a:srgbClr val="262626"/>
                </a:solidFill>
              </a:defRPr>
            </a:lvl3pPr>
            <a:lvl4pPr marL="1828800" lvl="3" indent="-482600" algn="l">
              <a:lnSpc>
                <a:spcPct val="90000"/>
              </a:lnSpc>
              <a:spcBef>
                <a:spcPts val="500"/>
              </a:spcBef>
              <a:spcAft>
                <a:spcPts val="0"/>
              </a:spcAft>
              <a:buClr>
                <a:srgbClr val="262626"/>
              </a:buClr>
              <a:buSzPts val="4000"/>
              <a:buChar char="•"/>
              <a:defRPr sz="2000">
                <a:solidFill>
                  <a:srgbClr val="262626"/>
                </a:solidFill>
              </a:defRPr>
            </a:lvl4pPr>
            <a:lvl5pPr marL="2286000" lvl="4" indent="-482600" algn="l">
              <a:lnSpc>
                <a:spcPct val="90000"/>
              </a:lnSpc>
              <a:spcBef>
                <a:spcPts val="500"/>
              </a:spcBef>
              <a:spcAft>
                <a:spcPts val="0"/>
              </a:spcAft>
              <a:buClr>
                <a:srgbClr val="262626"/>
              </a:buClr>
              <a:buSzPts val="4000"/>
              <a:buChar char="•"/>
              <a:defRPr sz="2000">
                <a:solidFill>
                  <a:srgbClr val="262626"/>
                </a:solidFill>
              </a:defRPr>
            </a:lvl5pPr>
            <a:lvl6pPr marL="2743200" lvl="5" indent="-482600" algn="l">
              <a:lnSpc>
                <a:spcPct val="90000"/>
              </a:lnSpc>
              <a:spcBef>
                <a:spcPts val="500"/>
              </a:spcBef>
              <a:spcAft>
                <a:spcPts val="0"/>
              </a:spcAft>
              <a:buClr>
                <a:schemeClr val="dk1"/>
              </a:buClr>
              <a:buSzPts val="4000"/>
              <a:buChar char="•"/>
              <a:defRPr sz="2000"/>
            </a:lvl6pPr>
            <a:lvl7pPr marL="3200400" lvl="6" indent="-482600" algn="l">
              <a:lnSpc>
                <a:spcPct val="90000"/>
              </a:lnSpc>
              <a:spcBef>
                <a:spcPts val="500"/>
              </a:spcBef>
              <a:spcAft>
                <a:spcPts val="0"/>
              </a:spcAft>
              <a:buClr>
                <a:schemeClr val="dk1"/>
              </a:buClr>
              <a:buSzPts val="4000"/>
              <a:buChar char="•"/>
              <a:defRPr sz="2000"/>
            </a:lvl7pPr>
            <a:lvl8pPr marL="3657600" lvl="7" indent="-482600" algn="l">
              <a:lnSpc>
                <a:spcPct val="90000"/>
              </a:lnSpc>
              <a:spcBef>
                <a:spcPts val="500"/>
              </a:spcBef>
              <a:spcAft>
                <a:spcPts val="0"/>
              </a:spcAft>
              <a:buClr>
                <a:schemeClr val="dk1"/>
              </a:buClr>
              <a:buSzPts val="4000"/>
              <a:buChar char="•"/>
              <a:defRPr sz="2000"/>
            </a:lvl8pPr>
            <a:lvl9pPr marL="4114800" lvl="8" indent="-482600" algn="l">
              <a:lnSpc>
                <a:spcPct val="90000"/>
              </a:lnSpc>
              <a:spcBef>
                <a:spcPts val="500"/>
              </a:spcBef>
              <a:spcAft>
                <a:spcPts val="0"/>
              </a:spcAft>
              <a:buClr>
                <a:schemeClr val="dk1"/>
              </a:buClr>
              <a:buSzPts val="4000"/>
              <a:buChar char="•"/>
              <a:defRPr sz="2000"/>
            </a:lvl9pPr>
          </a:lstStyle>
          <a:p>
            <a:endParaRPr/>
          </a:p>
        </p:txBody>
      </p:sp>
      <p:sp>
        <p:nvSpPr>
          <p:cNvPr id="186" name="Google Shape;186;p37"/>
          <p:cNvSpPr txBox="1">
            <a:spLocks noGrp="1"/>
          </p:cNvSpPr>
          <p:nvPr>
            <p:ph type="body" idx="2"/>
          </p:nvPr>
        </p:nvSpPr>
        <p:spPr>
          <a:xfrm>
            <a:off x="839788" y="2057401"/>
            <a:ext cx="3932237" cy="3811588"/>
          </a:xfrm>
          <a:prstGeom prst="rect">
            <a:avLst/>
          </a:prstGeom>
          <a:noFill/>
          <a:ln>
            <a:noFill/>
          </a:ln>
        </p:spPr>
        <p:txBody>
          <a:bodyPr spcFirstLastPara="1" wrap="square" lIns="182850" tIns="91400" rIns="182850" bIns="91400" anchor="t" anchorCtr="0">
            <a:noAutofit/>
          </a:bodyPr>
          <a:lstStyle>
            <a:lvl1pPr marL="457200" lvl="0" indent="-228600" algn="l">
              <a:lnSpc>
                <a:spcPct val="90000"/>
              </a:lnSpc>
              <a:spcBef>
                <a:spcPts val="1000"/>
              </a:spcBef>
              <a:spcAft>
                <a:spcPts val="0"/>
              </a:spcAft>
              <a:buClr>
                <a:srgbClr val="262626"/>
              </a:buClr>
              <a:buSzPts val="3200"/>
              <a:buNone/>
              <a:defRPr sz="1600">
                <a:solidFill>
                  <a:srgbClr val="262626"/>
                </a:solidFill>
              </a:defRPr>
            </a:lvl1pPr>
            <a:lvl2pPr marL="914400" lvl="1" indent="-228600" algn="l">
              <a:lnSpc>
                <a:spcPct val="90000"/>
              </a:lnSpc>
              <a:spcBef>
                <a:spcPts val="500"/>
              </a:spcBef>
              <a:spcAft>
                <a:spcPts val="0"/>
              </a:spcAft>
              <a:buClr>
                <a:schemeClr val="dk1"/>
              </a:buClr>
              <a:buSzPts val="2800"/>
              <a:buNone/>
              <a:defRPr sz="1400"/>
            </a:lvl2pPr>
            <a:lvl3pPr marL="1371600" lvl="2" indent="-228600" algn="l">
              <a:lnSpc>
                <a:spcPct val="90000"/>
              </a:lnSpc>
              <a:spcBef>
                <a:spcPts val="500"/>
              </a:spcBef>
              <a:spcAft>
                <a:spcPts val="0"/>
              </a:spcAft>
              <a:buClr>
                <a:schemeClr val="dk1"/>
              </a:buClr>
              <a:buSzPts val="2400"/>
              <a:buNone/>
              <a:defRPr sz="1200"/>
            </a:lvl3pPr>
            <a:lvl4pPr marL="1828800" lvl="3" indent="-228600" algn="l">
              <a:lnSpc>
                <a:spcPct val="90000"/>
              </a:lnSpc>
              <a:spcBef>
                <a:spcPts val="500"/>
              </a:spcBef>
              <a:spcAft>
                <a:spcPts val="0"/>
              </a:spcAft>
              <a:buClr>
                <a:schemeClr val="dk1"/>
              </a:buClr>
              <a:buSzPts val="2000"/>
              <a:buNone/>
              <a:defRPr sz="1000"/>
            </a:lvl4pPr>
            <a:lvl5pPr marL="2286000" lvl="4" indent="-228600" algn="l">
              <a:lnSpc>
                <a:spcPct val="90000"/>
              </a:lnSpc>
              <a:spcBef>
                <a:spcPts val="500"/>
              </a:spcBef>
              <a:spcAft>
                <a:spcPts val="0"/>
              </a:spcAft>
              <a:buClr>
                <a:schemeClr val="dk1"/>
              </a:buClr>
              <a:buSzPts val="2000"/>
              <a:buNone/>
              <a:defRPr sz="1000"/>
            </a:lvl5pPr>
            <a:lvl6pPr marL="2743200" lvl="5" indent="-228600" algn="l">
              <a:lnSpc>
                <a:spcPct val="90000"/>
              </a:lnSpc>
              <a:spcBef>
                <a:spcPts val="500"/>
              </a:spcBef>
              <a:spcAft>
                <a:spcPts val="0"/>
              </a:spcAft>
              <a:buClr>
                <a:schemeClr val="dk1"/>
              </a:buClr>
              <a:buSzPts val="2000"/>
              <a:buNone/>
              <a:defRPr sz="1000"/>
            </a:lvl6pPr>
            <a:lvl7pPr marL="3200400" lvl="6" indent="-228600" algn="l">
              <a:lnSpc>
                <a:spcPct val="90000"/>
              </a:lnSpc>
              <a:spcBef>
                <a:spcPts val="500"/>
              </a:spcBef>
              <a:spcAft>
                <a:spcPts val="0"/>
              </a:spcAft>
              <a:buClr>
                <a:schemeClr val="dk1"/>
              </a:buClr>
              <a:buSzPts val="2000"/>
              <a:buNone/>
              <a:defRPr sz="1000"/>
            </a:lvl7pPr>
            <a:lvl8pPr marL="3657600" lvl="7" indent="-228600" algn="l">
              <a:lnSpc>
                <a:spcPct val="90000"/>
              </a:lnSpc>
              <a:spcBef>
                <a:spcPts val="500"/>
              </a:spcBef>
              <a:spcAft>
                <a:spcPts val="0"/>
              </a:spcAft>
              <a:buClr>
                <a:schemeClr val="dk1"/>
              </a:buClr>
              <a:buSzPts val="2000"/>
              <a:buNone/>
              <a:defRPr sz="1000"/>
            </a:lvl8pPr>
            <a:lvl9pPr marL="4114800" lvl="8" indent="-228600" algn="l">
              <a:lnSpc>
                <a:spcPct val="90000"/>
              </a:lnSpc>
              <a:spcBef>
                <a:spcPts val="500"/>
              </a:spcBef>
              <a:spcAft>
                <a:spcPts val="0"/>
              </a:spcAft>
              <a:buClr>
                <a:schemeClr val="dk1"/>
              </a:buClr>
              <a:buSzPts val="2000"/>
              <a:buNone/>
              <a:defRPr sz="1000"/>
            </a:lvl9pPr>
          </a:lstStyle>
          <a:p>
            <a:endParaRPr/>
          </a:p>
        </p:txBody>
      </p:sp>
      <p:sp>
        <p:nvSpPr>
          <p:cNvPr id="187" name="Google Shape;187;p37"/>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88" name="Google Shape;188;p37"/>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8"/>
          <p:cNvSpPr txBox="1">
            <a:spLocks noGrp="1"/>
          </p:cNvSpPr>
          <p:nvPr>
            <p:ph type="title"/>
          </p:nvPr>
        </p:nvSpPr>
        <p:spPr>
          <a:xfrm>
            <a:off x="839788" y="457200"/>
            <a:ext cx="3932237" cy="1600200"/>
          </a:xfrm>
          <a:prstGeom prst="rect">
            <a:avLst/>
          </a:prstGeom>
          <a:noFill/>
          <a:ln>
            <a:noFill/>
          </a:ln>
        </p:spPr>
        <p:txBody>
          <a:bodyPr spcFirstLastPara="1" wrap="square" lIns="182850" tIns="91400" rIns="182850" bIns="91400" anchor="b" anchorCtr="0">
            <a:noAutofit/>
          </a:bodyPr>
          <a:lstStyle>
            <a:lvl1pPr lvl="0" algn="l">
              <a:lnSpc>
                <a:spcPct val="90000"/>
              </a:lnSpc>
              <a:spcBef>
                <a:spcPts val="0"/>
              </a:spcBef>
              <a:spcAft>
                <a:spcPts val="0"/>
              </a:spcAft>
              <a:buClr>
                <a:srgbClr val="262626"/>
              </a:buClr>
              <a:buSzPts val="6400"/>
              <a:buFont typeface="Montserrat SemiBold"/>
              <a:buNone/>
              <a:defRPr sz="32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1" name="Google Shape;191;p38"/>
          <p:cNvSpPr>
            <a:spLocks noGrp="1"/>
          </p:cNvSpPr>
          <p:nvPr>
            <p:ph type="pic" idx="2"/>
          </p:nvPr>
        </p:nvSpPr>
        <p:spPr>
          <a:xfrm>
            <a:off x="5183188" y="987426"/>
            <a:ext cx="6172200" cy="4873625"/>
          </a:xfrm>
          <a:prstGeom prst="rect">
            <a:avLst/>
          </a:prstGeom>
          <a:noFill/>
          <a:ln>
            <a:noFill/>
          </a:ln>
        </p:spPr>
        <p:txBody>
          <a:bodyPr spcFirstLastPara="1" wrap="square" lIns="182850" tIns="91400" rIns="182850" bIns="91400" anchor="t" anchorCtr="0">
            <a:noAutofit/>
          </a:bodyPr>
          <a:lstStyle>
            <a:lvl1pPr marR="0" lvl="0" algn="l" rtl="0">
              <a:lnSpc>
                <a:spcPct val="90000"/>
              </a:lnSpc>
              <a:spcBef>
                <a:spcPts val="1000"/>
              </a:spcBef>
              <a:spcAft>
                <a:spcPts val="0"/>
              </a:spcAft>
              <a:buClr>
                <a:srgbClr val="262626"/>
              </a:buClr>
              <a:buSzPts val="6400"/>
              <a:buFont typeface="Arial"/>
              <a:buNone/>
              <a:defRPr sz="3200" b="0" i="0" u="none" strike="noStrike" cap="none">
                <a:solidFill>
                  <a:srgbClr val="262626"/>
                </a:solidFill>
                <a:latin typeface="Sarabun"/>
                <a:ea typeface="Sarabun"/>
                <a:cs typeface="Sarabun"/>
                <a:sym typeface="Sarabun"/>
              </a:defRPr>
            </a:lvl1pPr>
            <a:lvl2pPr marR="0" lvl="1" algn="l" rtl="0">
              <a:lnSpc>
                <a:spcPct val="90000"/>
              </a:lnSpc>
              <a:spcBef>
                <a:spcPts val="500"/>
              </a:spcBef>
              <a:spcAft>
                <a:spcPts val="0"/>
              </a:spcAft>
              <a:buClr>
                <a:schemeClr val="dk1"/>
              </a:buClr>
              <a:buSzPts val="5600"/>
              <a:buFont typeface="Arial"/>
              <a:buNone/>
              <a:defRPr sz="2800" b="0" i="0" u="none" strike="noStrike" cap="none">
                <a:solidFill>
                  <a:schemeClr val="dk1"/>
                </a:solidFill>
                <a:latin typeface="Sarabun"/>
                <a:ea typeface="Sarabun"/>
                <a:cs typeface="Sarabun"/>
                <a:sym typeface="Sarabun"/>
              </a:defRPr>
            </a:lvl2pPr>
            <a:lvl3pPr marR="0" lvl="2" algn="l" rtl="0">
              <a:lnSpc>
                <a:spcPct val="90000"/>
              </a:lnSpc>
              <a:spcBef>
                <a:spcPts val="500"/>
              </a:spcBef>
              <a:spcAft>
                <a:spcPts val="0"/>
              </a:spcAft>
              <a:buClr>
                <a:schemeClr val="dk1"/>
              </a:buClr>
              <a:buSzPts val="4800"/>
              <a:buFont typeface="Arial"/>
              <a:buNone/>
              <a:defRPr sz="2400" b="0" i="0" u="none" strike="noStrike" cap="none">
                <a:solidFill>
                  <a:schemeClr val="dk1"/>
                </a:solidFill>
                <a:latin typeface="Sarabun"/>
                <a:ea typeface="Sarabun"/>
                <a:cs typeface="Sarabun"/>
                <a:sym typeface="Sarabun"/>
              </a:defRPr>
            </a:lvl3pPr>
            <a:lvl4pPr marR="0" lvl="3"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4pPr>
            <a:lvl5pPr marR="0" lvl="4"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5pPr>
            <a:lvl6pPr marR="0" lvl="5"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6pPr>
            <a:lvl7pPr marR="0" lvl="6"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7pPr>
            <a:lvl8pPr marR="0" lvl="7"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8pPr>
            <a:lvl9pPr marR="0" lvl="8"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9pPr>
          </a:lstStyle>
          <a:p>
            <a:endParaRPr dirty="0"/>
          </a:p>
        </p:txBody>
      </p:sp>
      <p:sp>
        <p:nvSpPr>
          <p:cNvPr id="192" name="Google Shape;192;p38"/>
          <p:cNvSpPr txBox="1">
            <a:spLocks noGrp="1"/>
          </p:cNvSpPr>
          <p:nvPr>
            <p:ph type="body" idx="1"/>
          </p:nvPr>
        </p:nvSpPr>
        <p:spPr>
          <a:xfrm>
            <a:off x="839788" y="2057401"/>
            <a:ext cx="3932237" cy="3811588"/>
          </a:xfrm>
          <a:prstGeom prst="rect">
            <a:avLst/>
          </a:prstGeom>
          <a:noFill/>
          <a:ln>
            <a:noFill/>
          </a:ln>
        </p:spPr>
        <p:txBody>
          <a:bodyPr spcFirstLastPara="1" wrap="square" lIns="182850" tIns="91400" rIns="182850" bIns="91400" anchor="t" anchorCtr="0">
            <a:noAutofit/>
          </a:bodyPr>
          <a:lstStyle>
            <a:lvl1pPr marL="457200" lvl="0" indent="-228600" algn="l">
              <a:lnSpc>
                <a:spcPct val="90000"/>
              </a:lnSpc>
              <a:spcBef>
                <a:spcPts val="1000"/>
              </a:spcBef>
              <a:spcAft>
                <a:spcPts val="0"/>
              </a:spcAft>
              <a:buClr>
                <a:srgbClr val="262626"/>
              </a:buClr>
              <a:buSzPts val="3200"/>
              <a:buNone/>
              <a:defRPr sz="1600">
                <a:solidFill>
                  <a:srgbClr val="262626"/>
                </a:solidFill>
              </a:defRPr>
            </a:lvl1pPr>
            <a:lvl2pPr marL="914400" lvl="1" indent="-228600" algn="l">
              <a:lnSpc>
                <a:spcPct val="90000"/>
              </a:lnSpc>
              <a:spcBef>
                <a:spcPts val="500"/>
              </a:spcBef>
              <a:spcAft>
                <a:spcPts val="0"/>
              </a:spcAft>
              <a:buClr>
                <a:schemeClr val="dk1"/>
              </a:buClr>
              <a:buSzPts val="2800"/>
              <a:buNone/>
              <a:defRPr sz="1400"/>
            </a:lvl2pPr>
            <a:lvl3pPr marL="1371600" lvl="2" indent="-228600" algn="l">
              <a:lnSpc>
                <a:spcPct val="90000"/>
              </a:lnSpc>
              <a:spcBef>
                <a:spcPts val="500"/>
              </a:spcBef>
              <a:spcAft>
                <a:spcPts val="0"/>
              </a:spcAft>
              <a:buClr>
                <a:schemeClr val="dk1"/>
              </a:buClr>
              <a:buSzPts val="2400"/>
              <a:buNone/>
              <a:defRPr sz="1200"/>
            </a:lvl3pPr>
            <a:lvl4pPr marL="1828800" lvl="3" indent="-228600" algn="l">
              <a:lnSpc>
                <a:spcPct val="90000"/>
              </a:lnSpc>
              <a:spcBef>
                <a:spcPts val="500"/>
              </a:spcBef>
              <a:spcAft>
                <a:spcPts val="0"/>
              </a:spcAft>
              <a:buClr>
                <a:schemeClr val="dk1"/>
              </a:buClr>
              <a:buSzPts val="2000"/>
              <a:buNone/>
              <a:defRPr sz="1000"/>
            </a:lvl4pPr>
            <a:lvl5pPr marL="2286000" lvl="4" indent="-228600" algn="l">
              <a:lnSpc>
                <a:spcPct val="90000"/>
              </a:lnSpc>
              <a:spcBef>
                <a:spcPts val="500"/>
              </a:spcBef>
              <a:spcAft>
                <a:spcPts val="0"/>
              </a:spcAft>
              <a:buClr>
                <a:schemeClr val="dk1"/>
              </a:buClr>
              <a:buSzPts val="2000"/>
              <a:buNone/>
              <a:defRPr sz="1000"/>
            </a:lvl5pPr>
            <a:lvl6pPr marL="2743200" lvl="5" indent="-228600" algn="l">
              <a:lnSpc>
                <a:spcPct val="90000"/>
              </a:lnSpc>
              <a:spcBef>
                <a:spcPts val="500"/>
              </a:spcBef>
              <a:spcAft>
                <a:spcPts val="0"/>
              </a:spcAft>
              <a:buClr>
                <a:schemeClr val="dk1"/>
              </a:buClr>
              <a:buSzPts val="2000"/>
              <a:buNone/>
              <a:defRPr sz="1000"/>
            </a:lvl6pPr>
            <a:lvl7pPr marL="3200400" lvl="6" indent="-228600" algn="l">
              <a:lnSpc>
                <a:spcPct val="90000"/>
              </a:lnSpc>
              <a:spcBef>
                <a:spcPts val="500"/>
              </a:spcBef>
              <a:spcAft>
                <a:spcPts val="0"/>
              </a:spcAft>
              <a:buClr>
                <a:schemeClr val="dk1"/>
              </a:buClr>
              <a:buSzPts val="2000"/>
              <a:buNone/>
              <a:defRPr sz="1000"/>
            </a:lvl7pPr>
            <a:lvl8pPr marL="3657600" lvl="7" indent="-228600" algn="l">
              <a:lnSpc>
                <a:spcPct val="90000"/>
              </a:lnSpc>
              <a:spcBef>
                <a:spcPts val="500"/>
              </a:spcBef>
              <a:spcAft>
                <a:spcPts val="0"/>
              </a:spcAft>
              <a:buClr>
                <a:schemeClr val="dk1"/>
              </a:buClr>
              <a:buSzPts val="2000"/>
              <a:buNone/>
              <a:defRPr sz="1000"/>
            </a:lvl8pPr>
            <a:lvl9pPr marL="4114800" lvl="8" indent="-228600" algn="l">
              <a:lnSpc>
                <a:spcPct val="90000"/>
              </a:lnSpc>
              <a:spcBef>
                <a:spcPts val="500"/>
              </a:spcBef>
              <a:spcAft>
                <a:spcPts val="0"/>
              </a:spcAft>
              <a:buClr>
                <a:schemeClr val="dk1"/>
              </a:buClr>
              <a:buSzPts val="2000"/>
              <a:buNone/>
              <a:defRPr sz="1000"/>
            </a:lvl9pPr>
          </a:lstStyle>
          <a:p>
            <a:endParaRPr/>
          </a:p>
        </p:txBody>
      </p:sp>
      <p:sp>
        <p:nvSpPr>
          <p:cNvPr id="193" name="Google Shape;193;p38"/>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94" name="Google Shape;194;p38"/>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Quot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A77B-CB28-465D-A7D6-A609B4C74A15}"/>
              </a:ext>
            </a:extLst>
          </p:cNvPr>
          <p:cNvSpPr>
            <a:spLocks noGrp="1"/>
          </p:cNvSpPr>
          <p:nvPr>
            <p:ph type="title"/>
          </p:nvPr>
        </p:nvSpPr>
        <p:spPr>
          <a:xfrm>
            <a:off x="2218403" y="1985588"/>
            <a:ext cx="7755194" cy="1325563"/>
          </a:xfrm>
        </p:spPr>
        <p:txBody>
          <a:bodyPr>
            <a:normAutofit/>
          </a:bodyPr>
          <a:lstStyle>
            <a:lvl1pPr algn="ctr">
              <a:defRPr sz="2800">
                <a:solidFill>
                  <a:schemeClr val="bg1"/>
                </a:solidFill>
              </a:defRPr>
            </a:lvl1pPr>
          </a:lstStyle>
          <a:p>
            <a:r>
              <a:rPr lang="en-US" dirty="0"/>
              <a:t>Click to edit Master title style</a:t>
            </a:r>
            <a:endParaRPr lang="en-IN" dirty="0"/>
          </a:p>
        </p:txBody>
      </p:sp>
      <p:sp>
        <p:nvSpPr>
          <p:cNvPr id="3" name="Footer Placeholder 4">
            <a:extLst>
              <a:ext uri="{FF2B5EF4-FFF2-40B4-BE49-F238E27FC236}">
                <a16:creationId xmlns:a16="http://schemas.microsoft.com/office/drawing/2014/main" id="{F3702DAA-B3DC-45E4-BC60-025D52A73EBA}"/>
              </a:ext>
            </a:extLst>
          </p:cNvPr>
          <p:cNvSpPr>
            <a:spLocks noGrp="1"/>
          </p:cNvSpPr>
          <p:nvPr>
            <p:ph type="ftr" sz="quarter" idx="3"/>
          </p:nvPr>
        </p:nvSpPr>
        <p:spPr>
          <a:xfrm>
            <a:off x="838200" y="6508955"/>
            <a:ext cx="3392229" cy="301008"/>
          </a:xfrm>
          <a:prstGeom prst="rect">
            <a:avLst/>
          </a:prstGeom>
        </p:spPr>
        <p:txBody>
          <a:bodyPr vert="horz" lIns="91440" tIns="45720" rIns="91440" bIns="45720" rtlCol="0" anchor="ctr"/>
          <a:lstStyle>
            <a:lvl1pPr algn="ctr">
              <a:defRPr sz="1000">
                <a:solidFill>
                  <a:schemeClr val="bg1">
                    <a:lumMod val="65000"/>
                  </a:schemeClr>
                </a:solidFill>
                <a:latin typeface="Montserrat" panose="00000500000000000000" pitchFamily="2" charset="0"/>
              </a:defRPr>
            </a:lvl1pPr>
          </a:lstStyle>
          <a:p>
            <a:r>
              <a:rPr lang="en-US" dirty="0"/>
              <a:t>Copy Rights Blazeclan Technologies Pvt. Ltd.</a:t>
            </a:r>
            <a:endParaRPr lang="en-IN" dirty="0"/>
          </a:p>
        </p:txBody>
      </p:sp>
      <p:sp>
        <p:nvSpPr>
          <p:cNvPr id="5" name="Slide Number Placeholder 5">
            <a:extLst>
              <a:ext uri="{FF2B5EF4-FFF2-40B4-BE49-F238E27FC236}">
                <a16:creationId xmlns:a16="http://schemas.microsoft.com/office/drawing/2014/main" id="{88D43A6C-CC9C-4AD0-9531-9344657B1E73}"/>
              </a:ext>
            </a:extLst>
          </p:cNvPr>
          <p:cNvSpPr>
            <a:spLocks noGrp="1"/>
          </p:cNvSpPr>
          <p:nvPr>
            <p:ph type="sldNum" sz="quarter" idx="4"/>
          </p:nvPr>
        </p:nvSpPr>
        <p:spPr>
          <a:xfrm>
            <a:off x="10116128" y="6508955"/>
            <a:ext cx="488368" cy="301008"/>
          </a:xfrm>
          <a:prstGeom prst="rect">
            <a:avLst/>
          </a:prstGeom>
        </p:spPr>
        <p:txBody>
          <a:bodyPr vert="horz" lIns="91440" tIns="45720" rIns="91440" bIns="45720" rtlCol="0" anchor="ctr"/>
          <a:lstStyle>
            <a:lvl1pPr algn="r">
              <a:defRPr sz="1000">
                <a:solidFill>
                  <a:schemeClr val="bg1">
                    <a:lumMod val="65000"/>
                  </a:schemeClr>
                </a:solidFill>
                <a:latin typeface="Montserrat" panose="00000500000000000000" pitchFamily="2" charset="0"/>
              </a:defRPr>
            </a:lvl1pPr>
          </a:lstStyle>
          <a:p>
            <a:fld id="{AE900599-87B8-451F-A6FC-753697317D4F}" type="slidenum">
              <a:rPr lang="en-IN" smtClean="0"/>
              <a:pPr/>
              <a:t>‹#›</a:t>
            </a:fld>
            <a:endParaRPr lang="en-IN" dirty="0"/>
          </a:p>
        </p:txBody>
      </p:sp>
    </p:spTree>
    <p:extLst>
      <p:ext uri="{BB962C8B-B14F-4D97-AF65-F5344CB8AC3E}">
        <p14:creationId xmlns:p14="http://schemas.microsoft.com/office/powerpoint/2010/main" val="272079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ver Slide- White Bg">
  <p:cSld name="Cover Slide- White Bg">
    <p:spTree>
      <p:nvGrpSpPr>
        <p:cNvPr id="1" name="Shape 10"/>
        <p:cNvGrpSpPr/>
        <p:nvPr/>
      </p:nvGrpSpPr>
      <p:grpSpPr>
        <a:xfrm>
          <a:off x="0" y="0"/>
          <a:ext cx="0" cy="0"/>
          <a:chOff x="0" y="0"/>
          <a:chExt cx="0" cy="0"/>
        </a:xfrm>
      </p:grpSpPr>
      <p:sp>
        <p:nvSpPr>
          <p:cNvPr id="12" name="Google Shape;12;p2"/>
          <p:cNvSpPr txBox="1">
            <a:spLocks noGrp="1"/>
          </p:cNvSpPr>
          <p:nvPr>
            <p:ph type="ctrTitle"/>
          </p:nvPr>
        </p:nvSpPr>
        <p:spPr>
          <a:xfrm>
            <a:off x="335645" y="5536747"/>
            <a:ext cx="6675600" cy="4240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262626"/>
              </a:buClr>
              <a:buSzPts val="2100"/>
              <a:buFont typeface="Montserrat"/>
              <a:buNone/>
              <a:defRPr sz="2800" b="1" i="1" u="none" strike="noStrike" cap="none">
                <a:solidFill>
                  <a:srgbClr val="262626"/>
                </a:solidFill>
                <a:latin typeface="Montserrat"/>
                <a:ea typeface="Montserrat"/>
                <a:cs typeface="Montserrat"/>
                <a:sym typeface="Montserrat"/>
              </a:defRPr>
            </a:lvl1pPr>
            <a:lvl2pPr marR="0" lvl="1"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dirty="0"/>
          </a:p>
        </p:txBody>
      </p:sp>
      <p:sp>
        <p:nvSpPr>
          <p:cNvPr id="13" name="Google Shape;13;p2"/>
          <p:cNvSpPr txBox="1">
            <a:spLocks noGrp="1"/>
          </p:cNvSpPr>
          <p:nvPr>
            <p:ph type="subTitle" idx="1"/>
          </p:nvPr>
        </p:nvSpPr>
        <p:spPr>
          <a:xfrm>
            <a:off x="335645" y="6008859"/>
            <a:ext cx="4508400" cy="4676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933"/>
              </a:spcBef>
              <a:spcAft>
                <a:spcPts val="0"/>
              </a:spcAft>
              <a:buClr>
                <a:srgbClr val="7F7F7F"/>
              </a:buClr>
              <a:buSzPts val="1100"/>
              <a:buFont typeface="Sarala"/>
              <a:buNone/>
              <a:defRPr sz="2000" b="0" i="0" u="none" strike="noStrike" cap="none">
                <a:solidFill>
                  <a:srgbClr val="7F7F7F"/>
                </a:solidFill>
                <a:latin typeface="Sarala"/>
                <a:ea typeface="Sarala"/>
                <a:cs typeface="Sarala"/>
                <a:sym typeface="Sarala"/>
              </a:defRPr>
            </a:lvl1pPr>
            <a:lvl2pPr marR="0" lvl="1"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2pPr>
            <a:lvl3pPr marR="0" lvl="2"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3pPr>
            <a:lvl4pPr marR="0" lvl="3"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4pPr>
            <a:lvl5pPr marR="0" lvl="4"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5pPr>
            <a:lvl6pPr marR="0" lvl="5"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6pPr>
            <a:lvl7pPr marR="0" lvl="6"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7pPr>
            <a:lvl8pPr marR="0" lvl="7"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8pPr>
            <a:lvl9pPr marR="0" lvl="8"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9pPr>
          </a:lstStyle>
          <a:p>
            <a:endParaRPr/>
          </a:p>
        </p:txBody>
      </p:sp>
      <p:pic>
        <p:nvPicPr>
          <p:cNvPr id="17" name="Google Shape;103;p1">
            <a:extLst>
              <a:ext uri="{FF2B5EF4-FFF2-40B4-BE49-F238E27FC236}">
                <a16:creationId xmlns:a16="http://schemas.microsoft.com/office/drawing/2014/main" id="{141BD201-FC2B-45F0-AE94-DF040C8424B6}"/>
              </a:ext>
            </a:extLst>
          </p:cNvPr>
          <p:cNvPicPr preferRelativeResize="0"/>
          <p:nvPr userDrawn="1"/>
        </p:nvPicPr>
        <p:blipFill rotWithShape="1">
          <a:blip r:embed="rId2">
            <a:alphaModFix/>
          </a:blip>
          <a:srcRect t="35809"/>
          <a:stretch/>
        </p:blipFill>
        <p:spPr>
          <a:xfrm>
            <a:off x="0" y="1"/>
            <a:ext cx="12192000" cy="5209308"/>
          </a:xfrm>
          <a:prstGeom prst="rect">
            <a:avLst/>
          </a:prstGeom>
          <a:noFill/>
          <a:ln>
            <a:noFill/>
          </a:ln>
        </p:spPr>
      </p:pic>
    </p:spTree>
    <p:extLst>
      <p:ext uri="{BB962C8B-B14F-4D97-AF65-F5344CB8AC3E}">
        <p14:creationId xmlns:p14="http://schemas.microsoft.com/office/powerpoint/2010/main" val="43530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1524000" y="1214439"/>
            <a:ext cx="9144000" cy="2387600"/>
          </a:xfrm>
          <a:prstGeom prst="rect">
            <a:avLst/>
          </a:prstGeom>
          <a:noFill/>
          <a:ln>
            <a:noFill/>
          </a:ln>
        </p:spPr>
        <p:txBody>
          <a:bodyPr spcFirstLastPara="1" wrap="square" lIns="182850" tIns="91400" rIns="182850" bIns="91400" anchor="b" anchorCtr="0">
            <a:noAutofit/>
          </a:bodyPr>
          <a:lstStyle>
            <a:lvl1pPr marR="0" lvl="0" algn="ctr" rtl="0">
              <a:lnSpc>
                <a:spcPct val="90000"/>
              </a:lnSpc>
              <a:spcBef>
                <a:spcPts val="0"/>
              </a:spcBef>
              <a:spcAft>
                <a:spcPts val="0"/>
              </a:spcAft>
              <a:buClr>
                <a:schemeClr val="dk1"/>
              </a:buClr>
              <a:buSzPts val="8800"/>
              <a:buFont typeface="Montserrat SemiBold"/>
              <a:buNone/>
              <a:defRPr sz="4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9pPr>
          </a:lstStyle>
          <a:p>
            <a:endParaRPr/>
          </a:p>
        </p:txBody>
      </p:sp>
      <p:sp>
        <p:nvSpPr>
          <p:cNvPr id="78" name="Google Shape;78;p16"/>
          <p:cNvSpPr txBox="1">
            <a:spLocks noGrp="1"/>
          </p:cNvSpPr>
          <p:nvPr>
            <p:ph type="subTitle" idx="1"/>
          </p:nvPr>
        </p:nvSpPr>
        <p:spPr>
          <a:xfrm>
            <a:off x="0" y="3602037"/>
            <a:ext cx="12192000" cy="1655763"/>
          </a:xfrm>
          <a:prstGeom prst="rect">
            <a:avLst/>
          </a:prstGeom>
          <a:noFill/>
          <a:ln>
            <a:noFill/>
          </a:ln>
        </p:spPr>
        <p:txBody>
          <a:bodyPr spcFirstLastPara="1" wrap="square" lIns="182850" tIns="91400" rIns="182850" bIns="91400" anchor="t" anchorCtr="0">
            <a:noAutofit/>
          </a:bodyPr>
          <a:lstStyle>
            <a:lvl1pPr marR="0" lvl="0" algn="ctr" rtl="0">
              <a:lnSpc>
                <a:spcPct val="100000"/>
              </a:lnSpc>
              <a:spcBef>
                <a:spcPts val="0"/>
              </a:spcBef>
              <a:spcAft>
                <a:spcPts val="0"/>
              </a:spcAft>
              <a:buClr>
                <a:schemeClr val="dk1"/>
              </a:buClr>
              <a:buSzPts val="4800"/>
              <a:buFont typeface="Arial"/>
              <a:buNone/>
              <a:defRPr sz="2400" b="0" i="0" u="none" strike="noStrike" cap="none">
                <a:solidFill>
                  <a:srgbClr val="000000"/>
                </a:solidFill>
                <a:latin typeface="Arial"/>
                <a:ea typeface="Arial"/>
                <a:cs typeface="Arial"/>
                <a:sym typeface="Arial"/>
              </a:defRPr>
            </a:lvl1pPr>
            <a:lvl2pPr marR="0" lvl="1" algn="ctr" rtl="0">
              <a:lnSpc>
                <a:spcPct val="90000"/>
              </a:lnSpc>
              <a:spcBef>
                <a:spcPts val="500"/>
              </a:spcBef>
              <a:spcAft>
                <a:spcPts val="0"/>
              </a:spcAft>
              <a:buClr>
                <a:schemeClr val="dk1"/>
              </a:buClr>
              <a:buSzPts val="4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36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9pPr>
          </a:lstStyle>
          <a:p>
            <a:endParaRPr/>
          </a:p>
        </p:txBody>
      </p:sp>
      <p:sp>
        <p:nvSpPr>
          <p:cNvPr id="79" name="Google Shape;79;p16"/>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31450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5.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marR="0" lvl="0" algn="l" rtl="0">
              <a:lnSpc>
                <a:spcPct val="90000"/>
              </a:lnSpc>
              <a:spcBef>
                <a:spcPts val="0"/>
              </a:spcBef>
              <a:spcAft>
                <a:spcPts val="0"/>
              </a:spcAft>
              <a:buClr>
                <a:schemeClr val="dk1"/>
              </a:buClr>
              <a:buSzPts val="7200"/>
              <a:buFont typeface="Montserrat SemiBold"/>
              <a:buNone/>
              <a:defRPr sz="72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9pPr>
          </a:lstStyle>
          <a:p>
            <a:endParaRPr/>
          </a:p>
        </p:txBody>
      </p:sp>
      <p:sp>
        <p:nvSpPr>
          <p:cNvPr id="114" name="Google Shape;114;p22"/>
          <p:cNvSpPr txBox="1">
            <a:spLocks noGrp="1"/>
          </p:cNvSpPr>
          <p:nvPr>
            <p:ph type="body" idx="1"/>
          </p:nvPr>
        </p:nvSpPr>
        <p:spPr>
          <a:xfrm>
            <a:off x="838200" y="1373600"/>
            <a:ext cx="10515600" cy="4351339"/>
          </a:xfrm>
          <a:prstGeom prst="rect">
            <a:avLst/>
          </a:prstGeom>
          <a:noFill/>
          <a:ln>
            <a:noFill/>
          </a:ln>
        </p:spPr>
        <p:txBody>
          <a:bodyPr spcFirstLastPara="1" wrap="square" lIns="182850" tIns="91400" rIns="182850" bIns="91400" anchor="t" anchorCtr="0">
            <a:no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Sarabun"/>
                <a:ea typeface="Sarabun"/>
                <a:cs typeface="Sarabun"/>
                <a:sym typeface="Sarabun"/>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Sarabun"/>
                <a:ea typeface="Sarabun"/>
                <a:cs typeface="Sarabun"/>
                <a:sym typeface="Sarabun"/>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Sarabun"/>
                <a:ea typeface="Sarabun"/>
                <a:cs typeface="Sarabun"/>
                <a:sym typeface="Sarabun"/>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9pPr>
          </a:lstStyle>
          <a:p>
            <a:endParaRPr/>
          </a:p>
        </p:txBody>
      </p:sp>
      <p:sp>
        <p:nvSpPr>
          <p:cNvPr id="115" name="Google Shape;115;p22"/>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marR="0" lvl="0" algn="ctr" rtl="0">
              <a:lnSpc>
                <a:spcPct val="100000"/>
              </a:lnSpc>
              <a:spcBef>
                <a:spcPts val="0"/>
              </a:spcBef>
              <a:spcAft>
                <a:spcPts val="0"/>
              </a:spcAft>
              <a:buClr>
                <a:srgbClr val="000000"/>
              </a:buClr>
              <a:buSzPts val="2800"/>
              <a:buFont typeface="Arial"/>
              <a:buNone/>
              <a:defRPr sz="1000" b="0" i="0" u="none" strike="noStrike" cap="none">
                <a:solidFill>
                  <a:srgbClr val="A5A5A5"/>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2pPr>
            <a:lvl3pPr marR="0" lvl="2"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3pPr>
            <a:lvl4pPr marR="0" lvl="3"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4pPr>
            <a:lvl5pPr marR="0" lvl="4"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5pPr>
            <a:lvl6pPr marR="0" lvl="5"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6pPr>
            <a:lvl7pPr marR="0" lvl="6"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7pPr>
            <a:lvl8pPr marR="0" lvl="7"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8pPr>
            <a:lvl9pPr marR="0" lvl="8"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9pPr>
          </a:lstStyle>
          <a:p>
            <a:endParaRPr dirty="0"/>
          </a:p>
        </p:txBody>
      </p:sp>
      <p:sp>
        <p:nvSpPr>
          <p:cNvPr id="116" name="Google Shape;116;p22"/>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69" r:id="rId1"/>
    <p:sldLayoutId id="2147483676" r:id="rId2"/>
    <p:sldLayoutId id="2147483677" r:id="rId3"/>
    <p:sldLayoutId id="2147483679" r:id="rId4"/>
    <p:sldLayoutId id="2147483682" r:id="rId5"/>
    <p:sldLayoutId id="2147483683" r:id="rId6"/>
    <p:sldLayoutId id="214748368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2" name="Google Shape;103;p1">
            <a:extLst>
              <a:ext uri="{FF2B5EF4-FFF2-40B4-BE49-F238E27FC236}">
                <a16:creationId xmlns:a16="http://schemas.microsoft.com/office/drawing/2014/main" id="{B0A15E80-ED1A-47C5-AB24-B6FBA9B5E89B}"/>
              </a:ext>
            </a:extLst>
          </p:cNvPr>
          <p:cNvPicPr preferRelativeResize="0"/>
          <p:nvPr userDrawn="1"/>
        </p:nvPicPr>
        <p:blipFill rotWithShape="1">
          <a:blip r:embed="rId5">
            <a:alphaModFix/>
          </a:blip>
          <a:srcRect t="35809"/>
          <a:stretch/>
        </p:blipFill>
        <p:spPr>
          <a:xfrm>
            <a:off x="0" y="1"/>
            <a:ext cx="12192000" cy="5209308"/>
          </a:xfrm>
          <a:prstGeom prst="rect">
            <a:avLst/>
          </a:prstGeom>
          <a:noFill/>
          <a:ln>
            <a:noFill/>
          </a:ln>
        </p:spPr>
      </p:pic>
    </p:spTree>
    <p:extLst>
      <p:ext uri="{BB962C8B-B14F-4D97-AF65-F5344CB8AC3E}">
        <p14:creationId xmlns:p14="http://schemas.microsoft.com/office/powerpoint/2010/main" val="1372786285"/>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41"/>
          <p:cNvPicPr preferRelativeResize="0"/>
          <p:nvPr/>
        </p:nvPicPr>
        <p:blipFill rotWithShape="1">
          <a:blip r:embed="rId3">
            <a:alphaModFix/>
          </a:blip>
          <a:srcRect/>
          <a:stretch/>
        </p:blipFill>
        <p:spPr>
          <a:xfrm>
            <a:off x="11147407" y="6559783"/>
            <a:ext cx="876812" cy="129964"/>
          </a:xfrm>
          <a:prstGeom prst="rect">
            <a:avLst/>
          </a:prstGeom>
          <a:noFill/>
          <a:ln>
            <a:noFill/>
          </a:ln>
        </p:spPr>
      </p:pic>
      <p:sp>
        <p:nvSpPr>
          <p:cNvPr id="209" name="Google Shape;209;p41"/>
          <p:cNvSpPr txBox="1">
            <a:spLocks noGrp="1"/>
          </p:cNvSpPr>
          <p:nvPr>
            <p:ph type="ctrTitle"/>
          </p:nvPr>
        </p:nvSpPr>
        <p:spPr>
          <a:xfrm>
            <a:off x="335645" y="5536747"/>
            <a:ext cx="8161584" cy="636000"/>
          </a:xfrm>
          <a:prstGeom prst="rect">
            <a:avLst/>
          </a:prstGeom>
          <a:noFill/>
          <a:ln>
            <a:noFill/>
          </a:ln>
        </p:spPr>
        <p:txBody>
          <a:bodyPr spcFirstLastPara="1" wrap="square" lIns="34275" tIns="17150" rIns="34275" bIns="17150" anchor="t" anchorCtr="0">
            <a:noAutofit/>
          </a:bodyPr>
          <a:lstStyle/>
          <a:p>
            <a:pPr lvl="0"/>
            <a:r>
              <a:rPr lang="en-US" i="0" dirty="0">
                <a:latin typeface="Montserrat" panose="00000500000000000000" pitchFamily="2" charset="0"/>
              </a:rPr>
              <a:t>Azure Kubernetes Service</a:t>
            </a:r>
          </a:p>
        </p:txBody>
      </p:sp>
      <p:sp>
        <p:nvSpPr>
          <p:cNvPr id="6" name="Google Shape;209;p41">
            <a:extLst>
              <a:ext uri="{FF2B5EF4-FFF2-40B4-BE49-F238E27FC236}">
                <a16:creationId xmlns:a16="http://schemas.microsoft.com/office/drawing/2014/main" id="{B23B0891-5BAC-4167-91CE-590CCB517FD1}"/>
              </a:ext>
            </a:extLst>
          </p:cNvPr>
          <p:cNvSpPr txBox="1">
            <a:spLocks/>
          </p:cNvSpPr>
          <p:nvPr/>
        </p:nvSpPr>
        <p:spPr>
          <a:xfrm>
            <a:off x="213724" y="685253"/>
            <a:ext cx="7756795" cy="424000"/>
          </a:xfrm>
          <a:prstGeom prst="rect">
            <a:avLst/>
          </a:prstGeom>
          <a:noFill/>
          <a:ln>
            <a:noFill/>
          </a:ln>
        </p:spPr>
        <p:txBody>
          <a:bodyPr spcFirstLastPara="1" wrap="square" lIns="34275" tIns="17150" rIns="34275" bIns="171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62626"/>
              </a:buClr>
              <a:buSzPts val="2100"/>
              <a:buFont typeface="Montserrat"/>
              <a:buNone/>
              <a:defRPr sz="2800" b="1" i="1" u="none" strike="noStrike" cap="none">
                <a:solidFill>
                  <a:srgbClr val="262626"/>
                </a:solidFill>
                <a:latin typeface="Montserrat"/>
                <a:ea typeface="Montserrat"/>
                <a:cs typeface="Montserrat"/>
                <a:sym typeface="Montserrat"/>
              </a:defRPr>
            </a:lvl1pPr>
            <a:lvl2pPr marR="0" lvl="1"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pPr marL="0" marR="0" lvl="0" indent="0" algn="l" defTabSz="914400" rtl="0" eaLnBrk="1" fontAlgn="auto" latinLnBrk="0" hangingPunct="1">
              <a:lnSpc>
                <a:spcPct val="100000"/>
              </a:lnSpc>
              <a:spcBef>
                <a:spcPts val="0"/>
              </a:spcBef>
              <a:spcAft>
                <a:spcPts val="0"/>
              </a:spcAft>
              <a:buClr>
                <a:srgbClr val="262626"/>
              </a:buClr>
              <a:buSzPts val="2100"/>
              <a:buFont typeface="Montserrat"/>
              <a:buNone/>
              <a:tabLst/>
              <a:defRPr/>
            </a:pPr>
            <a:r>
              <a:rPr kumimoji="0" lang="en-US" sz="2800" b="1" i="0" u="none" strike="noStrike" kern="0" cap="none" spc="0" normalizeH="0" baseline="0" noProof="0" dirty="0">
                <a:ln>
                  <a:noFill/>
                </a:ln>
                <a:solidFill>
                  <a:srgbClr val="FFFFFF"/>
                </a:solidFill>
                <a:effectLst/>
                <a:uLnTx/>
                <a:uFillTx/>
                <a:latin typeface="Montserrat" panose="00000500000000000000" pitchFamily="2" charset="0"/>
                <a:ea typeface="Arial"/>
                <a:cs typeface="Arial"/>
                <a:sym typeface="Arial"/>
              </a:rPr>
              <a:t>Accelerate Growth on Cloud</a:t>
            </a:r>
            <a:endParaRPr kumimoji="0" lang="en-US" sz="2800" b="1" i="0" u="none" strike="noStrike" kern="0" cap="none" spc="0" normalizeH="0" baseline="0" noProof="0" dirty="0">
              <a:ln>
                <a:noFill/>
              </a:ln>
              <a:solidFill>
                <a:srgbClr val="FFFFFF"/>
              </a:solidFill>
              <a:effectLst/>
              <a:uLnTx/>
              <a:uFillTx/>
              <a:latin typeface="Montserrat" panose="00000500000000000000" pitchFamily="2" charset="0"/>
              <a:sym typeface="Montserrat"/>
            </a:endParaRPr>
          </a:p>
        </p:txBody>
      </p:sp>
      <p:pic>
        <p:nvPicPr>
          <p:cNvPr id="7" name="Picture 6" descr="A close up of a logo&#10;&#10;Description automatically generated">
            <a:extLst>
              <a:ext uri="{FF2B5EF4-FFF2-40B4-BE49-F238E27FC236}">
                <a16:creationId xmlns:a16="http://schemas.microsoft.com/office/drawing/2014/main" id="{E2EFB594-CCB7-4945-B60B-130764A7A74F}"/>
              </a:ext>
            </a:extLst>
          </p:cNvPr>
          <p:cNvPicPr>
            <a:picLocks noChangeAspect="1"/>
          </p:cNvPicPr>
          <p:nvPr/>
        </p:nvPicPr>
        <p:blipFill>
          <a:blip r:embed="rId4"/>
          <a:stretch>
            <a:fillRect/>
          </a:stretch>
        </p:blipFill>
        <p:spPr>
          <a:xfrm>
            <a:off x="10528563" y="5218768"/>
            <a:ext cx="1615942" cy="1615942"/>
          </a:xfrm>
          <a:prstGeom prst="rect">
            <a:avLst/>
          </a:prstGeom>
        </p:spPr>
      </p:pic>
      <p:cxnSp>
        <p:nvCxnSpPr>
          <p:cNvPr id="9" name="Straight Connector 8">
            <a:extLst>
              <a:ext uri="{FF2B5EF4-FFF2-40B4-BE49-F238E27FC236}">
                <a16:creationId xmlns:a16="http://schemas.microsoft.com/office/drawing/2014/main" id="{D0CD8662-6E51-4A1A-9A35-B822D6083858}"/>
              </a:ext>
            </a:extLst>
          </p:cNvPr>
          <p:cNvCxnSpPr>
            <a:cxnSpLocks/>
          </p:cNvCxnSpPr>
          <p:nvPr/>
        </p:nvCxnSpPr>
        <p:spPr>
          <a:xfrm>
            <a:off x="10515602" y="5670337"/>
            <a:ext cx="0" cy="708956"/>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Microsoft Azure - Wikipedia">
            <a:extLst>
              <a:ext uri="{FF2B5EF4-FFF2-40B4-BE49-F238E27FC236}">
                <a16:creationId xmlns:a16="http://schemas.microsoft.com/office/drawing/2014/main" id="{19ADC239-E256-C845-61DE-6C47B2208B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7259" y="5670337"/>
            <a:ext cx="766306" cy="766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619783"/>
          </a:xfrm>
          <a:prstGeom prst="rect">
            <a:avLst/>
          </a:prstGeom>
          <a:solidFill>
            <a:srgbClr val="002060"/>
          </a:solidFill>
          <a:ln>
            <a:noFill/>
          </a:ln>
        </p:spPr>
        <p:txBody>
          <a:bodyPr spcFirstLastPara="1" wrap="square" lIns="182850" tIns="91400" rIns="182850" bIns="91400" anchor="ctr" anchorCtr="0">
            <a:noAutofit/>
          </a:bodyPr>
          <a:lstStyle/>
          <a:p>
            <a:pPr lvl="0"/>
            <a:r>
              <a:rPr lang="en-US" sz="3600" dirty="0">
                <a:solidFill>
                  <a:schemeClr val="bg1"/>
                </a:solidFill>
                <a:latin typeface="Montserrat SemiBold" panose="00000700000000000000" pitchFamily="2" charset="0"/>
                <a:cs typeface="Arial"/>
                <a:sym typeface="Arial"/>
              </a:rPr>
              <a:t>Kubernetes Architecture</a:t>
            </a:r>
            <a:endParaRPr sz="3600" dirty="0">
              <a:solidFill>
                <a:schemeClr val="bg1"/>
              </a:solidFill>
              <a:latin typeface="Montserrat SemiBold" panose="00000700000000000000" pitchFamily="2" charset="0"/>
            </a:endParaRPr>
          </a:p>
        </p:txBody>
      </p:sp>
      <p:sp>
        <p:nvSpPr>
          <p:cNvPr id="7" name="TextBox 6">
            <a:extLst>
              <a:ext uri="{FF2B5EF4-FFF2-40B4-BE49-F238E27FC236}">
                <a16:creationId xmlns:a16="http://schemas.microsoft.com/office/drawing/2014/main" id="{43FE22AA-B61B-BC30-8F78-FB6FD1098717}"/>
              </a:ext>
            </a:extLst>
          </p:cNvPr>
          <p:cNvSpPr txBox="1"/>
          <p:nvPr/>
        </p:nvSpPr>
        <p:spPr>
          <a:xfrm>
            <a:off x="454078" y="1049979"/>
            <a:ext cx="5381642" cy="6150402"/>
          </a:xfrm>
          <a:prstGeom prst="rect">
            <a:avLst/>
          </a:prstGeom>
          <a:noFill/>
        </p:spPr>
        <p:txBody>
          <a:bodyPr wrap="square">
            <a:spAutoFit/>
          </a:bodyPr>
          <a:lstStyle/>
          <a:p>
            <a:r>
              <a:rPr lang="en-IN" sz="2000" u="sng" dirty="0">
                <a:cs typeface="Calibri" panose="020F0502020204030204" pitchFamily="34" charset="0"/>
              </a:rPr>
              <a:t>Components of Master </a:t>
            </a:r>
          </a:p>
          <a:p>
            <a:endParaRPr lang="en-IN" sz="2000" u="sng" dirty="0">
              <a:cs typeface="Calibri" panose="020F0502020204030204" pitchFamily="34" charset="0"/>
            </a:endParaRPr>
          </a:p>
          <a:p>
            <a:r>
              <a:rPr lang="en-US" sz="2400" u="sng" dirty="0" err="1">
                <a:cs typeface="Calibri" panose="020F0502020204030204" pitchFamily="34" charset="0"/>
              </a:rPr>
              <a:t>etcd</a:t>
            </a:r>
            <a:r>
              <a:rPr lang="en-US" sz="2000" dirty="0">
                <a:cs typeface="Calibri" panose="020F0502020204030204" pitchFamily="34" charset="0"/>
              </a:rPr>
              <a:t> - </a:t>
            </a:r>
            <a:r>
              <a:rPr lang="en-US" sz="1600" dirty="0">
                <a:cs typeface="Calibri" panose="020F0502020204030204" pitchFamily="34" charset="0"/>
              </a:rPr>
              <a:t>distributed reliable key-value store used by Kubernetes to store all data used to manage the cluster</a:t>
            </a:r>
          </a:p>
          <a:p>
            <a:endParaRPr lang="en-IN" sz="2000" u="sng" dirty="0">
              <a:cs typeface="Calibri" panose="020F0502020204030204" pitchFamily="34" charset="0"/>
            </a:endParaRPr>
          </a:p>
          <a:p>
            <a:r>
              <a:rPr lang="en-US" sz="2000" u="sng" dirty="0">
                <a:cs typeface="Calibri" panose="020F0502020204030204" pitchFamily="34" charset="0"/>
              </a:rPr>
              <a:t>API SERVER</a:t>
            </a:r>
          </a:p>
          <a:p>
            <a:r>
              <a:rPr lang="en-US" sz="1800" dirty="0">
                <a:cs typeface="Calibri" panose="020F0502020204030204" pitchFamily="34" charset="0"/>
              </a:rPr>
              <a:t>Kubernetes is an API server that provides all the operations on clusters using the API. API server implements an interface, which means different tools and libraries can readily communicate with it.</a:t>
            </a:r>
          </a:p>
          <a:p>
            <a:r>
              <a:rPr lang="en-US" sz="1800" dirty="0" err="1">
                <a:cs typeface="Calibri" panose="020F0502020204030204" pitchFamily="34" charset="0"/>
              </a:rPr>
              <a:t>kubeconfig</a:t>
            </a:r>
            <a:r>
              <a:rPr lang="en-US" sz="1800" dirty="0">
                <a:cs typeface="Calibri" panose="020F0502020204030204" pitchFamily="34" charset="0"/>
              </a:rPr>
              <a:t> is a package Along with the server-side tools that can be used for Communication. It exposes Kubernetes API</a:t>
            </a:r>
          </a:p>
          <a:p>
            <a:r>
              <a:rPr lang="en-US" sz="1800" dirty="0" err="1">
                <a:cs typeface="Calibri" panose="020F0502020204030204" pitchFamily="34" charset="0"/>
              </a:rPr>
              <a:t>Kube-apiserver</a:t>
            </a:r>
            <a:r>
              <a:rPr lang="en-US" sz="1800" dirty="0">
                <a:cs typeface="Calibri" panose="020F0502020204030204" pitchFamily="34" charset="0"/>
              </a:rPr>
              <a:t> is designed to scale horizontally-that is, it scales by deploying more instances. You can run several instances of </a:t>
            </a:r>
            <a:r>
              <a:rPr lang="en-US" sz="1800" dirty="0" err="1">
                <a:cs typeface="Calibri" panose="020F0502020204030204" pitchFamily="34" charset="0"/>
              </a:rPr>
              <a:t>kube-apiserver</a:t>
            </a:r>
            <a:r>
              <a:rPr lang="en-US" sz="1800" dirty="0">
                <a:cs typeface="Calibri" panose="020F0502020204030204" pitchFamily="34" charset="0"/>
              </a:rPr>
              <a:t> and balance traffic between those instances</a:t>
            </a:r>
          </a:p>
          <a:p>
            <a:endParaRPr lang="en-US" sz="1600" dirty="0">
              <a:cs typeface="Calibri" panose="020F0502020204030204" pitchFamily="34" charset="0"/>
            </a:endParaRPr>
          </a:p>
          <a:p>
            <a:endParaRPr lang="en-US" sz="1800" dirty="0">
              <a:cs typeface="Calibri" panose="020F0502020204030204" pitchFamily="34" charset="0"/>
            </a:endParaRPr>
          </a:p>
          <a:p>
            <a:endParaRPr lang="en-IN" sz="1800" dirty="0">
              <a:cs typeface="Calibri" panose="020F0502020204030204" pitchFamily="34" charset="0"/>
            </a:endParaRPr>
          </a:p>
          <a:p>
            <a:pPr marL="342900" indent="-342900" algn="just">
              <a:lnSpc>
                <a:spcPct val="150000"/>
              </a:lnSpc>
              <a:buFont typeface="Arial" panose="020B0604020202020204" pitchFamily="34" charset="0"/>
              <a:buChar char="•"/>
            </a:pPr>
            <a:endParaRPr lang="en-US" sz="1800" dirty="0">
              <a:latin typeface="+mn-lt"/>
              <a:cs typeface="Calibri" panose="020F0502020204030204" pitchFamily="34" charset="0"/>
            </a:endParaRPr>
          </a:p>
        </p:txBody>
      </p:sp>
      <p:pic>
        <p:nvPicPr>
          <p:cNvPr id="2" name="Picture 1">
            <a:extLst>
              <a:ext uri="{FF2B5EF4-FFF2-40B4-BE49-F238E27FC236}">
                <a16:creationId xmlns:a16="http://schemas.microsoft.com/office/drawing/2014/main" id="{22B0928B-6165-472C-81A7-1A64DC4A9936}"/>
              </a:ext>
            </a:extLst>
          </p:cNvPr>
          <p:cNvPicPr>
            <a:picLocks noChangeAspect="1"/>
          </p:cNvPicPr>
          <p:nvPr/>
        </p:nvPicPr>
        <p:blipFill>
          <a:blip r:embed="rId3"/>
          <a:stretch>
            <a:fillRect/>
          </a:stretch>
        </p:blipFill>
        <p:spPr>
          <a:xfrm>
            <a:off x="6000109" y="799733"/>
            <a:ext cx="6191891" cy="5258534"/>
          </a:xfrm>
          <a:prstGeom prst="rect">
            <a:avLst/>
          </a:prstGeom>
        </p:spPr>
      </p:pic>
    </p:spTree>
    <p:extLst>
      <p:ext uri="{BB962C8B-B14F-4D97-AF65-F5344CB8AC3E}">
        <p14:creationId xmlns:p14="http://schemas.microsoft.com/office/powerpoint/2010/main" val="378064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619783"/>
          </a:xfrm>
          <a:prstGeom prst="rect">
            <a:avLst/>
          </a:prstGeom>
          <a:solidFill>
            <a:srgbClr val="002060"/>
          </a:solidFill>
          <a:ln>
            <a:noFill/>
          </a:ln>
        </p:spPr>
        <p:txBody>
          <a:bodyPr spcFirstLastPara="1" wrap="square" lIns="182850" tIns="91400" rIns="182850" bIns="91400" anchor="ctr" anchorCtr="0">
            <a:noAutofit/>
          </a:bodyPr>
          <a:lstStyle/>
          <a:p>
            <a:pPr lvl="0"/>
            <a:r>
              <a:rPr lang="en-US" sz="3600" dirty="0">
                <a:solidFill>
                  <a:schemeClr val="bg1"/>
                </a:solidFill>
                <a:latin typeface="Montserrat SemiBold" panose="00000700000000000000" pitchFamily="2" charset="0"/>
                <a:cs typeface="Arial"/>
                <a:sym typeface="Arial"/>
              </a:rPr>
              <a:t>Kubernetes –Components of Master</a:t>
            </a:r>
            <a:endParaRPr sz="3600" dirty="0">
              <a:solidFill>
                <a:schemeClr val="bg1"/>
              </a:solidFill>
              <a:latin typeface="Montserrat SemiBold" panose="00000700000000000000" pitchFamily="2" charset="0"/>
            </a:endParaRPr>
          </a:p>
        </p:txBody>
      </p:sp>
      <p:sp>
        <p:nvSpPr>
          <p:cNvPr id="7" name="TextBox 6">
            <a:extLst>
              <a:ext uri="{FF2B5EF4-FFF2-40B4-BE49-F238E27FC236}">
                <a16:creationId xmlns:a16="http://schemas.microsoft.com/office/drawing/2014/main" id="{43FE22AA-B61B-BC30-8F78-FB6FD1098717}"/>
              </a:ext>
            </a:extLst>
          </p:cNvPr>
          <p:cNvSpPr txBox="1"/>
          <p:nvPr/>
        </p:nvSpPr>
        <p:spPr>
          <a:xfrm>
            <a:off x="454078" y="1049979"/>
            <a:ext cx="5381642" cy="5196294"/>
          </a:xfrm>
          <a:prstGeom prst="rect">
            <a:avLst/>
          </a:prstGeom>
          <a:noFill/>
        </p:spPr>
        <p:txBody>
          <a:bodyPr wrap="square">
            <a:spAutoFit/>
          </a:bodyPr>
          <a:lstStyle/>
          <a:p>
            <a:r>
              <a:rPr lang="en-US" sz="1800" b="1" u="sng" dirty="0" err="1">
                <a:cs typeface="Calibri" panose="020F0502020204030204" pitchFamily="34" charset="0"/>
              </a:rPr>
              <a:t>Kube</a:t>
            </a:r>
            <a:r>
              <a:rPr lang="en-US" sz="1800" b="1" u="sng" dirty="0">
                <a:cs typeface="Calibri" panose="020F0502020204030204" pitchFamily="34" charset="0"/>
              </a:rPr>
              <a:t>-Controller-Manager</a:t>
            </a:r>
            <a:endParaRPr lang="en-IN" sz="1800" b="1" dirty="0">
              <a:cs typeface="Calibri" panose="020F0502020204030204" pitchFamily="34" charset="0"/>
            </a:endParaRPr>
          </a:p>
          <a:p>
            <a:r>
              <a:rPr lang="en-US" sz="1600" dirty="0">
                <a:cs typeface="Calibri" panose="020F0502020204030204" pitchFamily="34" charset="0"/>
              </a:rPr>
              <a:t>The brain behind orchestration. They are responsible for noticing and responding when nodes, containers, or endpoints go down, The controllers make decisions to bring up new containers. There are various components of the Controller</a:t>
            </a:r>
          </a:p>
          <a:p>
            <a:endParaRPr lang="en-US" sz="1600" dirty="0">
              <a:cs typeface="Calibri" panose="020F0502020204030204" pitchFamily="34" charset="0"/>
            </a:endParaRPr>
          </a:p>
          <a:p>
            <a:r>
              <a:rPr lang="en-US" sz="1600" b="1" dirty="0">
                <a:cs typeface="Calibri" panose="020F0502020204030204" pitchFamily="34" charset="0"/>
              </a:rPr>
              <a:t>Node Controller: </a:t>
            </a:r>
            <a:r>
              <a:rPr lang="en-US" sz="1600" dirty="0">
                <a:cs typeface="Calibri" panose="020F0502020204030204" pitchFamily="34" charset="0"/>
              </a:rPr>
              <a:t>Responsible for noticing and responding when nodes go down</a:t>
            </a:r>
          </a:p>
          <a:p>
            <a:endParaRPr lang="en-US" sz="1600" dirty="0">
              <a:cs typeface="Calibri" panose="020F0502020204030204" pitchFamily="34" charset="0"/>
            </a:endParaRPr>
          </a:p>
          <a:p>
            <a:r>
              <a:rPr lang="en-US" sz="1600" b="1" dirty="0">
                <a:cs typeface="Calibri" panose="020F0502020204030204" pitchFamily="34" charset="0"/>
              </a:rPr>
              <a:t>Replication Controller: </a:t>
            </a:r>
            <a:r>
              <a:rPr lang="en-US" sz="1600" dirty="0">
                <a:cs typeface="Calibri" panose="020F0502020204030204" pitchFamily="34" charset="0"/>
              </a:rPr>
              <a:t>Responsible for maintaining the correct number of pods for every replication controller object in the system</a:t>
            </a:r>
          </a:p>
          <a:p>
            <a:endParaRPr lang="en-US" sz="1800" dirty="0">
              <a:cs typeface="Calibri" panose="020F0502020204030204" pitchFamily="34" charset="0"/>
            </a:endParaRPr>
          </a:p>
          <a:p>
            <a:r>
              <a:rPr lang="en-US" sz="1600" b="1" dirty="0">
                <a:cs typeface="Calibri" panose="020F0502020204030204" pitchFamily="34" charset="0"/>
              </a:rPr>
              <a:t>Endpoint Controller: </a:t>
            </a:r>
            <a:r>
              <a:rPr lang="en-US" sz="1600" dirty="0">
                <a:cs typeface="Calibri" panose="020F0502020204030204" pitchFamily="34" charset="0"/>
              </a:rPr>
              <a:t>Populates the Endpoints object (i.e.. joins services&amp; Pods)</a:t>
            </a:r>
          </a:p>
          <a:p>
            <a:endParaRPr lang="en-US" sz="1600" dirty="0">
              <a:cs typeface="Calibri" panose="020F0502020204030204" pitchFamily="34" charset="0"/>
            </a:endParaRPr>
          </a:p>
          <a:p>
            <a:r>
              <a:rPr lang="en-US" sz="1600" b="1" dirty="0">
                <a:cs typeface="Calibri" panose="020F0502020204030204" pitchFamily="34" charset="0"/>
              </a:rPr>
              <a:t>Service Account &amp; Token Controllers: </a:t>
            </a:r>
            <a:r>
              <a:rPr lang="en-US" sz="1600" dirty="0">
                <a:cs typeface="Calibri" panose="020F0502020204030204" pitchFamily="34" charset="0"/>
              </a:rPr>
              <a:t>Create default accounts and API access tokens for new namespaces.</a:t>
            </a:r>
            <a:endParaRPr lang="en-IN" sz="1600" dirty="0">
              <a:cs typeface="Calibri" panose="020F0502020204030204" pitchFamily="34" charset="0"/>
            </a:endParaRPr>
          </a:p>
          <a:p>
            <a:pPr algn="just">
              <a:lnSpc>
                <a:spcPct val="150000"/>
              </a:lnSpc>
            </a:pPr>
            <a:endParaRPr lang="en-US" sz="1800" dirty="0">
              <a:latin typeface="+mn-lt"/>
              <a:cs typeface="Calibri" panose="020F0502020204030204" pitchFamily="34" charset="0"/>
            </a:endParaRPr>
          </a:p>
        </p:txBody>
      </p:sp>
      <p:pic>
        <p:nvPicPr>
          <p:cNvPr id="2" name="Picture 1">
            <a:extLst>
              <a:ext uri="{FF2B5EF4-FFF2-40B4-BE49-F238E27FC236}">
                <a16:creationId xmlns:a16="http://schemas.microsoft.com/office/drawing/2014/main" id="{22B0928B-6165-472C-81A7-1A64DC4A9936}"/>
              </a:ext>
            </a:extLst>
          </p:cNvPr>
          <p:cNvPicPr>
            <a:picLocks noChangeAspect="1"/>
          </p:cNvPicPr>
          <p:nvPr/>
        </p:nvPicPr>
        <p:blipFill>
          <a:blip r:embed="rId3"/>
          <a:stretch>
            <a:fillRect/>
          </a:stretch>
        </p:blipFill>
        <p:spPr>
          <a:xfrm>
            <a:off x="6000109" y="799733"/>
            <a:ext cx="6191891" cy="5258534"/>
          </a:xfrm>
          <a:prstGeom prst="rect">
            <a:avLst/>
          </a:prstGeom>
        </p:spPr>
      </p:pic>
    </p:spTree>
    <p:extLst>
      <p:ext uri="{BB962C8B-B14F-4D97-AF65-F5344CB8AC3E}">
        <p14:creationId xmlns:p14="http://schemas.microsoft.com/office/powerpoint/2010/main" val="261318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619783"/>
          </a:xfrm>
          <a:prstGeom prst="rect">
            <a:avLst/>
          </a:prstGeom>
          <a:solidFill>
            <a:srgbClr val="002060"/>
          </a:solidFill>
          <a:ln>
            <a:noFill/>
          </a:ln>
        </p:spPr>
        <p:txBody>
          <a:bodyPr spcFirstLastPara="1" wrap="square" lIns="182850" tIns="91400" rIns="182850" bIns="91400" anchor="ctr" anchorCtr="0">
            <a:noAutofit/>
          </a:bodyPr>
          <a:lstStyle/>
          <a:p>
            <a:pPr lvl="0"/>
            <a:r>
              <a:rPr lang="en-US" sz="3600" dirty="0">
                <a:solidFill>
                  <a:schemeClr val="bg1"/>
                </a:solidFill>
                <a:latin typeface="Montserrat SemiBold" panose="00000700000000000000" pitchFamily="2" charset="0"/>
                <a:cs typeface="Arial"/>
                <a:sym typeface="Arial"/>
              </a:rPr>
              <a:t>Kubernetes –Components of Master</a:t>
            </a:r>
            <a:endParaRPr sz="3600" dirty="0">
              <a:solidFill>
                <a:schemeClr val="bg1"/>
              </a:solidFill>
              <a:latin typeface="Montserrat SemiBold" panose="00000700000000000000" pitchFamily="2" charset="0"/>
            </a:endParaRPr>
          </a:p>
        </p:txBody>
      </p:sp>
      <p:sp>
        <p:nvSpPr>
          <p:cNvPr id="7" name="TextBox 6">
            <a:extLst>
              <a:ext uri="{FF2B5EF4-FFF2-40B4-BE49-F238E27FC236}">
                <a16:creationId xmlns:a16="http://schemas.microsoft.com/office/drawing/2014/main" id="{43FE22AA-B61B-BC30-8F78-FB6FD1098717}"/>
              </a:ext>
            </a:extLst>
          </p:cNvPr>
          <p:cNvSpPr txBox="1"/>
          <p:nvPr/>
        </p:nvSpPr>
        <p:spPr>
          <a:xfrm>
            <a:off x="454078" y="1049979"/>
            <a:ext cx="5155612" cy="4801314"/>
          </a:xfrm>
          <a:prstGeom prst="rect">
            <a:avLst/>
          </a:prstGeom>
          <a:noFill/>
        </p:spPr>
        <p:txBody>
          <a:bodyPr wrap="square">
            <a:spAutoFit/>
          </a:bodyPr>
          <a:lstStyle/>
          <a:p>
            <a:pPr lvl="0"/>
            <a:r>
              <a:rPr lang="en-US" sz="1600" b="1" dirty="0">
                <a:cs typeface="Calibri" panose="020F0502020204030204" pitchFamily="34" charset="0"/>
              </a:rPr>
              <a:t>Scheduler</a:t>
            </a:r>
            <a:r>
              <a:rPr lang="en-US" sz="1800" dirty="0">
                <a:cs typeface="Calibri" panose="020F0502020204030204" pitchFamily="34" charset="0"/>
              </a:rPr>
              <a:t> - </a:t>
            </a:r>
            <a:r>
              <a:rPr lang="en-US" sz="1600" dirty="0">
                <a:cs typeface="Calibri" panose="020F0502020204030204" pitchFamily="34" charset="0"/>
              </a:rPr>
              <a:t>responsible for distributing work or containers across multiple nodes. This is the mechanism responsible for allocating pods to available nodes. The scheduler is responsible for workload utilization and allocating pod to the new node.</a:t>
            </a:r>
          </a:p>
          <a:p>
            <a:endParaRPr lang="en-US" sz="1600" b="1" dirty="0">
              <a:cs typeface="Calibri" panose="020F0502020204030204" pitchFamily="34" charset="0"/>
            </a:endParaRPr>
          </a:p>
          <a:p>
            <a:r>
              <a:rPr lang="en-US" sz="1600" b="1" dirty="0">
                <a:cs typeface="Calibri" panose="020F0502020204030204" pitchFamily="34" charset="0"/>
              </a:rPr>
              <a:t>Cloud-controller-manager</a:t>
            </a:r>
          </a:p>
          <a:p>
            <a:r>
              <a:rPr lang="en-US" sz="1600" dirty="0">
                <a:cs typeface="Calibri" panose="020F0502020204030204" pitchFamily="34" charset="0"/>
              </a:rPr>
              <a:t>Cloud-controller-manager runs controllers that interact with the underlying cloud providers. cloud-controller-manager allows the cloud vendor's code and the Kubernetes code to evolve independently from each other.</a:t>
            </a:r>
          </a:p>
          <a:p>
            <a:r>
              <a:rPr lang="en-US" sz="1600" dirty="0">
                <a:cs typeface="Calibri" panose="020F0502020204030204" pitchFamily="34" charset="0"/>
              </a:rPr>
              <a:t>The following controllers have cloud provider dependencies:</a:t>
            </a:r>
          </a:p>
          <a:p>
            <a:r>
              <a:rPr lang="en-US" sz="1600" b="1" dirty="0">
                <a:cs typeface="Calibri" panose="020F0502020204030204" pitchFamily="34" charset="0"/>
              </a:rPr>
              <a:t>Node Controller: </a:t>
            </a:r>
            <a:r>
              <a:rPr lang="en-US" sz="1600" dirty="0">
                <a:cs typeface="Calibri" panose="020F0502020204030204" pitchFamily="34" charset="0"/>
              </a:rPr>
              <a:t>For checking the cloud provider to determine if the node has been deleted in the cloud after it stops responding</a:t>
            </a:r>
          </a:p>
          <a:p>
            <a:r>
              <a:rPr lang="en-US" sz="1600" b="1" dirty="0">
                <a:cs typeface="Calibri" panose="020F0502020204030204" pitchFamily="34" charset="0"/>
              </a:rPr>
              <a:t>Route Controller: </a:t>
            </a:r>
            <a:r>
              <a:rPr lang="en-US" sz="1600" dirty="0">
                <a:cs typeface="Calibri" panose="020F0502020204030204" pitchFamily="34" charset="0"/>
              </a:rPr>
              <a:t>For setting up routes in the underlying cloud infrastructure</a:t>
            </a:r>
          </a:p>
        </p:txBody>
      </p:sp>
      <p:pic>
        <p:nvPicPr>
          <p:cNvPr id="2" name="Picture 1">
            <a:extLst>
              <a:ext uri="{FF2B5EF4-FFF2-40B4-BE49-F238E27FC236}">
                <a16:creationId xmlns:a16="http://schemas.microsoft.com/office/drawing/2014/main" id="{22B0928B-6165-472C-81A7-1A64DC4A9936}"/>
              </a:ext>
            </a:extLst>
          </p:cNvPr>
          <p:cNvPicPr>
            <a:picLocks noChangeAspect="1"/>
          </p:cNvPicPr>
          <p:nvPr/>
        </p:nvPicPr>
        <p:blipFill>
          <a:blip r:embed="rId3"/>
          <a:stretch>
            <a:fillRect/>
          </a:stretch>
        </p:blipFill>
        <p:spPr>
          <a:xfrm>
            <a:off x="6000109" y="799733"/>
            <a:ext cx="6191891" cy="5258534"/>
          </a:xfrm>
          <a:prstGeom prst="rect">
            <a:avLst/>
          </a:prstGeom>
        </p:spPr>
      </p:pic>
    </p:spTree>
    <p:extLst>
      <p:ext uri="{BB962C8B-B14F-4D97-AF65-F5344CB8AC3E}">
        <p14:creationId xmlns:p14="http://schemas.microsoft.com/office/powerpoint/2010/main" val="35158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619783"/>
          </a:xfrm>
          <a:prstGeom prst="rect">
            <a:avLst/>
          </a:prstGeom>
          <a:solidFill>
            <a:srgbClr val="002060"/>
          </a:solidFill>
          <a:ln>
            <a:noFill/>
          </a:ln>
        </p:spPr>
        <p:txBody>
          <a:bodyPr spcFirstLastPara="1" wrap="square" lIns="182850" tIns="91400" rIns="182850" bIns="91400" anchor="ctr" anchorCtr="0">
            <a:noAutofit/>
          </a:bodyPr>
          <a:lstStyle/>
          <a:p>
            <a:pPr lvl="0"/>
            <a:r>
              <a:rPr lang="en-US" sz="3600" dirty="0">
                <a:solidFill>
                  <a:schemeClr val="bg1"/>
                </a:solidFill>
                <a:latin typeface="Montserrat SemiBold" panose="00000700000000000000" pitchFamily="2" charset="0"/>
                <a:cs typeface="Arial"/>
                <a:sym typeface="Arial"/>
              </a:rPr>
              <a:t>Kubernetes Architecture</a:t>
            </a:r>
            <a:endParaRPr sz="3600" dirty="0">
              <a:solidFill>
                <a:schemeClr val="bg1"/>
              </a:solidFill>
              <a:latin typeface="Montserrat SemiBold" panose="00000700000000000000" pitchFamily="2" charset="0"/>
            </a:endParaRPr>
          </a:p>
        </p:txBody>
      </p:sp>
      <p:sp>
        <p:nvSpPr>
          <p:cNvPr id="7" name="TextBox 6">
            <a:extLst>
              <a:ext uri="{FF2B5EF4-FFF2-40B4-BE49-F238E27FC236}">
                <a16:creationId xmlns:a16="http://schemas.microsoft.com/office/drawing/2014/main" id="{43FE22AA-B61B-BC30-8F78-FB6FD1098717}"/>
              </a:ext>
            </a:extLst>
          </p:cNvPr>
          <p:cNvSpPr txBox="1"/>
          <p:nvPr/>
        </p:nvSpPr>
        <p:spPr>
          <a:xfrm>
            <a:off x="579385" y="1092351"/>
            <a:ext cx="5155612" cy="5262979"/>
          </a:xfrm>
          <a:prstGeom prst="rect">
            <a:avLst/>
          </a:prstGeom>
          <a:noFill/>
        </p:spPr>
        <p:txBody>
          <a:bodyPr wrap="square">
            <a:spAutoFit/>
          </a:bodyPr>
          <a:lstStyle/>
          <a:p>
            <a:r>
              <a:rPr lang="en-US" sz="1600" b="1" u="sng" dirty="0">
                <a:cs typeface="Calibri" panose="020F0502020204030204" pitchFamily="34" charset="0"/>
              </a:rPr>
              <a:t>Components of Master</a:t>
            </a:r>
          </a:p>
          <a:p>
            <a:endParaRPr lang="en-US" sz="1600" b="1" dirty="0">
              <a:cs typeface="Calibri" panose="020F0502020204030204" pitchFamily="34" charset="0"/>
            </a:endParaRPr>
          </a:p>
          <a:p>
            <a:r>
              <a:rPr lang="en-US" sz="1600" b="1" dirty="0">
                <a:cs typeface="Calibri" panose="020F0502020204030204" pitchFamily="34" charset="0"/>
              </a:rPr>
              <a:t>Service Controller</a:t>
            </a:r>
            <a:r>
              <a:rPr lang="en-US" sz="1600" dirty="0">
                <a:cs typeface="Calibri" panose="020F0502020204030204" pitchFamily="34" charset="0"/>
              </a:rPr>
              <a:t>: For creating, updating, and deleting cloud provider load balancers</a:t>
            </a:r>
          </a:p>
          <a:p>
            <a:r>
              <a:rPr lang="en-US" sz="1600" b="1" dirty="0">
                <a:cs typeface="Calibri" panose="020F0502020204030204" pitchFamily="34" charset="0"/>
              </a:rPr>
              <a:t>Volume Controller: </a:t>
            </a:r>
            <a:r>
              <a:rPr lang="en-US" sz="1600" dirty="0">
                <a:cs typeface="Calibri" panose="020F0502020204030204" pitchFamily="34" charset="0"/>
              </a:rPr>
              <a:t>For creating, attaching, and mounting volumes and interacting with the cloud provider to orchestrate volumes</a:t>
            </a:r>
          </a:p>
          <a:p>
            <a:endParaRPr lang="en-US" sz="1600" dirty="0">
              <a:cs typeface="Calibri" panose="020F0502020204030204" pitchFamily="34" charset="0"/>
            </a:endParaRPr>
          </a:p>
          <a:p>
            <a:r>
              <a:rPr lang="en-US" sz="1600" b="1" dirty="0">
                <a:cs typeface="Calibri" panose="020F0502020204030204" pitchFamily="34" charset="0"/>
              </a:rPr>
              <a:t>What is Node?</a:t>
            </a:r>
          </a:p>
          <a:p>
            <a:r>
              <a:rPr lang="en-US" sz="1600" b="1" dirty="0">
                <a:cs typeface="Calibri" panose="020F0502020204030204" pitchFamily="34" charset="0"/>
              </a:rPr>
              <a:t>Node-</a:t>
            </a:r>
            <a:r>
              <a:rPr lang="en-US" sz="1600" dirty="0">
                <a:cs typeface="Calibri" panose="020F0502020204030204" pitchFamily="34" charset="0"/>
              </a:rPr>
              <a:t> A node is a machine(physical or virtual)  on which Kubernetes is installed. A node is a worker machine and this is where containers will be launched by Kubernetes.</a:t>
            </a:r>
          </a:p>
          <a:p>
            <a:endParaRPr lang="en-US" sz="1600" dirty="0">
              <a:cs typeface="Calibri" panose="020F0502020204030204" pitchFamily="34" charset="0"/>
            </a:endParaRPr>
          </a:p>
          <a:p>
            <a:r>
              <a:rPr lang="en-US" sz="1600" b="1" u="sng" dirty="0">
                <a:cs typeface="Calibri" panose="020F0502020204030204" pitchFamily="34" charset="0"/>
              </a:rPr>
              <a:t>Components of Node : </a:t>
            </a:r>
            <a:endParaRPr lang="en-US" sz="1600" dirty="0">
              <a:cs typeface="Calibri" panose="020F0502020204030204" pitchFamily="34" charset="0"/>
            </a:endParaRPr>
          </a:p>
          <a:p>
            <a:r>
              <a:rPr lang="en-US" sz="1600" b="1" dirty="0">
                <a:cs typeface="Calibri" panose="020F0502020204030204" pitchFamily="34" charset="0"/>
              </a:rPr>
              <a:t>Container Runtime</a:t>
            </a:r>
            <a:r>
              <a:rPr lang="en-US" sz="1600" dirty="0">
                <a:cs typeface="Calibri" panose="020F0502020204030204" pitchFamily="34" charset="0"/>
              </a:rPr>
              <a:t>: It’s software that is responsible for running containers. Kubernetes supports several container runtimes. </a:t>
            </a:r>
            <a:r>
              <a:rPr lang="en-US" sz="1600" dirty="0" err="1">
                <a:cs typeface="Calibri" panose="020F0502020204030204" pitchFamily="34" charset="0"/>
              </a:rPr>
              <a:t>Docker,Containerd,cri-o,rktlet</a:t>
            </a:r>
            <a:r>
              <a:rPr lang="en-US" sz="1600" dirty="0">
                <a:cs typeface="Calibri" panose="020F0502020204030204" pitchFamily="34" charset="0"/>
              </a:rPr>
              <a:t>, and any implementation of the Kubernetes CRI (Container Runtime Interface)</a:t>
            </a:r>
          </a:p>
          <a:p>
            <a:endParaRPr lang="en-US" sz="1600" dirty="0">
              <a:cs typeface="Calibri" panose="020F0502020204030204" pitchFamily="34" charset="0"/>
            </a:endParaRPr>
          </a:p>
        </p:txBody>
      </p:sp>
      <p:pic>
        <p:nvPicPr>
          <p:cNvPr id="2" name="Picture 1">
            <a:extLst>
              <a:ext uri="{FF2B5EF4-FFF2-40B4-BE49-F238E27FC236}">
                <a16:creationId xmlns:a16="http://schemas.microsoft.com/office/drawing/2014/main" id="{22B0928B-6165-472C-81A7-1A64DC4A9936}"/>
              </a:ext>
            </a:extLst>
          </p:cNvPr>
          <p:cNvPicPr>
            <a:picLocks noChangeAspect="1"/>
          </p:cNvPicPr>
          <p:nvPr/>
        </p:nvPicPr>
        <p:blipFill>
          <a:blip r:embed="rId3"/>
          <a:stretch>
            <a:fillRect/>
          </a:stretch>
        </p:blipFill>
        <p:spPr>
          <a:xfrm>
            <a:off x="5784352" y="840605"/>
            <a:ext cx="6191891" cy="5258534"/>
          </a:xfrm>
          <a:prstGeom prst="rect">
            <a:avLst/>
          </a:prstGeom>
        </p:spPr>
      </p:pic>
    </p:spTree>
    <p:extLst>
      <p:ext uri="{BB962C8B-B14F-4D97-AF65-F5344CB8AC3E}">
        <p14:creationId xmlns:p14="http://schemas.microsoft.com/office/powerpoint/2010/main" val="51968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619783"/>
          </a:xfrm>
          <a:prstGeom prst="rect">
            <a:avLst/>
          </a:prstGeom>
          <a:solidFill>
            <a:srgbClr val="002060"/>
          </a:solidFill>
          <a:ln>
            <a:noFill/>
          </a:ln>
        </p:spPr>
        <p:txBody>
          <a:bodyPr spcFirstLastPara="1" wrap="square" lIns="182850" tIns="91400" rIns="182850" bIns="91400" anchor="ctr" anchorCtr="0">
            <a:noAutofit/>
          </a:bodyPr>
          <a:lstStyle/>
          <a:p>
            <a:pPr lvl="0"/>
            <a:r>
              <a:rPr lang="en-US" sz="3600" dirty="0">
                <a:solidFill>
                  <a:schemeClr val="bg1"/>
                </a:solidFill>
                <a:latin typeface="Montserrat SemiBold" panose="00000700000000000000" pitchFamily="2" charset="0"/>
                <a:cs typeface="Arial"/>
                <a:sym typeface="Arial"/>
              </a:rPr>
              <a:t>Kubernetes – Node Components</a:t>
            </a:r>
            <a:endParaRPr sz="3600" dirty="0">
              <a:solidFill>
                <a:schemeClr val="bg1"/>
              </a:solidFill>
              <a:latin typeface="Montserrat SemiBold" panose="00000700000000000000" pitchFamily="2" charset="0"/>
            </a:endParaRPr>
          </a:p>
        </p:txBody>
      </p:sp>
      <p:sp>
        <p:nvSpPr>
          <p:cNvPr id="7" name="TextBox 6">
            <a:extLst>
              <a:ext uri="{FF2B5EF4-FFF2-40B4-BE49-F238E27FC236}">
                <a16:creationId xmlns:a16="http://schemas.microsoft.com/office/drawing/2014/main" id="{43FE22AA-B61B-BC30-8F78-FB6FD1098717}"/>
              </a:ext>
            </a:extLst>
          </p:cNvPr>
          <p:cNvSpPr txBox="1"/>
          <p:nvPr/>
        </p:nvSpPr>
        <p:spPr>
          <a:xfrm>
            <a:off x="456094" y="848578"/>
            <a:ext cx="5328257" cy="5509200"/>
          </a:xfrm>
          <a:prstGeom prst="rect">
            <a:avLst/>
          </a:prstGeom>
          <a:noFill/>
        </p:spPr>
        <p:txBody>
          <a:bodyPr wrap="square">
            <a:spAutoFit/>
          </a:bodyPr>
          <a:lstStyle/>
          <a:p>
            <a:endParaRPr lang="en-US" sz="1600" dirty="0">
              <a:cs typeface="Calibri" panose="020F0502020204030204" pitchFamily="34" charset="0"/>
            </a:endParaRPr>
          </a:p>
          <a:p>
            <a:r>
              <a:rPr lang="en-US" sz="1600" b="1" u="sng" dirty="0">
                <a:cs typeface="Calibri" panose="020F0502020204030204" pitchFamily="34" charset="0"/>
              </a:rPr>
              <a:t>Components of Node : </a:t>
            </a:r>
            <a:endParaRPr lang="en-US" sz="1600" dirty="0">
              <a:cs typeface="Calibri" panose="020F0502020204030204" pitchFamily="34" charset="0"/>
            </a:endParaRPr>
          </a:p>
          <a:p>
            <a:r>
              <a:rPr lang="en-US" sz="1600" b="1" dirty="0" err="1">
                <a:cs typeface="Calibri" panose="020F0502020204030204" pitchFamily="34" charset="0"/>
              </a:rPr>
              <a:t>Kubelet</a:t>
            </a:r>
            <a:r>
              <a:rPr lang="en-US" sz="1600" b="1" dirty="0">
                <a:cs typeface="Calibri" panose="020F0502020204030204" pitchFamily="34" charset="0"/>
              </a:rPr>
              <a:t> Service: </a:t>
            </a:r>
            <a:r>
              <a:rPr lang="en-US" sz="1600" dirty="0">
                <a:cs typeface="Calibri" panose="020F0502020204030204" pitchFamily="34" charset="0"/>
              </a:rPr>
              <a:t>This is a small service in each node responsible for relaying information to and from control plane services. It interacts with </a:t>
            </a:r>
            <a:r>
              <a:rPr lang="en-US" sz="1600" b="1" dirty="0" err="1">
                <a:cs typeface="Calibri" panose="020F0502020204030204" pitchFamily="34" charset="0"/>
              </a:rPr>
              <a:t>etcd</a:t>
            </a:r>
            <a:r>
              <a:rPr lang="en-US" sz="1600" dirty="0">
                <a:cs typeface="Calibri" panose="020F0502020204030204" pitchFamily="34" charset="0"/>
              </a:rPr>
              <a:t> store to read configuration details and right values</a:t>
            </a:r>
          </a:p>
          <a:p>
            <a:endParaRPr lang="en-US" sz="1600" dirty="0">
              <a:cs typeface="Calibri" panose="020F0502020204030204" pitchFamily="34" charset="0"/>
            </a:endParaRPr>
          </a:p>
          <a:p>
            <a:r>
              <a:rPr lang="en-US" sz="1600" dirty="0" err="1">
                <a:cs typeface="Calibri" panose="020F0502020204030204" pitchFamily="34" charset="0"/>
              </a:rPr>
              <a:t>Kubelet</a:t>
            </a:r>
            <a:r>
              <a:rPr lang="en-US" sz="1600" dirty="0">
                <a:cs typeface="Calibri" panose="020F0502020204030204" pitchFamily="34" charset="0"/>
              </a:rPr>
              <a:t> service communicates with the master component to receive commands and work. The </a:t>
            </a:r>
            <a:r>
              <a:rPr lang="en-US" sz="1600" b="1" dirty="0" err="1">
                <a:cs typeface="Calibri" panose="020F0502020204030204" pitchFamily="34" charset="0"/>
              </a:rPr>
              <a:t>kubelet</a:t>
            </a:r>
            <a:r>
              <a:rPr lang="en-US" sz="1600" dirty="0">
                <a:cs typeface="Calibri" panose="020F0502020204030204" pitchFamily="34" charset="0"/>
              </a:rPr>
              <a:t> process then takes responsibility for maintaining the state of work and the node server. It manages network rules, port forwarding, etc.</a:t>
            </a:r>
          </a:p>
          <a:p>
            <a:endParaRPr lang="en-US" sz="1600" b="1" dirty="0">
              <a:cs typeface="Calibri" panose="020F0502020204030204" pitchFamily="34" charset="0"/>
            </a:endParaRPr>
          </a:p>
          <a:p>
            <a:r>
              <a:rPr lang="en-US" sz="1600" b="1" dirty="0" err="1">
                <a:cs typeface="Calibri" panose="020F0502020204030204" pitchFamily="34" charset="0"/>
              </a:rPr>
              <a:t>Kube</a:t>
            </a:r>
            <a:r>
              <a:rPr lang="en-US" sz="1600" b="1" dirty="0">
                <a:cs typeface="Calibri" panose="020F0502020204030204" pitchFamily="34" charset="0"/>
              </a:rPr>
              <a:t>-Proxy-service: </a:t>
            </a:r>
            <a:r>
              <a:rPr lang="en-US" sz="1600" dirty="0">
                <a:cs typeface="Calibri" panose="020F0502020204030204" pitchFamily="34" charset="0"/>
              </a:rPr>
              <a:t>This Service runs on each node and helps in making services available to the external host. It helps in forwarding the request to correct containers and is capable of performing primitive load balancing making sure that the networking environment is predictable and accessible and at the same time, it is isolated. It manages pods on nodes, volumes, secrets, creating new containers health checkups, etc.</a:t>
            </a:r>
          </a:p>
          <a:p>
            <a:endParaRPr lang="en-US" sz="1600" dirty="0">
              <a:cs typeface="Calibri" panose="020F0502020204030204" pitchFamily="34" charset="0"/>
            </a:endParaRPr>
          </a:p>
        </p:txBody>
      </p:sp>
      <p:pic>
        <p:nvPicPr>
          <p:cNvPr id="2" name="Picture 1">
            <a:extLst>
              <a:ext uri="{FF2B5EF4-FFF2-40B4-BE49-F238E27FC236}">
                <a16:creationId xmlns:a16="http://schemas.microsoft.com/office/drawing/2014/main" id="{22B0928B-6165-472C-81A7-1A64DC4A9936}"/>
              </a:ext>
            </a:extLst>
          </p:cNvPr>
          <p:cNvPicPr>
            <a:picLocks noChangeAspect="1"/>
          </p:cNvPicPr>
          <p:nvPr/>
        </p:nvPicPr>
        <p:blipFill>
          <a:blip r:embed="rId3"/>
          <a:stretch>
            <a:fillRect/>
          </a:stretch>
        </p:blipFill>
        <p:spPr>
          <a:xfrm>
            <a:off x="5784352" y="840605"/>
            <a:ext cx="6191891" cy="5258534"/>
          </a:xfrm>
          <a:prstGeom prst="rect">
            <a:avLst/>
          </a:prstGeom>
        </p:spPr>
      </p:pic>
    </p:spTree>
    <p:extLst>
      <p:ext uri="{BB962C8B-B14F-4D97-AF65-F5344CB8AC3E}">
        <p14:creationId xmlns:p14="http://schemas.microsoft.com/office/powerpoint/2010/main" val="386366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2B8685-9FC6-4452-BEBC-4D095879FD9F}"/>
              </a:ext>
            </a:extLst>
          </p:cNvPr>
          <p:cNvSpPr>
            <a:spLocks noGrp="1"/>
          </p:cNvSpPr>
          <p:nvPr>
            <p:ph type="title"/>
          </p:nvPr>
        </p:nvSpPr>
        <p:spPr>
          <a:xfrm>
            <a:off x="2218403" y="2405526"/>
            <a:ext cx="7755194" cy="1325563"/>
          </a:xfrm>
        </p:spPr>
        <p:txBody>
          <a:bodyPr>
            <a:normAutofit/>
          </a:bodyPr>
          <a:lstStyle/>
          <a:p>
            <a:r>
              <a:rPr lang="en-IN" sz="3200" dirty="0"/>
              <a:t>thank you</a:t>
            </a:r>
          </a:p>
        </p:txBody>
      </p:sp>
      <p:sp>
        <p:nvSpPr>
          <p:cNvPr id="4" name="Footer Placeholder 3">
            <a:extLst>
              <a:ext uri="{FF2B5EF4-FFF2-40B4-BE49-F238E27FC236}">
                <a16:creationId xmlns:a16="http://schemas.microsoft.com/office/drawing/2014/main" id="{05820BFE-0E9A-41DC-9E94-B55F5E6DA948}"/>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1000" b="0" i="0" u="none" strike="noStrike" kern="0" cap="none" spc="0" normalizeH="0" baseline="0" noProof="0" dirty="0">
                <a:ln>
                  <a:noFill/>
                </a:ln>
                <a:solidFill>
                  <a:srgbClr val="FFFFFF">
                    <a:lumMod val="65000"/>
                  </a:srgbClr>
                </a:solidFill>
                <a:effectLst/>
                <a:uLnTx/>
                <a:uFillTx/>
                <a:latin typeface="Montserrat" panose="00000500000000000000" pitchFamily="2" charset="0"/>
                <a:sym typeface="Montserrat"/>
              </a:rPr>
              <a:t>Copy Rights Blazeclan Technologies Pvt. Ltd.</a:t>
            </a:r>
            <a:endParaRPr kumimoji="0" lang="en-IN" sz="1000" b="0" i="0" u="none" strike="noStrike" kern="0" cap="none" spc="0" normalizeH="0" baseline="0" noProof="0" dirty="0">
              <a:ln>
                <a:noFill/>
              </a:ln>
              <a:solidFill>
                <a:srgbClr val="FFFFFF">
                  <a:lumMod val="65000"/>
                </a:srgbClr>
              </a:solidFill>
              <a:effectLst/>
              <a:uLnTx/>
              <a:uFillTx/>
              <a:latin typeface="Montserrat" panose="00000500000000000000" pitchFamily="2" charset="0"/>
              <a:sym typeface="Montserrat"/>
            </a:endParaRPr>
          </a:p>
        </p:txBody>
      </p:sp>
      <p:sp>
        <p:nvSpPr>
          <p:cNvPr id="5" name="Slide Number Placeholder 4">
            <a:extLst>
              <a:ext uri="{FF2B5EF4-FFF2-40B4-BE49-F238E27FC236}">
                <a16:creationId xmlns:a16="http://schemas.microsoft.com/office/drawing/2014/main" id="{18CD8F64-02CE-497B-946B-3E2C8D8C53A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fld id="{AE900599-87B8-451F-A6FC-753697317D4F}" type="slidenum">
              <a:rPr kumimoji="0" lang="en-IN" sz="1000" b="0" i="0" u="none" strike="noStrike" kern="0" cap="none" spc="0" normalizeH="0" baseline="0" noProof="0" smtClean="0">
                <a:ln>
                  <a:noFill/>
                </a:ln>
                <a:solidFill>
                  <a:srgbClr val="FFFFFF">
                    <a:lumMod val="65000"/>
                  </a:srgbClr>
                </a:solidFill>
                <a:effectLst/>
                <a:uLnTx/>
                <a:uFillTx/>
                <a:latin typeface="Montserrat" panose="00000500000000000000" pitchFamily="2" charset="0"/>
                <a:sym typeface="Montserrat"/>
              </a:rPr>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t>15</a:t>
            </a:fld>
            <a:endParaRPr kumimoji="0" lang="en-IN" sz="1000" b="0" i="0" u="none" strike="noStrike" kern="0" cap="none" spc="0" normalizeH="0" baseline="0" noProof="0" dirty="0">
              <a:ln>
                <a:noFill/>
              </a:ln>
              <a:solidFill>
                <a:srgbClr val="FFFFFF">
                  <a:lumMod val="65000"/>
                </a:srgbClr>
              </a:solidFill>
              <a:effectLst/>
              <a:uLnTx/>
              <a:uFillTx/>
              <a:latin typeface="Montserrat" panose="00000500000000000000" pitchFamily="2" charset="0"/>
              <a:sym typeface="Montserrat"/>
            </a:endParaRPr>
          </a:p>
        </p:txBody>
      </p:sp>
      <p:sp>
        <p:nvSpPr>
          <p:cNvPr id="10" name="Rectangle 9">
            <a:extLst>
              <a:ext uri="{FF2B5EF4-FFF2-40B4-BE49-F238E27FC236}">
                <a16:creationId xmlns:a16="http://schemas.microsoft.com/office/drawing/2014/main" id="{40011E2A-809C-4AC7-B3E8-DE0C08FE642B}"/>
              </a:ext>
            </a:extLst>
          </p:cNvPr>
          <p:cNvSpPr/>
          <p:nvPr/>
        </p:nvSpPr>
        <p:spPr>
          <a:xfrm>
            <a:off x="3018503" y="2288067"/>
            <a:ext cx="5466736" cy="1443022"/>
          </a:xfrm>
          <a:prstGeom prst="rect">
            <a:avLst/>
          </a:prstGeom>
          <a:solidFill>
            <a:srgbClr val="2D0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8" name="Picture 7">
            <a:extLst>
              <a:ext uri="{FF2B5EF4-FFF2-40B4-BE49-F238E27FC236}">
                <a16:creationId xmlns:a16="http://schemas.microsoft.com/office/drawing/2014/main" id="{D6818BB6-2BF6-4BC1-80B3-AC18E6DA130E}"/>
              </a:ext>
            </a:extLst>
          </p:cNvPr>
          <p:cNvPicPr>
            <a:picLocks noChangeAspect="1"/>
          </p:cNvPicPr>
          <p:nvPr/>
        </p:nvPicPr>
        <p:blipFill>
          <a:blip r:embed="rId3">
            <a:alphaModFix/>
          </a:blip>
          <a:stretch>
            <a:fillRect/>
          </a:stretch>
        </p:blipFill>
        <p:spPr>
          <a:xfrm>
            <a:off x="4391864" y="2682766"/>
            <a:ext cx="573426" cy="613766"/>
          </a:xfrm>
          <a:prstGeom prst="rect">
            <a:avLst/>
          </a:prstGeom>
        </p:spPr>
      </p:pic>
      <p:sp>
        <p:nvSpPr>
          <p:cNvPr id="7" name="Rectangle 6">
            <a:extLst>
              <a:ext uri="{FF2B5EF4-FFF2-40B4-BE49-F238E27FC236}">
                <a16:creationId xmlns:a16="http://schemas.microsoft.com/office/drawing/2014/main" id="{AD49195E-21EA-465E-9E4A-FF697EC25310}"/>
              </a:ext>
            </a:extLst>
          </p:cNvPr>
          <p:cNvSpPr/>
          <p:nvPr/>
        </p:nvSpPr>
        <p:spPr>
          <a:xfrm>
            <a:off x="2574967" y="706425"/>
            <a:ext cx="5466736" cy="1443022"/>
          </a:xfrm>
          <a:prstGeom prst="rect">
            <a:avLst/>
          </a:prstGeom>
          <a:solidFill>
            <a:srgbClr val="2D0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163949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xit" presetSubtype="8" fill="hold" grpId="0" nodeType="withEffect">
                                  <p:stCondLst>
                                    <p:cond delay="0"/>
                                  </p:stCondLst>
                                  <p:childTnLst>
                                    <p:anim calcmode="lin" valueType="num">
                                      <p:cBhvr additive="base">
                                        <p:cTn id="10" dur="1500"/>
                                        <p:tgtEl>
                                          <p:spTgt spid="10"/>
                                        </p:tgtEl>
                                        <p:attrNameLst>
                                          <p:attrName>ppt_x</p:attrName>
                                        </p:attrNameLst>
                                      </p:cBhvr>
                                      <p:tavLst>
                                        <p:tav tm="0">
                                          <p:val>
                                            <p:strVal val="ppt_x"/>
                                          </p:val>
                                        </p:tav>
                                        <p:tav tm="100000">
                                          <p:val>
                                            <p:strVal val="0-ppt_w/2"/>
                                          </p:val>
                                        </p:tav>
                                      </p:tavLst>
                                    </p:anim>
                                    <p:anim calcmode="lin" valueType="num">
                                      <p:cBhvr additive="base">
                                        <p:cTn id="11" dur="1500"/>
                                        <p:tgtEl>
                                          <p:spTgt spid="10"/>
                                        </p:tgtEl>
                                        <p:attrNameLst>
                                          <p:attrName>ppt_y</p:attrName>
                                        </p:attrNameLst>
                                      </p:cBhvr>
                                      <p:tavLst>
                                        <p:tav tm="0">
                                          <p:val>
                                            <p:strVal val="ppt_y"/>
                                          </p:val>
                                        </p:tav>
                                        <p:tav tm="100000">
                                          <p:val>
                                            <p:strVal val="ppt_y"/>
                                          </p:val>
                                        </p:tav>
                                      </p:tavLst>
                                    </p:anim>
                                    <p:set>
                                      <p:cBhvr>
                                        <p:cTn id="12" dur="1" fill="hold">
                                          <p:stCondLst>
                                            <p:cond delay="1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9DE8-73A3-4019-81B9-E2EFA893C7C3}"/>
              </a:ext>
            </a:extLst>
          </p:cNvPr>
          <p:cNvSpPr>
            <a:spLocks noGrp="1"/>
          </p:cNvSpPr>
          <p:nvPr>
            <p:ph type="title"/>
          </p:nvPr>
        </p:nvSpPr>
        <p:spPr>
          <a:xfrm>
            <a:off x="838200" y="48037"/>
            <a:ext cx="10515600" cy="1325563"/>
          </a:xfrm>
        </p:spPr>
        <p:txBody>
          <a:bodyPr/>
          <a:lstStyle/>
          <a:p>
            <a:r>
              <a:rPr lang="en-GB" dirty="0"/>
              <a:t>Agenda</a:t>
            </a:r>
          </a:p>
        </p:txBody>
      </p:sp>
      <p:graphicFrame>
        <p:nvGraphicFramePr>
          <p:cNvPr id="6" name="Diagram 5">
            <a:extLst>
              <a:ext uri="{FF2B5EF4-FFF2-40B4-BE49-F238E27FC236}">
                <a16:creationId xmlns:a16="http://schemas.microsoft.com/office/drawing/2014/main" id="{1759CA21-6BDA-4DBA-AD1A-7438D2C2D97B}"/>
              </a:ext>
            </a:extLst>
          </p:cNvPr>
          <p:cNvGraphicFramePr/>
          <p:nvPr>
            <p:extLst>
              <p:ext uri="{D42A27DB-BD31-4B8C-83A1-F6EECF244321}">
                <p14:modId xmlns:p14="http://schemas.microsoft.com/office/powerpoint/2010/main" val="1106962988"/>
              </p:ext>
            </p:extLst>
          </p:nvPr>
        </p:nvGraphicFramePr>
        <p:xfrm>
          <a:off x="838200" y="1373600"/>
          <a:ext cx="10515600" cy="435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406D161-FE5B-46EA-B7AD-19AA1DB3B1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265878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What is Containerization?</a:t>
            </a:r>
          </a:p>
        </p:txBody>
      </p:sp>
      <p:sp>
        <p:nvSpPr>
          <p:cNvPr id="7" name="TextBox 6">
            <a:extLst>
              <a:ext uri="{FF2B5EF4-FFF2-40B4-BE49-F238E27FC236}">
                <a16:creationId xmlns:a16="http://schemas.microsoft.com/office/drawing/2014/main" id="{43FE22AA-B61B-BC30-8F78-FB6FD1098717}"/>
              </a:ext>
            </a:extLst>
          </p:cNvPr>
          <p:cNvSpPr txBox="1"/>
          <p:nvPr/>
        </p:nvSpPr>
        <p:spPr>
          <a:xfrm>
            <a:off x="632717" y="710667"/>
            <a:ext cx="6168776" cy="558665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600" dirty="0">
                <a:latin typeface="+mn-lt"/>
                <a:cs typeface="Calibri" panose="020F0502020204030204" pitchFamily="34" charset="0"/>
              </a:rPr>
              <a:t>Containerization is the packaging together of software code with all its necessary components like libraries, frameworks, and other dependencies so that they are isolated in their own "container.“</a:t>
            </a:r>
          </a:p>
          <a:p>
            <a:pPr marL="342900" indent="-342900" algn="just">
              <a:lnSpc>
                <a:spcPct val="150000"/>
              </a:lnSpc>
              <a:buFont typeface="Arial" panose="020B0604020202020204" pitchFamily="34" charset="0"/>
              <a:buChar char="•"/>
            </a:pPr>
            <a:endParaRPr lang="en-US" sz="1600" dirty="0">
              <a:latin typeface="+mn-lt"/>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latin typeface="+mn-lt"/>
                <a:cs typeface="Calibri" panose="020F0502020204030204" pitchFamily="34" charset="0"/>
              </a:rPr>
              <a:t>Containerized applications can be run on various types of infrastructure—on bare metal, within VMs, and in the cloud—without needing to refactor it for each environment.</a:t>
            </a:r>
          </a:p>
          <a:p>
            <a:pPr algn="just">
              <a:lnSpc>
                <a:spcPct val="150000"/>
              </a:lnSpc>
            </a:pPr>
            <a:endParaRPr lang="en-US" sz="1600" dirty="0">
              <a:latin typeface="+mn-lt"/>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latin typeface="+mn-lt"/>
                <a:cs typeface="Calibri" panose="020F0502020204030204" pitchFamily="34" charset="0"/>
              </a:rPr>
              <a:t>With containerization technology, there’s less overhead during startup and no need to set up a separate guest OS for each application since they all share the same OS kernel. Because of this high efficiency, containerization is commonly used for packaging up the many individual microservices that make up modern apps.</a:t>
            </a:r>
          </a:p>
        </p:txBody>
      </p:sp>
      <p:pic>
        <p:nvPicPr>
          <p:cNvPr id="1028" name="Picture 4" descr="Containerization - A Virtual Operating System for Applications">
            <a:extLst>
              <a:ext uri="{FF2B5EF4-FFF2-40B4-BE49-F238E27FC236}">
                <a16:creationId xmlns:a16="http://schemas.microsoft.com/office/drawing/2014/main" id="{BE4F6470-ABA1-4815-9D1E-4DA6C2DFF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508" y="710667"/>
            <a:ext cx="4911047" cy="525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1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75334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Architecture</a:t>
            </a:r>
          </a:p>
        </p:txBody>
      </p:sp>
      <p:pic>
        <p:nvPicPr>
          <p:cNvPr id="5" name="Picture 4">
            <a:extLst>
              <a:ext uri="{FF2B5EF4-FFF2-40B4-BE49-F238E27FC236}">
                <a16:creationId xmlns:a16="http://schemas.microsoft.com/office/drawing/2014/main" id="{C573FB9A-CD41-4FC2-B552-A5D38386486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76143" y="1695236"/>
            <a:ext cx="5486400" cy="3659562"/>
          </a:xfrm>
          <a:prstGeom prst="rect">
            <a:avLst/>
          </a:prstGeom>
          <a:noFill/>
          <a:ln>
            <a:noFill/>
          </a:ln>
        </p:spPr>
      </p:pic>
      <p:sp>
        <p:nvSpPr>
          <p:cNvPr id="7" name="TextBox 6">
            <a:extLst>
              <a:ext uri="{FF2B5EF4-FFF2-40B4-BE49-F238E27FC236}">
                <a16:creationId xmlns:a16="http://schemas.microsoft.com/office/drawing/2014/main" id="{CD320889-CD2D-453E-8961-D23EEA986E31}"/>
              </a:ext>
            </a:extLst>
          </p:cNvPr>
          <p:cNvSpPr txBox="1"/>
          <p:nvPr/>
        </p:nvSpPr>
        <p:spPr>
          <a:xfrm>
            <a:off x="856997" y="1085921"/>
            <a:ext cx="5070981" cy="484799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600" dirty="0">
                <a:latin typeface="+mn-lt"/>
                <a:cs typeface="Calibri" panose="020F0502020204030204" pitchFamily="34" charset="0"/>
              </a:rPr>
              <a:t>Each container is an executable package of software, running on top of a host OS. A host may support many containers (tens, hundreds, or even thousands) concurrently, such as in the case of a complex microservices architecture that uses numerous containerized application delivery controllers (ADCs). This setup works because all containers run minimal, resource-isolated processes that others cannot access.</a:t>
            </a:r>
          </a:p>
          <a:p>
            <a:pPr marL="342900" indent="-342900" algn="just">
              <a:lnSpc>
                <a:spcPct val="150000"/>
              </a:lnSpc>
              <a:buFont typeface="Arial" panose="020B0604020202020204" pitchFamily="34" charset="0"/>
              <a:buChar char="•"/>
            </a:pPr>
            <a:endParaRPr lang="en-US" sz="1600" dirty="0">
              <a:latin typeface="+mn-lt"/>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latin typeface="+mn-lt"/>
                <a:cs typeface="Calibri" panose="020F0502020204030204" pitchFamily="34" charset="0"/>
              </a:rPr>
              <a:t>Think of a containerized application as the top layer of a multi-tier cake:</a:t>
            </a:r>
          </a:p>
          <a:p>
            <a:pPr algn="just">
              <a:lnSpc>
                <a:spcPct val="150000"/>
              </a:lnSpc>
            </a:pPr>
            <a:endParaRPr lang="en-US" sz="1600" dirty="0">
              <a:latin typeface="+mn-lt"/>
              <a:cs typeface="Calibri" panose="020F0502020204030204" pitchFamily="34" charset="0"/>
            </a:endParaRPr>
          </a:p>
        </p:txBody>
      </p:sp>
    </p:spTree>
    <p:extLst>
      <p:ext uri="{BB962C8B-B14F-4D97-AF65-F5344CB8AC3E}">
        <p14:creationId xmlns:p14="http://schemas.microsoft.com/office/powerpoint/2010/main" val="255428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8"/>
            <a:ext cx="10515600" cy="948556"/>
          </a:xfrm>
          <a:prstGeom prst="rect">
            <a:avLst/>
          </a:prstGeom>
          <a:solidFill>
            <a:srgbClr val="002060"/>
          </a:solidFill>
          <a:ln>
            <a:noFill/>
          </a:ln>
        </p:spPr>
        <p:txBody>
          <a:bodyPr spcFirstLastPara="1" wrap="square" lIns="182850" tIns="91400" rIns="182850" bIns="91400" anchor="ctr" anchorCtr="0">
            <a:noAutofit/>
          </a:bodyPr>
          <a:lstStyle/>
          <a:p>
            <a:pPr lvl="0"/>
            <a:r>
              <a:rPr lang="en-US" sz="3600" dirty="0">
                <a:solidFill>
                  <a:schemeClr val="bg1"/>
                </a:solidFill>
                <a:latin typeface="Montserrat SemiBold" panose="00000700000000000000" pitchFamily="2" charset="0"/>
                <a:cs typeface="Arial"/>
                <a:sym typeface="Arial"/>
              </a:rPr>
              <a:t>Containerization Architecture</a:t>
            </a:r>
            <a:endParaRPr sz="3600" dirty="0">
              <a:solidFill>
                <a:schemeClr val="bg1"/>
              </a:solidFill>
              <a:latin typeface="Montserrat SemiBold" panose="00000700000000000000" pitchFamily="2" charset="0"/>
            </a:endParaRPr>
          </a:p>
        </p:txBody>
      </p:sp>
      <p:sp>
        <p:nvSpPr>
          <p:cNvPr id="7" name="TextBox 6">
            <a:extLst>
              <a:ext uri="{FF2B5EF4-FFF2-40B4-BE49-F238E27FC236}">
                <a16:creationId xmlns:a16="http://schemas.microsoft.com/office/drawing/2014/main" id="{43FE22AA-B61B-BC30-8F78-FB6FD1098717}"/>
              </a:ext>
            </a:extLst>
          </p:cNvPr>
          <p:cNvSpPr txBox="1"/>
          <p:nvPr/>
        </p:nvSpPr>
        <p:spPr>
          <a:xfrm>
            <a:off x="624326" y="1605194"/>
            <a:ext cx="5992231" cy="484799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600" dirty="0">
                <a:cs typeface="Calibri" panose="020F0502020204030204" pitchFamily="34" charset="0"/>
              </a:rPr>
              <a:t>At the bottom, there’s the hardware of the infrastructure in question, including its CPU(s), disk storage, and network interfaces.</a:t>
            </a:r>
          </a:p>
          <a:p>
            <a:pPr marL="342900" indent="-342900" algn="just">
              <a:lnSpc>
                <a:spcPct val="150000"/>
              </a:lnSpc>
              <a:buFont typeface="Arial" panose="020B0604020202020204" pitchFamily="34" charset="0"/>
              <a:buChar char="•"/>
            </a:pPr>
            <a:r>
              <a:rPr lang="en-US" sz="1600" dirty="0">
                <a:cs typeface="Calibri" panose="020F0502020204030204" pitchFamily="34" charset="0"/>
              </a:rPr>
              <a:t>Above that is the host OS and its kernel—the latter serves as a bridge between the software of the OS and the hardware of the underlying system.</a:t>
            </a:r>
          </a:p>
          <a:p>
            <a:pPr marL="342900" indent="-342900" algn="just">
              <a:lnSpc>
                <a:spcPct val="150000"/>
              </a:lnSpc>
              <a:buFont typeface="Arial" panose="020B0604020202020204" pitchFamily="34" charset="0"/>
              <a:buChar char="•"/>
            </a:pPr>
            <a:r>
              <a:rPr lang="en-US" sz="1600" dirty="0">
                <a:cs typeface="Calibri" panose="020F0502020204030204" pitchFamily="34" charset="0"/>
              </a:rPr>
              <a:t>The container engine and its minimal guest OS, which are particular to the containerization technology being used, sit atop the host OS.</a:t>
            </a:r>
          </a:p>
          <a:p>
            <a:pPr marL="342900" indent="-342900" algn="just">
              <a:lnSpc>
                <a:spcPct val="150000"/>
              </a:lnSpc>
              <a:buFont typeface="Arial" panose="020B0604020202020204" pitchFamily="34" charset="0"/>
              <a:buChar char="•"/>
            </a:pPr>
            <a:r>
              <a:rPr lang="en-US" sz="1600" dirty="0">
                <a:cs typeface="Calibri" panose="020F0502020204030204" pitchFamily="34" charset="0"/>
              </a:rPr>
              <a:t>At the very top are the binaries and libraries (bins/libs) for each application and the apps themselves, running in their isolated user spaces (containers).</a:t>
            </a:r>
          </a:p>
          <a:p>
            <a:pPr algn="just">
              <a:lnSpc>
                <a:spcPct val="150000"/>
              </a:lnSpc>
            </a:pPr>
            <a:endParaRPr lang="en-US" sz="1600" dirty="0">
              <a:latin typeface="+mn-lt"/>
              <a:cs typeface="Calibri" panose="020F0502020204030204" pitchFamily="34" charset="0"/>
            </a:endParaRPr>
          </a:p>
        </p:txBody>
      </p:sp>
      <p:pic>
        <p:nvPicPr>
          <p:cNvPr id="5" name="Picture 4">
            <a:extLst>
              <a:ext uri="{FF2B5EF4-FFF2-40B4-BE49-F238E27FC236}">
                <a16:creationId xmlns:a16="http://schemas.microsoft.com/office/drawing/2014/main" id="{1743BD3D-92FF-4A53-B95A-704C3AD3A5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42589" y="1345915"/>
            <a:ext cx="5119954" cy="4643919"/>
          </a:xfrm>
          <a:prstGeom prst="rect">
            <a:avLst/>
          </a:prstGeom>
          <a:noFill/>
          <a:ln>
            <a:noFill/>
          </a:ln>
        </p:spPr>
      </p:pic>
    </p:spTree>
    <p:extLst>
      <p:ext uri="{BB962C8B-B14F-4D97-AF65-F5344CB8AC3E}">
        <p14:creationId xmlns:p14="http://schemas.microsoft.com/office/powerpoint/2010/main" val="128112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6FEB00-0D86-4B6B-8F04-8C45E8050142}"/>
              </a:ext>
            </a:extLst>
          </p:cNvPr>
          <p:cNvSpPr>
            <a:spLocks noGrp="1"/>
          </p:cNvSpPr>
          <p:nvPr>
            <p:ph type="title"/>
          </p:nvPr>
        </p:nvSpPr>
        <p:spPr>
          <a:xfrm>
            <a:off x="838200" y="48037"/>
            <a:ext cx="10515600" cy="599235"/>
          </a:xfrm>
          <a:solidFill>
            <a:srgbClr val="002060"/>
          </a:solidFill>
        </p:spPr>
        <p:txBody>
          <a:bodyPr vert="horz" lIns="91440" tIns="45720" rIns="91440" bIns="45720" rtlCol="0" anchor="ctr">
            <a:normAutofit fontScale="90000"/>
          </a:bodyPr>
          <a:lstStyle/>
          <a:p>
            <a:pPr>
              <a:spcBef>
                <a:spcPct val="0"/>
              </a:spcBef>
            </a:pPr>
            <a:r>
              <a:rPr lang="en-US" sz="4000" kern="1200" dirty="0">
                <a:solidFill>
                  <a:schemeClr val="bg1"/>
                </a:solidFill>
                <a:latin typeface="+mj-lt"/>
                <a:ea typeface="+mj-ea"/>
                <a:cs typeface="+mj-cs"/>
              </a:rPr>
              <a:t>Introduction to Kubernetes</a:t>
            </a:r>
          </a:p>
        </p:txBody>
      </p:sp>
      <p:sp>
        <p:nvSpPr>
          <p:cNvPr id="3" name="Slide Number Placeholder 2">
            <a:extLst>
              <a:ext uri="{FF2B5EF4-FFF2-40B4-BE49-F238E27FC236}">
                <a16:creationId xmlns:a16="http://schemas.microsoft.com/office/drawing/2014/main" id="{7EC6D504-48AB-4991-99CF-9E508102D96D}"/>
              </a:ext>
            </a:extLst>
          </p:cNvPr>
          <p:cNvSpPr>
            <a:spLocks noGrp="1"/>
          </p:cNvSpPr>
          <p:nvPr>
            <p:ph type="sldNum" idx="12"/>
          </p:nvPr>
        </p:nvSpPr>
        <p:spPr/>
        <p:txBody>
          <a:bodyPr vert="horz" lIns="91440" tIns="45720" rIns="91440" bIns="45720" rtlCol="0" anchor="ctr">
            <a:normAutofit fontScale="92500" lnSpcReduction="20000"/>
          </a:bodyPr>
          <a:lstStyle/>
          <a:p>
            <a:pPr lvl="0" indent="0">
              <a:spcBef>
                <a:spcPts val="0"/>
              </a:spcBef>
              <a:spcAft>
                <a:spcPts val="600"/>
              </a:spcAft>
              <a:buNone/>
            </a:pPr>
            <a:fld id="{00000000-1234-1234-1234-123412341234}" type="slidenum">
              <a:rPr lang="en-US" sz="1100" kern="1200">
                <a:solidFill>
                  <a:schemeClr val="tx1">
                    <a:lumMod val="50000"/>
                    <a:lumOff val="50000"/>
                  </a:schemeClr>
                </a:solidFill>
                <a:latin typeface="+mn-lt"/>
                <a:ea typeface="+mn-ea"/>
                <a:cs typeface="+mn-cs"/>
              </a:rPr>
              <a:pPr lvl="0" indent="0">
                <a:spcBef>
                  <a:spcPts val="0"/>
                </a:spcBef>
                <a:spcAft>
                  <a:spcPts val="600"/>
                </a:spcAft>
                <a:buNone/>
              </a:pPr>
              <a:t>6</a:t>
            </a:fld>
            <a:endParaRPr lang="en-US" sz="1100" kern="1200">
              <a:solidFill>
                <a:schemeClr val="tx1">
                  <a:lumMod val="50000"/>
                  <a:lumOff val="50000"/>
                </a:schemeClr>
              </a:solidFill>
              <a:latin typeface="+mn-lt"/>
              <a:ea typeface="+mn-ea"/>
              <a:cs typeface="+mn-cs"/>
            </a:endParaRPr>
          </a:p>
        </p:txBody>
      </p:sp>
      <p:sp>
        <p:nvSpPr>
          <p:cNvPr id="6" name="TextBox 5">
            <a:extLst>
              <a:ext uri="{FF2B5EF4-FFF2-40B4-BE49-F238E27FC236}">
                <a16:creationId xmlns:a16="http://schemas.microsoft.com/office/drawing/2014/main" id="{64C223C7-8EE0-4838-AE0A-4F6A6DDCBFF0}"/>
              </a:ext>
            </a:extLst>
          </p:cNvPr>
          <p:cNvSpPr txBox="1"/>
          <p:nvPr/>
        </p:nvSpPr>
        <p:spPr>
          <a:xfrm>
            <a:off x="838200" y="1034550"/>
            <a:ext cx="5613971" cy="619252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latin typeface="+mn-lt"/>
                <a:cs typeface="Calibri" panose="020F0502020204030204" pitchFamily="34" charset="0"/>
              </a:rPr>
              <a:t>Kubernetes is a popular open source platform for container orchestration. It enables developers to easily build containerized applications and services, as well as scale, schedule, and monitor those containers.</a:t>
            </a:r>
          </a:p>
          <a:p>
            <a:pPr marL="342900" indent="-342900" algn="just">
              <a:lnSpc>
                <a:spcPct val="150000"/>
              </a:lnSpc>
              <a:buFont typeface="Arial" panose="020B0604020202020204" pitchFamily="34" charset="0"/>
              <a:buChar char="•"/>
            </a:pPr>
            <a:r>
              <a:rPr lang="en-IN" dirty="0">
                <a:latin typeface="+mn-lt"/>
                <a:cs typeface="Calibri" panose="020F0502020204030204" pitchFamily="34" charset="0"/>
              </a:rPr>
              <a:t>It orchestrates the deployments and management of 100s and 1000s of containers in a clustered environment.</a:t>
            </a:r>
          </a:p>
          <a:p>
            <a:pPr marL="342900" indent="-342900" algn="just">
              <a:lnSpc>
                <a:spcPct val="150000"/>
              </a:lnSpc>
              <a:buFont typeface="Arial" panose="020B0604020202020204" pitchFamily="34" charset="0"/>
              <a:buChar char="•"/>
            </a:pPr>
            <a:endParaRPr lang="en-IN" dirty="0"/>
          </a:p>
          <a:p>
            <a:pPr marL="342900" indent="-342900" algn="just">
              <a:lnSpc>
                <a:spcPct val="150000"/>
              </a:lnSpc>
              <a:buFont typeface="Arial" panose="020B0604020202020204" pitchFamily="34" charset="0"/>
              <a:buChar char="•"/>
            </a:pPr>
            <a:r>
              <a:rPr lang="en-US" dirty="0">
                <a:latin typeface="+mn-lt"/>
                <a:cs typeface="Calibri" panose="020F0502020204030204" pitchFamily="34" charset="0"/>
              </a:rPr>
              <a:t>Containerization has bought a lot of flexibility for developers in terms of managing the deployment of the Applications. However, the more granular the application is the more components it consists of and hence requires some sort of management for those</a:t>
            </a:r>
          </a:p>
          <a:p>
            <a:pPr marL="342900" indent="-342900" algn="just">
              <a:lnSpc>
                <a:spcPct val="150000"/>
              </a:lnSpc>
              <a:buFont typeface="Arial" panose="020B0604020202020204" pitchFamily="34" charset="0"/>
              <a:buChar char="•"/>
            </a:pPr>
            <a:endParaRPr lang="en-US" dirty="0">
              <a:latin typeface="+mn-lt"/>
              <a:cs typeface="Calibri" panose="020F0502020204030204" pitchFamily="34" charset="0"/>
            </a:endParaRPr>
          </a:p>
          <a:p>
            <a:pPr marL="342900" indent="-342900" algn="just">
              <a:lnSpc>
                <a:spcPct val="150000"/>
              </a:lnSpc>
              <a:buFont typeface="Arial" panose="020B0604020202020204" pitchFamily="34" charset="0"/>
              <a:buChar char="•"/>
            </a:pPr>
            <a:r>
              <a:rPr lang="en-US" dirty="0">
                <a:latin typeface="+mn-lt"/>
                <a:cs typeface="Calibri" panose="020F0502020204030204" pitchFamily="34" charset="0"/>
              </a:rPr>
              <a:t>One Still needs to take care of scheduling the deployment of a certain number of containers to a specific node, managing networking between the containers, following the resource allocation moving them around as they grow, and much more</a:t>
            </a:r>
          </a:p>
          <a:p>
            <a:pPr marL="342900" indent="-342900" algn="just">
              <a:lnSpc>
                <a:spcPct val="150000"/>
              </a:lnSpc>
              <a:buFont typeface="Arial" panose="020B0604020202020204" pitchFamily="34" charset="0"/>
              <a:buChar char="•"/>
            </a:pPr>
            <a:endParaRPr lang="en-US" dirty="0">
              <a:latin typeface="+mn-lt"/>
              <a:cs typeface="Calibri" panose="020F0502020204030204" pitchFamily="34" charset="0"/>
            </a:endParaRPr>
          </a:p>
          <a:p>
            <a:pPr marL="342900" indent="-342900" algn="just">
              <a:lnSpc>
                <a:spcPct val="150000"/>
              </a:lnSpc>
              <a:buFont typeface="Arial" panose="020B0604020202020204" pitchFamily="34" charset="0"/>
              <a:buChar char="•"/>
            </a:pPr>
            <a:endParaRPr lang="en-US" dirty="0">
              <a:latin typeface="+mn-lt"/>
              <a:cs typeface="Calibri" panose="020F0502020204030204" pitchFamily="34" charset="0"/>
            </a:endParaRPr>
          </a:p>
        </p:txBody>
      </p:sp>
      <p:pic>
        <p:nvPicPr>
          <p:cNvPr id="8" name="Picture 4" descr="What is Kubernetes❓ Container, Orchestration, Platform">
            <a:extLst>
              <a:ext uri="{FF2B5EF4-FFF2-40B4-BE49-F238E27FC236}">
                <a16:creationId xmlns:a16="http://schemas.microsoft.com/office/drawing/2014/main" id="{50B3ED09-456E-4508-A20D-3FE957360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62" y="1034550"/>
            <a:ext cx="4819438" cy="5294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0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C8A8A6-B062-4171-9BC3-B4B6DC544382}"/>
              </a:ext>
            </a:extLst>
          </p:cNvPr>
          <p:cNvPicPr>
            <a:picLocks noChangeAspect="1"/>
          </p:cNvPicPr>
          <p:nvPr/>
        </p:nvPicPr>
        <p:blipFill>
          <a:blip r:embed="rId2"/>
          <a:stretch>
            <a:fillRect/>
          </a:stretch>
        </p:blipFill>
        <p:spPr>
          <a:xfrm>
            <a:off x="351623" y="771154"/>
            <a:ext cx="11488753" cy="5315692"/>
          </a:xfrm>
          <a:prstGeom prst="rect">
            <a:avLst/>
          </a:prstGeom>
        </p:spPr>
      </p:pic>
      <p:sp>
        <p:nvSpPr>
          <p:cNvPr id="7" name="Title 1">
            <a:extLst>
              <a:ext uri="{FF2B5EF4-FFF2-40B4-BE49-F238E27FC236}">
                <a16:creationId xmlns:a16="http://schemas.microsoft.com/office/drawing/2014/main" id="{D841430A-0F76-4397-9699-A0DFEDC404AB}"/>
              </a:ext>
            </a:extLst>
          </p:cNvPr>
          <p:cNvSpPr>
            <a:spLocks noGrp="1"/>
          </p:cNvSpPr>
          <p:nvPr>
            <p:ph type="title"/>
          </p:nvPr>
        </p:nvSpPr>
        <p:spPr>
          <a:xfrm>
            <a:off x="398521" y="0"/>
            <a:ext cx="11355115" cy="626724"/>
          </a:xfrm>
          <a:solidFill>
            <a:srgbClr val="002060"/>
          </a:solidFill>
        </p:spPr>
        <p:txBody>
          <a:bodyPr vert="horz" lIns="91440" tIns="45720" rIns="91440" bIns="45720" rtlCol="0" anchor="ctr">
            <a:normAutofit fontScale="90000"/>
          </a:bodyPr>
          <a:lstStyle/>
          <a:p>
            <a:pPr>
              <a:spcBef>
                <a:spcPct val="0"/>
              </a:spcBef>
            </a:pPr>
            <a:r>
              <a:rPr lang="en-US" sz="4000" kern="1200" dirty="0">
                <a:solidFill>
                  <a:schemeClr val="bg1"/>
                </a:solidFill>
                <a:latin typeface="+mj-lt"/>
                <a:ea typeface="+mj-ea"/>
                <a:cs typeface="+mj-cs"/>
              </a:rPr>
              <a:t>Kubernetes Features</a:t>
            </a:r>
          </a:p>
        </p:txBody>
      </p:sp>
    </p:spTree>
    <p:extLst>
      <p:ext uri="{BB962C8B-B14F-4D97-AF65-F5344CB8AC3E}">
        <p14:creationId xmlns:p14="http://schemas.microsoft.com/office/powerpoint/2010/main" val="237089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41430A-0F76-4397-9699-A0DFEDC404AB}"/>
              </a:ext>
            </a:extLst>
          </p:cNvPr>
          <p:cNvSpPr>
            <a:spLocks noGrp="1"/>
          </p:cNvSpPr>
          <p:nvPr>
            <p:ph type="title"/>
          </p:nvPr>
        </p:nvSpPr>
        <p:spPr>
          <a:xfrm>
            <a:off x="398521" y="0"/>
            <a:ext cx="11355115" cy="626724"/>
          </a:xfrm>
          <a:solidFill>
            <a:srgbClr val="002060"/>
          </a:solidFill>
        </p:spPr>
        <p:txBody>
          <a:bodyPr vert="horz" lIns="91440" tIns="45720" rIns="91440" bIns="45720" rtlCol="0" anchor="ctr">
            <a:normAutofit fontScale="90000"/>
          </a:bodyPr>
          <a:lstStyle/>
          <a:p>
            <a:pPr>
              <a:spcBef>
                <a:spcPct val="0"/>
              </a:spcBef>
            </a:pPr>
            <a:r>
              <a:rPr lang="en-US" sz="4000" kern="1200" dirty="0">
                <a:solidFill>
                  <a:schemeClr val="bg1"/>
                </a:solidFill>
                <a:latin typeface="+mj-lt"/>
                <a:ea typeface="+mj-ea"/>
                <a:cs typeface="+mj-cs"/>
              </a:rPr>
              <a:t>Why Kubernetes </a:t>
            </a:r>
          </a:p>
        </p:txBody>
      </p:sp>
      <p:pic>
        <p:nvPicPr>
          <p:cNvPr id="3" name="Picture 2">
            <a:extLst>
              <a:ext uri="{FF2B5EF4-FFF2-40B4-BE49-F238E27FC236}">
                <a16:creationId xmlns:a16="http://schemas.microsoft.com/office/drawing/2014/main" id="{7194D4DD-1012-4A47-A8DD-B8D32E876DA8}"/>
              </a:ext>
            </a:extLst>
          </p:cNvPr>
          <p:cNvPicPr>
            <a:picLocks noChangeAspect="1"/>
          </p:cNvPicPr>
          <p:nvPr/>
        </p:nvPicPr>
        <p:blipFill>
          <a:blip r:embed="rId3"/>
          <a:stretch>
            <a:fillRect/>
          </a:stretch>
        </p:blipFill>
        <p:spPr>
          <a:xfrm>
            <a:off x="558856" y="803952"/>
            <a:ext cx="11034444" cy="5250095"/>
          </a:xfrm>
          <a:prstGeom prst="rect">
            <a:avLst/>
          </a:prstGeom>
        </p:spPr>
      </p:pic>
    </p:spTree>
    <p:extLst>
      <p:ext uri="{BB962C8B-B14F-4D97-AF65-F5344CB8AC3E}">
        <p14:creationId xmlns:p14="http://schemas.microsoft.com/office/powerpoint/2010/main" val="4107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41430A-0F76-4397-9699-A0DFEDC404AB}"/>
              </a:ext>
            </a:extLst>
          </p:cNvPr>
          <p:cNvSpPr>
            <a:spLocks noGrp="1"/>
          </p:cNvSpPr>
          <p:nvPr>
            <p:ph type="title"/>
          </p:nvPr>
        </p:nvSpPr>
        <p:spPr>
          <a:xfrm>
            <a:off x="398521" y="0"/>
            <a:ext cx="11355115" cy="626724"/>
          </a:xfrm>
          <a:solidFill>
            <a:srgbClr val="002060"/>
          </a:solidFill>
        </p:spPr>
        <p:txBody>
          <a:bodyPr vert="horz" lIns="91440" tIns="45720" rIns="91440" bIns="45720" rtlCol="0" anchor="ctr">
            <a:normAutofit fontScale="90000"/>
          </a:bodyPr>
          <a:lstStyle/>
          <a:p>
            <a:pPr>
              <a:spcBef>
                <a:spcPct val="0"/>
              </a:spcBef>
            </a:pPr>
            <a:r>
              <a:rPr lang="en-US" sz="4000" kern="1200" dirty="0">
                <a:solidFill>
                  <a:schemeClr val="bg1"/>
                </a:solidFill>
                <a:latin typeface="+mj-lt"/>
                <a:ea typeface="+mj-ea"/>
                <a:cs typeface="+mj-cs"/>
              </a:rPr>
              <a:t>Why Kubernetes</a:t>
            </a:r>
          </a:p>
        </p:txBody>
      </p:sp>
      <p:pic>
        <p:nvPicPr>
          <p:cNvPr id="3" name="Picture 2">
            <a:extLst>
              <a:ext uri="{FF2B5EF4-FFF2-40B4-BE49-F238E27FC236}">
                <a16:creationId xmlns:a16="http://schemas.microsoft.com/office/drawing/2014/main" id="{5FD41D5F-2370-4D6D-B931-AA1B09534A6B}"/>
              </a:ext>
            </a:extLst>
          </p:cNvPr>
          <p:cNvPicPr>
            <a:picLocks noChangeAspect="1"/>
          </p:cNvPicPr>
          <p:nvPr/>
        </p:nvPicPr>
        <p:blipFill>
          <a:blip r:embed="rId2"/>
          <a:stretch>
            <a:fillRect/>
          </a:stretch>
        </p:blipFill>
        <p:spPr>
          <a:xfrm>
            <a:off x="718387" y="814022"/>
            <a:ext cx="10755226" cy="5229955"/>
          </a:xfrm>
          <a:prstGeom prst="rect">
            <a:avLst/>
          </a:prstGeom>
        </p:spPr>
      </p:pic>
    </p:spTree>
    <p:extLst>
      <p:ext uri="{BB962C8B-B14F-4D97-AF65-F5344CB8AC3E}">
        <p14:creationId xmlns:p14="http://schemas.microsoft.com/office/powerpoint/2010/main" val="30500488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ECD9DE4F286B4D95B698194C07106F" ma:contentTypeVersion="13" ma:contentTypeDescription="Create a new document." ma:contentTypeScope="" ma:versionID="dc7927292b85571cfa58d76af5231565">
  <xsd:schema xmlns:xsd="http://www.w3.org/2001/XMLSchema" xmlns:xs="http://www.w3.org/2001/XMLSchema" xmlns:p="http://schemas.microsoft.com/office/2006/metadata/properties" xmlns:ns3="caa051c5-d7b0-44a3-aa1b-ac16874ed10f" xmlns:ns4="d7fbd622-1bae-49bd-b511-20f1258c157b" targetNamespace="http://schemas.microsoft.com/office/2006/metadata/properties" ma:root="true" ma:fieldsID="cbd1dc7ab44cad2f0bd1c6b3f1f286c4" ns3:_="" ns4:_="">
    <xsd:import namespace="caa051c5-d7b0-44a3-aa1b-ac16874ed10f"/>
    <xsd:import namespace="d7fbd622-1bae-49bd-b511-20f1258c157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a051c5-d7b0-44a3-aa1b-ac16874ed10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fbd622-1bae-49bd-b511-20f1258c157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24D0DD-EB07-4527-A76B-971F23F04FB2}">
  <ds:schemaRef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metadata/properties"/>
    <ds:schemaRef ds:uri="http://schemas.microsoft.com/office/2006/documentManagement/types"/>
    <ds:schemaRef ds:uri="d7fbd622-1bae-49bd-b511-20f1258c157b"/>
    <ds:schemaRef ds:uri="caa051c5-d7b0-44a3-aa1b-ac16874ed10f"/>
  </ds:schemaRefs>
</ds:datastoreItem>
</file>

<file path=customXml/itemProps2.xml><?xml version="1.0" encoding="utf-8"?>
<ds:datastoreItem xmlns:ds="http://schemas.openxmlformats.org/officeDocument/2006/customXml" ds:itemID="{5AEEA30B-017E-44B0-A3C6-79BE6B1B2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a051c5-d7b0-44a3-aa1b-ac16874ed10f"/>
    <ds:schemaRef ds:uri="d7fbd622-1bae-49bd-b511-20f1258c15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7A1561-A52C-44CD-981C-A051E8AC29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6123</TotalTime>
  <Words>1225</Words>
  <Application>Microsoft Office PowerPoint</Application>
  <PresentationFormat>Widescreen</PresentationFormat>
  <Paragraphs>100</Paragraphs>
  <Slides>15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Sarala</vt:lpstr>
      <vt:lpstr>Helvetica Neue Light</vt:lpstr>
      <vt:lpstr>Arial</vt:lpstr>
      <vt:lpstr>Calibri</vt:lpstr>
      <vt:lpstr>Montserrat SemiBold</vt:lpstr>
      <vt:lpstr>Montserrat</vt:lpstr>
      <vt:lpstr>Sarabun</vt:lpstr>
      <vt:lpstr>Office Theme</vt:lpstr>
      <vt:lpstr>White</vt:lpstr>
      <vt:lpstr>Azure Kubernetes Service</vt:lpstr>
      <vt:lpstr>Agenda</vt:lpstr>
      <vt:lpstr>What is Containerization?</vt:lpstr>
      <vt:lpstr>Architecture</vt:lpstr>
      <vt:lpstr>Containerization Architecture</vt:lpstr>
      <vt:lpstr>Introduction to Kubernetes</vt:lpstr>
      <vt:lpstr>Kubernetes Features</vt:lpstr>
      <vt:lpstr>Why Kubernetes </vt:lpstr>
      <vt:lpstr>Why Kubernetes</vt:lpstr>
      <vt:lpstr>Kubernetes Architecture</vt:lpstr>
      <vt:lpstr>Kubernetes –Components of Master</vt:lpstr>
      <vt:lpstr>Kubernetes –Components of Master</vt:lpstr>
      <vt:lpstr>Kubernetes Architecture</vt:lpstr>
      <vt:lpstr>Kubernetes – Node Components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Migration Plan for ICICI Lombard</dc:title>
  <dc:creator>Vaibhav shevade</dc:creator>
  <cp:lastModifiedBy>Geethanjali K</cp:lastModifiedBy>
  <cp:revision>363</cp:revision>
  <dcterms:created xsi:type="dcterms:W3CDTF">2019-11-26T17:38:58Z</dcterms:created>
  <dcterms:modified xsi:type="dcterms:W3CDTF">2022-07-27T05:17:49Z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0x010100BAECD9DE4F286B4D95B698194C07106F</vt:lpwstr>
  </property>
</Properties>
</file>