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4"/>
    <p:sldMasterId id="2147483689" r:id="rId5"/>
  </p:sldMasterIdLst>
  <p:notesMasterIdLst>
    <p:notesMasterId r:id="rId16"/>
  </p:notesMasterIdLst>
  <p:handoutMasterIdLst>
    <p:handoutMasterId r:id="rId17"/>
  </p:handoutMasterIdLst>
  <p:sldIdLst>
    <p:sldId id="256" r:id="rId6"/>
    <p:sldId id="585" r:id="rId7"/>
    <p:sldId id="603" r:id="rId8"/>
    <p:sldId id="613" r:id="rId9"/>
    <p:sldId id="610" r:id="rId10"/>
    <p:sldId id="608" r:id="rId11"/>
    <p:sldId id="609" r:id="rId12"/>
    <p:sldId id="611" r:id="rId13"/>
    <p:sldId id="612" r:id="rId14"/>
    <p:sldId id="559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SemiBold" panose="020B0604020202020204" charset="0"/>
      <p:regular r:id="rId26"/>
      <p:bold r:id="rId27"/>
      <p:italic r:id="rId28"/>
      <p:boldItalic r:id="rId29"/>
    </p:embeddedFont>
    <p:embeddedFont>
      <p:font typeface="Sarabun" panose="020B0604020202020204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3F7FB67-110B-4861-9C80-E3223A7AFDC3}">
          <p14:sldIdLst>
            <p14:sldId id="256"/>
            <p14:sldId id="585"/>
          </p14:sldIdLst>
        </p14:section>
        <p14:section name="Untitled Section" id="{39DF007F-675D-4AE2-BE2B-FA7F3BAD672B}">
          <p14:sldIdLst>
            <p14:sldId id="603"/>
            <p14:sldId id="613"/>
            <p14:sldId id="610"/>
            <p14:sldId id="608"/>
            <p14:sldId id="609"/>
            <p14:sldId id="611"/>
            <p14:sldId id="612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idehi Singh" initials="" lastIdx="3" clrIdx="0"/>
  <p:cmAuthor id="1" name="Geethanjali K" initials="GK" lastIdx="0" clrIdx="1">
    <p:extLst>
      <p:ext uri="{19B8F6BF-5375-455C-9EA6-DF929625EA0E}">
        <p15:presenceInfo xmlns:p15="http://schemas.microsoft.com/office/powerpoint/2012/main" userId="S-1-5-21-447403689-2247512602-1089191478-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56F"/>
    <a:srgbClr val="FF9900"/>
    <a:srgbClr val="C0BC04"/>
    <a:srgbClr val="0078D7"/>
    <a:srgbClr val="1B273E"/>
    <a:srgbClr val="E96503"/>
    <a:srgbClr val="FF7500"/>
    <a:srgbClr val="2D0626"/>
    <a:srgbClr val="FF8C00"/>
    <a:srgbClr val="45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1069" autoAdjust="0"/>
  </p:normalViewPr>
  <p:slideViewPr>
    <p:cSldViewPr snapToGrid="0">
      <p:cViewPr varScale="1">
        <p:scale>
          <a:sx n="62" d="100"/>
          <a:sy n="62" d="100"/>
        </p:scale>
        <p:origin x="8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1BD87-D2CA-4A6D-BC51-A688BACDEF4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46F573B-F0B1-4151-93C1-9DE99CC249D4}">
      <dgm:prSet/>
      <dgm:spPr/>
      <dgm:t>
        <a:bodyPr/>
        <a:lstStyle/>
        <a:p>
          <a:r>
            <a:rPr lang="en-US" dirty="0" err="1"/>
            <a:t>Kubectl</a:t>
          </a:r>
          <a:r>
            <a:rPr lang="en-US" dirty="0"/>
            <a:t> 	</a:t>
          </a:r>
          <a:endParaRPr lang="en-GB" dirty="0"/>
        </a:p>
      </dgm:t>
    </dgm:pt>
    <dgm:pt modelId="{2DF41904-FC49-4A64-847D-A18EBC969422}" type="sibTrans" cxnId="{A1B96F3E-3516-405F-98C2-2260C2817599}">
      <dgm:prSet/>
      <dgm:spPr/>
      <dgm:t>
        <a:bodyPr/>
        <a:lstStyle/>
        <a:p>
          <a:endParaRPr lang="en-GB"/>
        </a:p>
      </dgm:t>
    </dgm:pt>
    <dgm:pt modelId="{2CA5A2C4-942F-40D2-8228-9F09057B0BD9}" type="parTrans" cxnId="{A1B96F3E-3516-405F-98C2-2260C2817599}">
      <dgm:prSet/>
      <dgm:spPr/>
      <dgm:t>
        <a:bodyPr/>
        <a:lstStyle/>
        <a:p>
          <a:endParaRPr lang="en-GB"/>
        </a:p>
      </dgm:t>
    </dgm:pt>
    <dgm:pt modelId="{A7619A85-ED70-43EF-9EA9-8D8492695328}">
      <dgm:prSet/>
      <dgm:spPr/>
      <dgm:t>
        <a:bodyPr/>
        <a:lstStyle/>
        <a:p>
          <a:r>
            <a:rPr lang="en-GB" dirty="0"/>
            <a:t>AKS Cluster  Installation</a:t>
          </a:r>
        </a:p>
      </dgm:t>
    </dgm:pt>
    <dgm:pt modelId="{5856AAA2-7F6D-46E5-B33D-F88B1A445FE7}" type="parTrans" cxnId="{6FB9D42F-7371-469D-AD59-76E0A2981600}">
      <dgm:prSet/>
      <dgm:spPr/>
      <dgm:t>
        <a:bodyPr/>
        <a:lstStyle/>
        <a:p>
          <a:endParaRPr lang="en-IN"/>
        </a:p>
      </dgm:t>
    </dgm:pt>
    <dgm:pt modelId="{435A22B7-ABDA-46E4-850D-C6263E99ADE4}" type="sibTrans" cxnId="{6FB9D42F-7371-469D-AD59-76E0A2981600}">
      <dgm:prSet/>
      <dgm:spPr/>
      <dgm:t>
        <a:bodyPr/>
        <a:lstStyle/>
        <a:p>
          <a:endParaRPr lang="en-IN"/>
        </a:p>
      </dgm:t>
    </dgm:pt>
    <dgm:pt modelId="{217F5F37-C6B4-4232-8C5A-5465189726FE}">
      <dgm:prSet/>
      <dgm:spPr/>
      <dgm:t>
        <a:bodyPr/>
        <a:lstStyle/>
        <a:p>
          <a:r>
            <a:rPr lang="en-GB" dirty="0"/>
            <a:t>Default Namespaces</a:t>
          </a:r>
        </a:p>
      </dgm:t>
    </dgm:pt>
    <dgm:pt modelId="{400A831F-EC2E-4D5C-8FFF-099FB2D653CC}" type="parTrans" cxnId="{E1FDB02D-F816-4F45-B377-73D75EEC2A8B}">
      <dgm:prSet/>
      <dgm:spPr/>
      <dgm:t>
        <a:bodyPr/>
        <a:lstStyle/>
        <a:p>
          <a:endParaRPr lang="en-IN"/>
        </a:p>
      </dgm:t>
    </dgm:pt>
    <dgm:pt modelId="{4744C82E-96BB-4EAA-B0A8-C914195227FF}" type="sibTrans" cxnId="{E1FDB02D-F816-4F45-B377-73D75EEC2A8B}">
      <dgm:prSet/>
      <dgm:spPr/>
      <dgm:t>
        <a:bodyPr/>
        <a:lstStyle/>
        <a:p>
          <a:endParaRPr lang="en-IN"/>
        </a:p>
      </dgm:t>
    </dgm:pt>
    <dgm:pt modelId="{8BE0ED7C-29FC-4FE1-A4B5-B7A034604433}">
      <dgm:prSet/>
      <dgm:spPr/>
      <dgm:t>
        <a:bodyPr/>
        <a:lstStyle/>
        <a:p>
          <a:r>
            <a:rPr lang="en-GB" dirty="0" err="1"/>
            <a:t>Kubectl</a:t>
          </a:r>
          <a:r>
            <a:rPr lang="en-GB" dirty="0"/>
            <a:t> Installation and  Pre-requisites			</a:t>
          </a:r>
        </a:p>
      </dgm:t>
    </dgm:pt>
    <dgm:pt modelId="{9B83A299-0330-40D5-B30D-752D92A2A279}" type="parTrans" cxnId="{A324CDDF-68B1-4B3E-8BFA-C2D07AB64E73}">
      <dgm:prSet/>
      <dgm:spPr/>
      <dgm:t>
        <a:bodyPr/>
        <a:lstStyle/>
        <a:p>
          <a:endParaRPr lang="en-IN"/>
        </a:p>
      </dgm:t>
    </dgm:pt>
    <dgm:pt modelId="{B67A35CE-88FB-4486-A2CA-59695D492301}" type="sibTrans" cxnId="{A324CDDF-68B1-4B3E-8BFA-C2D07AB64E73}">
      <dgm:prSet/>
      <dgm:spPr/>
      <dgm:t>
        <a:bodyPr/>
        <a:lstStyle/>
        <a:p>
          <a:endParaRPr lang="en-IN"/>
        </a:p>
      </dgm:t>
    </dgm:pt>
    <dgm:pt modelId="{AEC7B531-E7FE-4815-AFBF-CE86145E682A}">
      <dgm:prSet/>
      <dgm:spPr/>
      <dgm:t>
        <a:bodyPr/>
        <a:lstStyle/>
        <a:p>
          <a:r>
            <a:rPr lang="en-GB" dirty="0"/>
            <a:t>What is a POD 	</a:t>
          </a:r>
        </a:p>
      </dgm:t>
    </dgm:pt>
    <dgm:pt modelId="{8D90DB54-B4E1-4E28-A291-7216F0257788}" type="parTrans" cxnId="{6D242C76-1F5D-46D4-B310-8FDEA2917CF7}">
      <dgm:prSet/>
      <dgm:spPr/>
      <dgm:t>
        <a:bodyPr/>
        <a:lstStyle/>
        <a:p>
          <a:endParaRPr lang="en-IN"/>
        </a:p>
      </dgm:t>
    </dgm:pt>
    <dgm:pt modelId="{E104A07E-3B9D-4829-9FB0-747E9284C330}" type="sibTrans" cxnId="{6D242C76-1F5D-46D4-B310-8FDEA2917CF7}">
      <dgm:prSet/>
      <dgm:spPr/>
      <dgm:t>
        <a:bodyPr/>
        <a:lstStyle/>
        <a:p>
          <a:endParaRPr lang="en-IN"/>
        </a:p>
      </dgm:t>
    </dgm:pt>
    <dgm:pt modelId="{71AECECF-C31D-4234-BD70-410FB32CB4C7}">
      <dgm:prSet/>
      <dgm:spPr/>
      <dgm:t>
        <a:bodyPr/>
        <a:lstStyle/>
        <a:p>
          <a:r>
            <a:rPr lang="en-GB" dirty="0"/>
            <a:t>What is a Namespaces	</a:t>
          </a:r>
        </a:p>
      </dgm:t>
    </dgm:pt>
    <dgm:pt modelId="{50EEF945-630C-432A-9323-00CF73AF0317}" type="parTrans" cxnId="{A2F86429-4405-4CE6-9D92-C6CF0CB1BBAE}">
      <dgm:prSet/>
      <dgm:spPr/>
      <dgm:t>
        <a:bodyPr/>
        <a:lstStyle/>
        <a:p>
          <a:endParaRPr lang="en-IN"/>
        </a:p>
      </dgm:t>
    </dgm:pt>
    <dgm:pt modelId="{CC484DD5-BDBF-4A45-968E-1DA8A1EE3105}" type="sibTrans" cxnId="{A2F86429-4405-4CE6-9D92-C6CF0CB1BBAE}">
      <dgm:prSet/>
      <dgm:spPr/>
      <dgm:t>
        <a:bodyPr/>
        <a:lstStyle/>
        <a:p>
          <a:endParaRPr lang="en-IN"/>
        </a:p>
      </dgm:t>
    </dgm:pt>
    <dgm:pt modelId="{0EA8B594-47BE-4E28-8DA6-ED2CC91288B3}">
      <dgm:prSet/>
      <dgm:spPr/>
      <dgm:t>
        <a:bodyPr/>
        <a:lstStyle/>
        <a:p>
          <a:r>
            <a:rPr lang="en-GB" dirty="0"/>
            <a:t>What is </a:t>
          </a:r>
          <a:r>
            <a:rPr lang="en-IN" dirty="0"/>
            <a:t>Service</a:t>
          </a:r>
          <a:endParaRPr lang="en-GB" dirty="0"/>
        </a:p>
      </dgm:t>
    </dgm:pt>
    <dgm:pt modelId="{1D19722B-90E2-424A-ABB3-ECBCADCE636B}" type="parTrans" cxnId="{BC4CD9AC-BE3A-4E51-ACB9-52213DBFD71E}">
      <dgm:prSet/>
      <dgm:spPr/>
      <dgm:t>
        <a:bodyPr/>
        <a:lstStyle/>
        <a:p>
          <a:endParaRPr lang="en-IN"/>
        </a:p>
      </dgm:t>
    </dgm:pt>
    <dgm:pt modelId="{F27B7C2A-EF08-4A63-A3FB-98FBB06195A1}" type="sibTrans" cxnId="{BC4CD9AC-BE3A-4E51-ACB9-52213DBFD71E}">
      <dgm:prSet/>
      <dgm:spPr/>
      <dgm:t>
        <a:bodyPr/>
        <a:lstStyle/>
        <a:p>
          <a:endParaRPr lang="en-IN"/>
        </a:p>
      </dgm:t>
    </dgm:pt>
    <dgm:pt modelId="{9194D6FB-6DEC-49DD-8E80-D485B0BC972B}" type="pres">
      <dgm:prSet presAssocID="{1B31BD87-D2CA-4A6D-BC51-A688BACDEF43}" presName="linear" presStyleCnt="0">
        <dgm:presLayoutVars>
          <dgm:animLvl val="lvl"/>
          <dgm:resizeHandles val="exact"/>
        </dgm:presLayoutVars>
      </dgm:prSet>
      <dgm:spPr/>
    </dgm:pt>
    <dgm:pt modelId="{48D15602-EAD2-4F4A-BD4A-435F68E53098}" type="pres">
      <dgm:prSet presAssocID="{C46F573B-F0B1-4151-93C1-9DE99CC249D4}" presName="parentText" presStyleLbl="node1" presStyleIdx="0" presStyleCnt="7" custLinFactNeighborX="-9486" custLinFactNeighborY="26726">
        <dgm:presLayoutVars>
          <dgm:chMax val="0"/>
          <dgm:bulletEnabled val="1"/>
        </dgm:presLayoutVars>
      </dgm:prSet>
      <dgm:spPr/>
    </dgm:pt>
    <dgm:pt modelId="{0592D1BF-55C5-485A-9B98-1BE582439D9E}" type="pres">
      <dgm:prSet presAssocID="{2DF41904-FC49-4A64-847D-A18EBC969422}" presName="spacer" presStyleCnt="0"/>
      <dgm:spPr/>
    </dgm:pt>
    <dgm:pt modelId="{992F18A5-C415-4BA0-AA8C-26BF08CA404E}" type="pres">
      <dgm:prSet presAssocID="{0EA8B594-47BE-4E28-8DA6-ED2CC91288B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F7F6F85-0314-4B50-861B-5C6A2C515B8B}" type="pres">
      <dgm:prSet presAssocID="{F27B7C2A-EF08-4A63-A3FB-98FBB06195A1}" presName="spacer" presStyleCnt="0"/>
      <dgm:spPr/>
    </dgm:pt>
    <dgm:pt modelId="{1CCD13B3-8ECE-49A0-8DB7-DC764F79A2E5}" type="pres">
      <dgm:prSet presAssocID="{AEC7B531-E7FE-4815-AFBF-CE86145E68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C7313ED-D231-4983-A9FE-4FC7F39B7072}" type="pres">
      <dgm:prSet presAssocID="{E104A07E-3B9D-4829-9FB0-747E9284C330}" presName="spacer" presStyleCnt="0"/>
      <dgm:spPr/>
    </dgm:pt>
    <dgm:pt modelId="{46328B13-B6B9-4D81-804D-D94639AFB15C}" type="pres">
      <dgm:prSet presAssocID="{71AECECF-C31D-4234-BD70-410FB32CB4C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BE89E32-04FD-4C60-8EAC-BF5DF4D2C71B}" type="pres">
      <dgm:prSet presAssocID="{CC484DD5-BDBF-4A45-968E-1DA8A1EE3105}" presName="spacer" presStyleCnt="0"/>
      <dgm:spPr/>
    </dgm:pt>
    <dgm:pt modelId="{D80D6E37-EF09-46D7-BF61-8669A1C068CC}" type="pres">
      <dgm:prSet presAssocID="{217F5F37-C6B4-4232-8C5A-5465189726FE}" presName="parentText" presStyleLbl="node1" presStyleIdx="4" presStyleCnt="7" custLinFactNeighborY="-10810">
        <dgm:presLayoutVars>
          <dgm:chMax val="0"/>
          <dgm:bulletEnabled val="1"/>
        </dgm:presLayoutVars>
      </dgm:prSet>
      <dgm:spPr/>
    </dgm:pt>
    <dgm:pt modelId="{D2FBCDD3-40E3-4F80-BEAE-1CD297B3324C}" type="pres">
      <dgm:prSet presAssocID="{4744C82E-96BB-4EAA-B0A8-C914195227FF}" presName="spacer" presStyleCnt="0"/>
      <dgm:spPr/>
    </dgm:pt>
    <dgm:pt modelId="{9D36674B-A180-4389-AAD7-E4EE4C2DA21A}" type="pres">
      <dgm:prSet presAssocID="{8BE0ED7C-29FC-4FE1-A4B5-B7A034604433}" presName="parentText" presStyleLbl="node1" presStyleIdx="5" presStyleCnt="7" custLinFactNeighborY="-9958">
        <dgm:presLayoutVars>
          <dgm:chMax val="0"/>
          <dgm:bulletEnabled val="1"/>
        </dgm:presLayoutVars>
      </dgm:prSet>
      <dgm:spPr/>
    </dgm:pt>
    <dgm:pt modelId="{294A7DBF-A654-460E-BA39-E5513081A87B}" type="pres">
      <dgm:prSet presAssocID="{B67A35CE-88FB-4486-A2CA-59695D492301}" presName="spacer" presStyleCnt="0"/>
      <dgm:spPr/>
    </dgm:pt>
    <dgm:pt modelId="{4700B3C2-2083-4500-A343-00192E09E293}" type="pres">
      <dgm:prSet presAssocID="{A7619A85-ED70-43EF-9EA9-8D8492695328}" presName="parentText" presStyleLbl="node1" presStyleIdx="6" presStyleCnt="7" custLinFactNeighborX="-3517" custLinFactNeighborY="-17230">
        <dgm:presLayoutVars>
          <dgm:chMax val="0"/>
          <dgm:bulletEnabled val="1"/>
        </dgm:presLayoutVars>
      </dgm:prSet>
      <dgm:spPr/>
    </dgm:pt>
  </dgm:ptLst>
  <dgm:cxnLst>
    <dgm:cxn modelId="{97D77328-7373-40BD-88BA-9C0A077A78B7}" type="presOf" srcId="{0EA8B594-47BE-4E28-8DA6-ED2CC91288B3}" destId="{992F18A5-C415-4BA0-AA8C-26BF08CA404E}" srcOrd="0" destOrd="0" presId="urn:microsoft.com/office/officeart/2005/8/layout/vList2"/>
    <dgm:cxn modelId="{A2F86429-4405-4CE6-9D92-C6CF0CB1BBAE}" srcId="{1B31BD87-D2CA-4A6D-BC51-A688BACDEF43}" destId="{71AECECF-C31D-4234-BD70-410FB32CB4C7}" srcOrd="3" destOrd="0" parTransId="{50EEF945-630C-432A-9323-00CF73AF0317}" sibTransId="{CC484DD5-BDBF-4A45-968E-1DA8A1EE3105}"/>
    <dgm:cxn modelId="{E1FDB02D-F816-4F45-B377-73D75EEC2A8B}" srcId="{1B31BD87-D2CA-4A6D-BC51-A688BACDEF43}" destId="{217F5F37-C6B4-4232-8C5A-5465189726FE}" srcOrd="4" destOrd="0" parTransId="{400A831F-EC2E-4D5C-8FFF-099FB2D653CC}" sibTransId="{4744C82E-96BB-4EAA-B0A8-C914195227FF}"/>
    <dgm:cxn modelId="{6FB9D42F-7371-469D-AD59-76E0A2981600}" srcId="{1B31BD87-D2CA-4A6D-BC51-A688BACDEF43}" destId="{A7619A85-ED70-43EF-9EA9-8D8492695328}" srcOrd="6" destOrd="0" parTransId="{5856AAA2-7F6D-46E5-B33D-F88B1A445FE7}" sibTransId="{435A22B7-ABDA-46E4-850D-C6263E99ADE4}"/>
    <dgm:cxn modelId="{A1B96F3E-3516-405F-98C2-2260C2817599}" srcId="{1B31BD87-D2CA-4A6D-BC51-A688BACDEF43}" destId="{C46F573B-F0B1-4151-93C1-9DE99CC249D4}" srcOrd="0" destOrd="0" parTransId="{2CA5A2C4-942F-40D2-8228-9F09057B0BD9}" sibTransId="{2DF41904-FC49-4A64-847D-A18EBC969422}"/>
    <dgm:cxn modelId="{16DA7449-6A7C-4D63-B341-45C8C775F237}" type="presOf" srcId="{8BE0ED7C-29FC-4FE1-A4B5-B7A034604433}" destId="{9D36674B-A180-4389-AAD7-E4EE4C2DA21A}" srcOrd="0" destOrd="0" presId="urn:microsoft.com/office/officeart/2005/8/layout/vList2"/>
    <dgm:cxn modelId="{2815CC4E-FCDC-4C91-A6D4-FD5B18C44C9D}" type="presOf" srcId="{1B31BD87-D2CA-4A6D-BC51-A688BACDEF43}" destId="{9194D6FB-6DEC-49DD-8E80-D485B0BC972B}" srcOrd="0" destOrd="0" presId="urn:microsoft.com/office/officeart/2005/8/layout/vList2"/>
    <dgm:cxn modelId="{69A4C275-182E-4BFC-88A1-267C2778B4D4}" type="presOf" srcId="{AEC7B531-E7FE-4815-AFBF-CE86145E682A}" destId="{1CCD13B3-8ECE-49A0-8DB7-DC764F79A2E5}" srcOrd="0" destOrd="0" presId="urn:microsoft.com/office/officeart/2005/8/layout/vList2"/>
    <dgm:cxn modelId="{6D242C76-1F5D-46D4-B310-8FDEA2917CF7}" srcId="{1B31BD87-D2CA-4A6D-BC51-A688BACDEF43}" destId="{AEC7B531-E7FE-4815-AFBF-CE86145E682A}" srcOrd="2" destOrd="0" parTransId="{8D90DB54-B4E1-4E28-A291-7216F0257788}" sibTransId="{E104A07E-3B9D-4829-9FB0-747E9284C330}"/>
    <dgm:cxn modelId="{2BF16CA4-D259-40D1-92F9-95C761B15C1F}" type="presOf" srcId="{217F5F37-C6B4-4232-8C5A-5465189726FE}" destId="{D80D6E37-EF09-46D7-BF61-8669A1C068CC}" srcOrd="0" destOrd="0" presId="urn:microsoft.com/office/officeart/2005/8/layout/vList2"/>
    <dgm:cxn modelId="{BC4CD9AC-BE3A-4E51-ACB9-52213DBFD71E}" srcId="{1B31BD87-D2CA-4A6D-BC51-A688BACDEF43}" destId="{0EA8B594-47BE-4E28-8DA6-ED2CC91288B3}" srcOrd="1" destOrd="0" parTransId="{1D19722B-90E2-424A-ABB3-ECBCADCE636B}" sibTransId="{F27B7C2A-EF08-4A63-A3FB-98FBB06195A1}"/>
    <dgm:cxn modelId="{CC5B14D3-7F02-428D-BC5E-972A8C9FEEB8}" type="presOf" srcId="{71AECECF-C31D-4234-BD70-410FB32CB4C7}" destId="{46328B13-B6B9-4D81-804D-D94639AFB15C}" srcOrd="0" destOrd="0" presId="urn:microsoft.com/office/officeart/2005/8/layout/vList2"/>
    <dgm:cxn modelId="{A324CDDF-68B1-4B3E-8BFA-C2D07AB64E73}" srcId="{1B31BD87-D2CA-4A6D-BC51-A688BACDEF43}" destId="{8BE0ED7C-29FC-4FE1-A4B5-B7A034604433}" srcOrd="5" destOrd="0" parTransId="{9B83A299-0330-40D5-B30D-752D92A2A279}" sibTransId="{B67A35CE-88FB-4486-A2CA-59695D492301}"/>
    <dgm:cxn modelId="{EB11A6F1-9C7F-4E86-8322-61FEE2B56101}" type="presOf" srcId="{C46F573B-F0B1-4151-93C1-9DE99CC249D4}" destId="{48D15602-EAD2-4F4A-BD4A-435F68E53098}" srcOrd="0" destOrd="0" presId="urn:microsoft.com/office/officeart/2005/8/layout/vList2"/>
    <dgm:cxn modelId="{CCC60DFC-B911-47C7-8B27-D9EC646C56FA}" type="presOf" srcId="{A7619A85-ED70-43EF-9EA9-8D8492695328}" destId="{4700B3C2-2083-4500-A343-00192E09E293}" srcOrd="0" destOrd="0" presId="urn:microsoft.com/office/officeart/2005/8/layout/vList2"/>
    <dgm:cxn modelId="{DD499819-9E3E-4D9D-9F62-3F419CFFC4F4}" type="presParOf" srcId="{9194D6FB-6DEC-49DD-8E80-D485B0BC972B}" destId="{48D15602-EAD2-4F4A-BD4A-435F68E53098}" srcOrd="0" destOrd="0" presId="urn:microsoft.com/office/officeart/2005/8/layout/vList2"/>
    <dgm:cxn modelId="{4F0BE590-70D7-4A62-A148-CB7B3513D1E9}" type="presParOf" srcId="{9194D6FB-6DEC-49DD-8E80-D485B0BC972B}" destId="{0592D1BF-55C5-485A-9B98-1BE582439D9E}" srcOrd="1" destOrd="0" presId="urn:microsoft.com/office/officeart/2005/8/layout/vList2"/>
    <dgm:cxn modelId="{E3363309-A821-41C1-9A22-10DB41B33DCB}" type="presParOf" srcId="{9194D6FB-6DEC-49DD-8E80-D485B0BC972B}" destId="{992F18A5-C415-4BA0-AA8C-26BF08CA404E}" srcOrd="2" destOrd="0" presId="urn:microsoft.com/office/officeart/2005/8/layout/vList2"/>
    <dgm:cxn modelId="{E70857AB-61FB-4181-BDE2-0F15FCA1950C}" type="presParOf" srcId="{9194D6FB-6DEC-49DD-8E80-D485B0BC972B}" destId="{0F7F6F85-0314-4B50-861B-5C6A2C515B8B}" srcOrd="3" destOrd="0" presId="urn:microsoft.com/office/officeart/2005/8/layout/vList2"/>
    <dgm:cxn modelId="{B430FD3B-58EC-416D-B011-2439483F4607}" type="presParOf" srcId="{9194D6FB-6DEC-49DD-8E80-D485B0BC972B}" destId="{1CCD13B3-8ECE-49A0-8DB7-DC764F79A2E5}" srcOrd="4" destOrd="0" presId="urn:microsoft.com/office/officeart/2005/8/layout/vList2"/>
    <dgm:cxn modelId="{7E7ABB1A-7EBA-4705-AD4E-11861C5EB07C}" type="presParOf" srcId="{9194D6FB-6DEC-49DD-8E80-D485B0BC972B}" destId="{CC7313ED-D231-4983-A9FE-4FC7F39B7072}" srcOrd="5" destOrd="0" presId="urn:microsoft.com/office/officeart/2005/8/layout/vList2"/>
    <dgm:cxn modelId="{D0AA14CE-512C-4536-B9B3-D8345CD77789}" type="presParOf" srcId="{9194D6FB-6DEC-49DD-8E80-D485B0BC972B}" destId="{46328B13-B6B9-4D81-804D-D94639AFB15C}" srcOrd="6" destOrd="0" presId="urn:microsoft.com/office/officeart/2005/8/layout/vList2"/>
    <dgm:cxn modelId="{6288FFF8-DDD4-456D-B055-3F4BC32CAF83}" type="presParOf" srcId="{9194D6FB-6DEC-49DD-8E80-D485B0BC972B}" destId="{5BE89E32-04FD-4C60-8EAC-BF5DF4D2C71B}" srcOrd="7" destOrd="0" presId="urn:microsoft.com/office/officeart/2005/8/layout/vList2"/>
    <dgm:cxn modelId="{7E8759CC-9546-454A-9300-E178A11E1968}" type="presParOf" srcId="{9194D6FB-6DEC-49DD-8E80-D485B0BC972B}" destId="{D80D6E37-EF09-46D7-BF61-8669A1C068CC}" srcOrd="8" destOrd="0" presId="urn:microsoft.com/office/officeart/2005/8/layout/vList2"/>
    <dgm:cxn modelId="{43B984AB-7076-4A33-A482-B09ED084C0A7}" type="presParOf" srcId="{9194D6FB-6DEC-49DD-8E80-D485B0BC972B}" destId="{D2FBCDD3-40E3-4F80-BEAE-1CD297B3324C}" srcOrd="9" destOrd="0" presId="urn:microsoft.com/office/officeart/2005/8/layout/vList2"/>
    <dgm:cxn modelId="{1152FA66-647F-4329-85AB-57E83A1A42E8}" type="presParOf" srcId="{9194D6FB-6DEC-49DD-8E80-D485B0BC972B}" destId="{9D36674B-A180-4389-AAD7-E4EE4C2DA21A}" srcOrd="10" destOrd="0" presId="urn:microsoft.com/office/officeart/2005/8/layout/vList2"/>
    <dgm:cxn modelId="{833D375A-E540-425B-9EE3-F889B2D30DF8}" type="presParOf" srcId="{9194D6FB-6DEC-49DD-8E80-D485B0BC972B}" destId="{294A7DBF-A654-460E-BA39-E5513081A87B}" srcOrd="11" destOrd="0" presId="urn:microsoft.com/office/officeart/2005/8/layout/vList2"/>
    <dgm:cxn modelId="{4BD55CDC-E320-4947-B437-7A739EFBF36D}" type="presParOf" srcId="{9194D6FB-6DEC-49DD-8E80-D485B0BC972B}" destId="{4700B3C2-2083-4500-A343-00192E09E29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15602-EAD2-4F4A-BD4A-435F68E53098}">
      <dsp:nvSpPr>
        <dsp:cNvPr id="0" name=""/>
        <dsp:cNvSpPr/>
      </dsp:nvSpPr>
      <dsp:spPr>
        <a:xfrm>
          <a:off x="0" y="21182"/>
          <a:ext cx="10515600" cy="561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Kubectl</a:t>
          </a:r>
          <a:r>
            <a:rPr lang="en-US" sz="2400" kern="1200" dirty="0"/>
            <a:t> 	</a:t>
          </a:r>
          <a:endParaRPr lang="en-GB" sz="2400" kern="1200" dirty="0"/>
        </a:p>
      </dsp:txBody>
      <dsp:txXfrm>
        <a:off x="27415" y="48597"/>
        <a:ext cx="10460770" cy="506769"/>
      </dsp:txXfrm>
    </dsp:sp>
    <dsp:sp modelId="{992F18A5-C415-4BA0-AA8C-26BF08CA404E}">
      <dsp:nvSpPr>
        <dsp:cNvPr id="0" name=""/>
        <dsp:cNvSpPr/>
      </dsp:nvSpPr>
      <dsp:spPr>
        <a:xfrm>
          <a:off x="0" y="633429"/>
          <a:ext cx="10515600" cy="561599"/>
        </a:xfrm>
        <a:prstGeom prst="roundRect">
          <a:avLst/>
        </a:prstGeom>
        <a:solidFill>
          <a:schemeClr val="accent4">
            <a:hueOff val="-166258"/>
            <a:satOff val="1270"/>
            <a:lumOff val="-1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is </a:t>
          </a:r>
          <a:r>
            <a:rPr lang="en-IN" sz="2400" kern="1200" dirty="0"/>
            <a:t>Service</a:t>
          </a:r>
          <a:endParaRPr lang="en-GB" sz="2400" kern="1200" dirty="0"/>
        </a:p>
      </dsp:txBody>
      <dsp:txXfrm>
        <a:off x="27415" y="660844"/>
        <a:ext cx="10460770" cy="506769"/>
      </dsp:txXfrm>
    </dsp:sp>
    <dsp:sp modelId="{1CCD13B3-8ECE-49A0-8DB7-DC764F79A2E5}">
      <dsp:nvSpPr>
        <dsp:cNvPr id="0" name=""/>
        <dsp:cNvSpPr/>
      </dsp:nvSpPr>
      <dsp:spPr>
        <a:xfrm>
          <a:off x="0" y="1264149"/>
          <a:ext cx="10515600" cy="561599"/>
        </a:xfrm>
        <a:prstGeom prst="roundRect">
          <a:avLst/>
        </a:prstGeom>
        <a:solidFill>
          <a:schemeClr val="accent4">
            <a:hueOff val="-332516"/>
            <a:satOff val="2540"/>
            <a:lumOff val="-2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is a POD 	</a:t>
          </a:r>
        </a:p>
      </dsp:txBody>
      <dsp:txXfrm>
        <a:off x="27415" y="1291564"/>
        <a:ext cx="10460770" cy="506769"/>
      </dsp:txXfrm>
    </dsp:sp>
    <dsp:sp modelId="{46328B13-B6B9-4D81-804D-D94639AFB15C}">
      <dsp:nvSpPr>
        <dsp:cNvPr id="0" name=""/>
        <dsp:cNvSpPr/>
      </dsp:nvSpPr>
      <dsp:spPr>
        <a:xfrm>
          <a:off x="0" y="1894869"/>
          <a:ext cx="10515600" cy="561599"/>
        </a:xfrm>
        <a:prstGeom prst="roundRect">
          <a:avLst/>
        </a:prstGeom>
        <a:solidFill>
          <a:schemeClr val="accent4">
            <a:hueOff val="-498774"/>
            <a:satOff val="3810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is a Namespaces	</a:t>
          </a:r>
        </a:p>
      </dsp:txBody>
      <dsp:txXfrm>
        <a:off x="27415" y="1922284"/>
        <a:ext cx="10460770" cy="506769"/>
      </dsp:txXfrm>
    </dsp:sp>
    <dsp:sp modelId="{D80D6E37-EF09-46D7-BF61-8669A1C068CC}">
      <dsp:nvSpPr>
        <dsp:cNvPr id="0" name=""/>
        <dsp:cNvSpPr/>
      </dsp:nvSpPr>
      <dsp:spPr>
        <a:xfrm>
          <a:off x="0" y="2518117"/>
          <a:ext cx="10515600" cy="561599"/>
        </a:xfrm>
        <a:prstGeom prst="roundRect">
          <a:avLst/>
        </a:prstGeom>
        <a:solidFill>
          <a:schemeClr val="accent4">
            <a:hueOff val="-665032"/>
            <a:satOff val="5081"/>
            <a:lumOff val="-41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Default Namespaces</a:t>
          </a:r>
        </a:p>
      </dsp:txBody>
      <dsp:txXfrm>
        <a:off x="27415" y="2545532"/>
        <a:ext cx="10460770" cy="506769"/>
      </dsp:txXfrm>
    </dsp:sp>
    <dsp:sp modelId="{9D36674B-A180-4389-AAD7-E4EE4C2DA21A}">
      <dsp:nvSpPr>
        <dsp:cNvPr id="0" name=""/>
        <dsp:cNvSpPr/>
      </dsp:nvSpPr>
      <dsp:spPr>
        <a:xfrm>
          <a:off x="0" y="3149426"/>
          <a:ext cx="10515600" cy="561599"/>
        </a:xfrm>
        <a:prstGeom prst="roundRect">
          <a:avLst/>
        </a:prstGeom>
        <a:solidFill>
          <a:schemeClr val="accent4">
            <a:hueOff val="-831290"/>
            <a:satOff val="6351"/>
            <a:lumOff val="-5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Kubectl</a:t>
          </a:r>
          <a:r>
            <a:rPr lang="en-GB" sz="2400" kern="1200" dirty="0"/>
            <a:t> Installation and  Pre-requisites			</a:t>
          </a:r>
        </a:p>
      </dsp:txBody>
      <dsp:txXfrm>
        <a:off x="27415" y="3176841"/>
        <a:ext cx="10460770" cy="506769"/>
      </dsp:txXfrm>
    </dsp:sp>
    <dsp:sp modelId="{4700B3C2-2083-4500-A343-00192E09E293}">
      <dsp:nvSpPr>
        <dsp:cNvPr id="0" name=""/>
        <dsp:cNvSpPr/>
      </dsp:nvSpPr>
      <dsp:spPr>
        <a:xfrm>
          <a:off x="0" y="3775120"/>
          <a:ext cx="10515600" cy="561599"/>
        </a:xfrm>
        <a:prstGeom prst="roundRect">
          <a:avLst/>
        </a:prstGeom>
        <a:solidFill>
          <a:schemeClr val="accent4">
            <a:hueOff val="-997548"/>
            <a:satOff val="7621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AKS Cluster  Installation</a:t>
          </a:r>
        </a:p>
      </dsp:txBody>
      <dsp:txXfrm>
        <a:off x="27415" y="3802535"/>
        <a:ext cx="10460770" cy="5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1202-414B-4D2D-A2FC-B13F85FCB2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4E46A-776C-44FF-9F6B-2ADFD796D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5485-A657-4A14-9237-938F0CB912FE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F2138-E328-43BB-B6B9-EE7DAC53D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ADEB-BAB4-4F42-B93C-9D0DEE2D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08F3F-B7D9-413D-AC6F-AB65D046F6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65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767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55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Not edit this Slide, This is Thank you in 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0988BF5-AAC7-42FE-B9C7-1222991F9F14}" type="slidenum">
              <a: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42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78420" y="6399666"/>
            <a:ext cx="17776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9713314" y="6444838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Montserrat SemiBold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5" name="Google Shape;175;p34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Montserrat SemiBold"/>
              <a:buNone/>
              <a:defRPr sz="3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635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6400"/>
              <a:buChar char="•"/>
              <a:defRPr sz="3200">
                <a:solidFill>
                  <a:srgbClr val="262626"/>
                </a:solidFill>
              </a:defRPr>
            </a:lvl1pPr>
            <a:lvl2pPr marL="914400" lvl="1" indent="-584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5600"/>
              <a:buChar char="•"/>
              <a:defRPr sz="2800">
                <a:solidFill>
                  <a:srgbClr val="262626"/>
                </a:solidFill>
              </a:defRPr>
            </a:lvl2pPr>
            <a:lvl3pPr marL="1371600" lvl="2" indent="-533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800"/>
              <a:buChar char="•"/>
              <a:defRPr sz="2400">
                <a:solidFill>
                  <a:srgbClr val="262626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000"/>
              <a:buChar char="•"/>
              <a:defRPr sz="2000">
                <a:solidFill>
                  <a:srgbClr val="262626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000"/>
              <a:buChar char="•"/>
              <a:defRPr sz="2000">
                <a:solidFill>
                  <a:srgbClr val="262626"/>
                </a:solidFill>
              </a:defRPr>
            </a:lvl5pPr>
            <a:lvl6pPr marL="2743200" lvl="5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6pPr>
            <a:lvl7pPr marL="3200400" lvl="6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7pPr>
            <a:lvl8pPr marL="3657600" lvl="7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8pPr>
            <a:lvl9pPr marL="4114800" lvl="8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16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Montserrat SemiBold"/>
              <a:buNone/>
              <a:defRPr sz="3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 dirty="0"/>
          </a:p>
        </p:txBody>
      </p:sp>
      <p:sp>
        <p:nvSpPr>
          <p:cNvPr id="192" name="Google Shape;192;p38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16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Quot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77B-CB28-465D-A7D6-A609B4C7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403" y="1985588"/>
            <a:ext cx="7755194" cy="13255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702DAA-B3DC-45E4-BC60-025D52A73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508955"/>
            <a:ext cx="3392229" cy="301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Copy Rights Blazeclan Technologies Pvt. Ltd.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D43A6C-CC9C-4AD0-9531-9344657B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6128" y="6508955"/>
            <a:ext cx="488368" cy="301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AE900599-87B8-451F-A6FC-753697317D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79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- White Bg">
  <p:cSld name="Cover Slide- White Bg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35645" y="5536747"/>
            <a:ext cx="6675600" cy="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ontserrat"/>
              <a:buNone/>
              <a:defRPr sz="2800" b="1" i="1" u="none" strike="noStrike" cap="non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35645" y="6008859"/>
            <a:ext cx="4508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Sarala"/>
              <a:buNone/>
              <a:defRPr sz="2000" b="0" i="0" u="none" strike="noStrike" cap="none">
                <a:solidFill>
                  <a:srgbClr val="7F7F7F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7" name="Google Shape;103;p1">
            <a:extLst>
              <a:ext uri="{FF2B5EF4-FFF2-40B4-BE49-F238E27FC236}">
                <a16:creationId xmlns:a16="http://schemas.microsoft.com/office/drawing/2014/main" id="{141BD201-FC2B-45F0-AE94-DF040C8424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35809"/>
          <a:stretch/>
        </p:blipFill>
        <p:spPr>
          <a:xfrm>
            <a:off x="0" y="1"/>
            <a:ext cx="12192000" cy="520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1524000" y="1214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Montserrat SemiBold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0" y="3602037"/>
            <a:ext cx="12192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Montserrat SemiBold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38200" y="137360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2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SemiBold"/>
              <a:buNone/>
              <a:defRPr sz="72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838200" y="137360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9" r:id="rId2"/>
    <p:sldLayoutId id="2147483682" r:id="rId3"/>
    <p:sldLayoutId id="2147483683" r:id="rId4"/>
    <p:sldLayoutId id="214748368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">
            <a:extLst>
              <a:ext uri="{FF2B5EF4-FFF2-40B4-BE49-F238E27FC236}">
                <a16:creationId xmlns:a16="http://schemas.microsoft.com/office/drawing/2014/main" id="{B0A15E80-ED1A-47C5-AB24-B6FBA9B5E89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35809"/>
          <a:stretch/>
        </p:blipFill>
        <p:spPr>
          <a:xfrm>
            <a:off x="0" y="1"/>
            <a:ext cx="12192000" cy="520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786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7407" y="6559783"/>
            <a:ext cx="876812" cy="129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>
            <a:spLocks noGrp="1"/>
          </p:cNvSpPr>
          <p:nvPr>
            <p:ph type="ctrTitle"/>
          </p:nvPr>
        </p:nvSpPr>
        <p:spPr>
          <a:xfrm>
            <a:off x="335645" y="5536747"/>
            <a:ext cx="8161584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lvl="0"/>
            <a:r>
              <a:rPr lang="en-US" i="0" dirty="0">
                <a:latin typeface="Montserrat" panose="00000500000000000000" pitchFamily="2" charset="0"/>
              </a:rPr>
              <a:t>Azure Kubernetes Service</a:t>
            </a:r>
          </a:p>
        </p:txBody>
      </p:sp>
      <p:sp>
        <p:nvSpPr>
          <p:cNvPr id="6" name="Google Shape;209;p41">
            <a:extLst>
              <a:ext uri="{FF2B5EF4-FFF2-40B4-BE49-F238E27FC236}">
                <a16:creationId xmlns:a16="http://schemas.microsoft.com/office/drawing/2014/main" id="{B23B0891-5BAC-4167-91CE-590CCB517FD1}"/>
              </a:ext>
            </a:extLst>
          </p:cNvPr>
          <p:cNvSpPr txBox="1">
            <a:spLocks/>
          </p:cNvSpPr>
          <p:nvPr/>
        </p:nvSpPr>
        <p:spPr>
          <a:xfrm>
            <a:off x="213724" y="685253"/>
            <a:ext cx="7756795" cy="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ontserrat"/>
              <a:buNone/>
              <a:defRPr sz="2800" b="1" i="1" u="none" strike="noStrike" cap="non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ontserrat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Arial"/>
                <a:cs typeface="Arial"/>
                <a:sym typeface="Arial"/>
              </a:rPr>
              <a:t>Accelerate Growth on Cloud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sym typeface="Montserrat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2EFB594-CCB7-4945-B60B-130764A7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563" y="5218768"/>
            <a:ext cx="1615942" cy="16159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CD8662-6E51-4A1A-9A35-B822D6083858}"/>
              </a:ext>
            </a:extLst>
          </p:cNvPr>
          <p:cNvCxnSpPr>
            <a:cxnSpLocks/>
          </p:cNvCxnSpPr>
          <p:nvPr/>
        </p:nvCxnSpPr>
        <p:spPr>
          <a:xfrm>
            <a:off x="10515602" y="5670337"/>
            <a:ext cx="0" cy="70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Microsoft Azure - Wikipedia">
            <a:extLst>
              <a:ext uri="{FF2B5EF4-FFF2-40B4-BE49-F238E27FC236}">
                <a16:creationId xmlns:a16="http://schemas.microsoft.com/office/drawing/2014/main" id="{19ADC239-E256-C845-61DE-6C47B220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59" y="5670337"/>
            <a:ext cx="766306" cy="76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B8685-9FC6-4452-BEBC-4D095879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403" y="2405526"/>
            <a:ext cx="7755194" cy="1325563"/>
          </a:xfrm>
        </p:spPr>
        <p:txBody>
          <a:bodyPr>
            <a:normAutofit/>
          </a:bodyPr>
          <a:lstStyle/>
          <a:p>
            <a:r>
              <a:rPr lang="en-IN" sz="32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20BFE-0E9A-41DC-9E94-B55F5E6D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Copy Rights Blazeclan Technologies Pvt. Ltd.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Montserra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8F64-02CE-497B-946B-3E2C8D8C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fld id="{AE900599-87B8-451F-A6FC-753697317D4F}" type="slidenum">
              <a:rPr kumimoji="0" lang="en-IN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t>10</a:t>
            </a:fld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Montserra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11E2A-809C-4AC7-B3E8-DE0C08FE642B}"/>
              </a:ext>
            </a:extLst>
          </p:cNvPr>
          <p:cNvSpPr/>
          <p:nvPr/>
        </p:nvSpPr>
        <p:spPr>
          <a:xfrm>
            <a:off x="3018503" y="2288067"/>
            <a:ext cx="5466736" cy="1443022"/>
          </a:xfrm>
          <a:prstGeom prst="rect">
            <a:avLst/>
          </a:prstGeom>
          <a:solidFill>
            <a:srgbClr val="2D0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8BB6-2BF6-4BC1-80B3-AC18E6DA13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64" y="2682766"/>
            <a:ext cx="573426" cy="613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49195E-21EA-465E-9E4A-FF697EC25310}"/>
              </a:ext>
            </a:extLst>
          </p:cNvPr>
          <p:cNvSpPr/>
          <p:nvPr/>
        </p:nvSpPr>
        <p:spPr>
          <a:xfrm>
            <a:off x="2574967" y="706425"/>
            <a:ext cx="5466736" cy="1443022"/>
          </a:xfrm>
          <a:prstGeom prst="rect">
            <a:avLst/>
          </a:prstGeom>
          <a:solidFill>
            <a:srgbClr val="2D0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4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9DE8-73A3-4019-81B9-E2EFA893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9CA21-6BDA-4DBA-AD1A-7438D2C2D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297511"/>
              </p:ext>
            </p:extLst>
          </p:nvPr>
        </p:nvGraphicFramePr>
        <p:xfrm>
          <a:off x="838200" y="1373600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6D161-FE5B-46EA-B7AD-19AA1DB3B1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Kubectl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0109" y="13662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/>
              <a:t>kubectl</a:t>
            </a:r>
            <a:r>
              <a:rPr lang="en-US" sz="1800" dirty="0"/>
              <a:t>. </a:t>
            </a:r>
            <a:r>
              <a:rPr lang="en-US" sz="1800" b="1" dirty="0"/>
              <a:t>The </a:t>
            </a:r>
            <a:r>
              <a:rPr lang="en-US" sz="1800" b="1" dirty="0" err="1"/>
              <a:t>Kubernetes</a:t>
            </a:r>
            <a:r>
              <a:rPr lang="en-US" sz="1800" b="1" dirty="0"/>
              <a:t> command-line tool</a:t>
            </a:r>
            <a:r>
              <a:rPr lang="en-US" sz="1800" dirty="0"/>
              <a:t>, </a:t>
            </a:r>
            <a:r>
              <a:rPr lang="en-US" sz="1800" dirty="0" err="1"/>
              <a:t>kubectl</a:t>
            </a:r>
            <a:r>
              <a:rPr lang="en-US" sz="1800" dirty="0"/>
              <a:t>, allows you to run commands against </a:t>
            </a:r>
            <a:r>
              <a:rPr lang="en-US" sz="1800" dirty="0" err="1"/>
              <a:t>Kubernetes</a:t>
            </a:r>
            <a:r>
              <a:rPr lang="en-US" sz="1800" dirty="0"/>
              <a:t> clusters. You can use </a:t>
            </a:r>
            <a:r>
              <a:rPr lang="en-US" sz="1800" dirty="0" err="1"/>
              <a:t>kubectl</a:t>
            </a:r>
            <a:r>
              <a:rPr lang="en-US" sz="1800" dirty="0"/>
              <a:t> to deploy applications, inspect and manage cluster resources, and view logs.</a:t>
            </a:r>
            <a:endParaRPr lang="en-IN" sz="1800" dirty="0"/>
          </a:p>
        </p:txBody>
      </p:sp>
      <p:sp>
        <p:nvSpPr>
          <p:cNvPr id="3" name="AutoShape 2" descr="What is kubectl? | dockerlab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at is kubectl? | dockerlab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https://raw.githubusercontent.com/sangam14/kubernets101/master/pic.svg?sanitize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414" y="2657763"/>
            <a:ext cx="64119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11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9F09F-77D8-46C4-A08C-8AAD31F2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11" y="781037"/>
            <a:ext cx="10332378" cy="52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3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 Service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4" y="877455"/>
            <a:ext cx="10658763" cy="53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34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Namespace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22AA-B61B-BC30-8F78-FB6FD1098717}"/>
              </a:ext>
            </a:extLst>
          </p:cNvPr>
          <p:cNvSpPr txBox="1"/>
          <p:nvPr/>
        </p:nvSpPr>
        <p:spPr>
          <a:xfrm>
            <a:off x="632716" y="710667"/>
            <a:ext cx="10515599" cy="2909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Namespaces are a way to divide cluster resources among multiple users. Kubernetes Supports multiple virtual clusters backed by the same physical cluster. These Virtual clusters are called namespaces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Namespaces are a logical cluster or environment and are the primary method of partitioning a cluster or scoping access.</a:t>
            </a:r>
            <a:endParaRPr lang="en-US" sz="1800" dirty="0">
              <a:latin typeface="+mn-lt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54" y="3527959"/>
            <a:ext cx="7182499" cy="261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16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IN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Namespaces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22AA-B61B-BC30-8F78-FB6FD1098717}"/>
              </a:ext>
            </a:extLst>
          </p:cNvPr>
          <p:cNvSpPr txBox="1"/>
          <p:nvPr/>
        </p:nvSpPr>
        <p:spPr>
          <a:xfrm>
            <a:off x="632717" y="710667"/>
            <a:ext cx="616877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default: The default namespace for any object without a namespace.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kube</a:t>
            </a:r>
            <a:r>
              <a:rPr lang="en-US" sz="2000" dirty="0"/>
              <a:t>-system: Acts as the home for objects and resources created by </a:t>
            </a:r>
            <a:r>
              <a:rPr lang="en-US" sz="2000" dirty="0" err="1"/>
              <a:t>Kubernetes</a:t>
            </a:r>
            <a:r>
              <a:rPr lang="en-US" sz="2000" dirty="0"/>
              <a:t> itself.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kube</a:t>
            </a:r>
            <a:r>
              <a:rPr lang="en-US" sz="2000" dirty="0"/>
              <a:t>-public: A special namespace; readable by all users that is reserved for cluster bootstrapping and configuration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74" y="1588655"/>
            <a:ext cx="3978708" cy="239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0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545" y="2578800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on KUBECTL 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22AA-B61B-BC30-8F78-FB6FD1098717}"/>
              </a:ext>
            </a:extLst>
          </p:cNvPr>
          <p:cNvSpPr txBox="1"/>
          <p:nvPr/>
        </p:nvSpPr>
        <p:spPr>
          <a:xfrm>
            <a:off x="632717" y="710667"/>
            <a:ext cx="616877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8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545" y="2578800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AKS Cluster  Installation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22AA-B61B-BC30-8F78-FB6FD1098717}"/>
              </a:ext>
            </a:extLst>
          </p:cNvPr>
          <p:cNvSpPr txBox="1"/>
          <p:nvPr/>
        </p:nvSpPr>
        <p:spPr>
          <a:xfrm>
            <a:off x="632717" y="710667"/>
            <a:ext cx="616877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1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CD9DE4F286B4D95B698194C07106F" ma:contentTypeVersion="13" ma:contentTypeDescription="Create a new document." ma:contentTypeScope="" ma:versionID="dc7927292b85571cfa58d76af5231565">
  <xsd:schema xmlns:xsd="http://www.w3.org/2001/XMLSchema" xmlns:xs="http://www.w3.org/2001/XMLSchema" xmlns:p="http://schemas.microsoft.com/office/2006/metadata/properties" xmlns:ns3="caa051c5-d7b0-44a3-aa1b-ac16874ed10f" xmlns:ns4="d7fbd622-1bae-49bd-b511-20f1258c157b" targetNamespace="http://schemas.microsoft.com/office/2006/metadata/properties" ma:root="true" ma:fieldsID="cbd1dc7ab44cad2f0bd1c6b3f1f286c4" ns3:_="" ns4:_="">
    <xsd:import namespace="caa051c5-d7b0-44a3-aa1b-ac16874ed10f"/>
    <xsd:import namespace="d7fbd622-1bae-49bd-b511-20f1258c1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051c5-d7b0-44a3-aa1b-ac16874ed1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bd622-1bae-49bd-b511-20f1258c1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EEA30B-017E-44B0-A3C6-79BE6B1B2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a051c5-d7b0-44a3-aa1b-ac16874ed10f"/>
    <ds:schemaRef ds:uri="d7fbd622-1bae-49bd-b511-20f1258c1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7A1561-A52C-44CD-981C-A051E8AC29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24D0DD-EB07-4527-A76B-971F23F04FB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aa051c5-d7b0-44a3-aa1b-ac16874ed10f"/>
    <ds:schemaRef ds:uri="http://purl.org/dc/elements/1.1/"/>
    <ds:schemaRef ds:uri="http://schemas.microsoft.com/office/2006/metadata/properties"/>
    <ds:schemaRef ds:uri="http://schemas.microsoft.com/office/2006/documentManagement/types"/>
    <ds:schemaRef ds:uri="d7fbd622-1bae-49bd-b511-20f1258c157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303</Words>
  <Application>Microsoft Office PowerPoint</Application>
  <PresentationFormat>Widescreen</PresentationFormat>
  <Paragraphs>39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Montserrat</vt:lpstr>
      <vt:lpstr>Sarabun</vt:lpstr>
      <vt:lpstr>Arial</vt:lpstr>
      <vt:lpstr>Calibri</vt:lpstr>
      <vt:lpstr>Montserrat SemiBold</vt:lpstr>
      <vt:lpstr>Helvetica Neue Light</vt:lpstr>
      <vt:lpstr>Sarala</vt:lpstr>
      <vt:lpstr>Office Theme</vt:lpstr>
      <vt:lpstr>White</vt:lpstr>
      <vt:lpstr>Azure Kubernetes Service</vt:lpstr>
      <vt:lpstr>Agenda</vt:lpstr>
      <vt:lpstr>What is  Kubectl </vt:lpstr>
      <vt:lpstr>What is  Service</vt:lpstr>
      <vt:lpstr>What is  Service</vt:lpstr>
      <vt:lpstr>What is Namespace </vt:lpstr>
      <vt:lpstr>Default Namespaces </vt:lpstr>
      <vt:lpstr>DEMO on KUBECTL Installation</vt:lpstr>
      <vt:lpstr>AKS Cluster  Installation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Migration Plan for ICICI Lombard</dc:title>
  <dc:creator>Vaibhav shevade</dc:creator>
  <cp:lastModifiedBy>Geethanjali K</cp:lastModifiedBy>
  <cp:revision>372</cp:revision>
  <dcterms:created xsi:type="dcterms:W3CDTF">2019-11-26T17:38:58Z</dcterms:created>
  <dcterms:modified xsi:type="dcterms:W3CDTF">2022-08-01T14:24:37Z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0x010100BAECD9DE4F286B4D95B698194C07106F</vt:lpwstr>
  </property>
</Properties>
</file>