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7" r:id="rId4"/>
    <p:sldMasterId id="2147483689" r:id="rId5"/>
  </p:sldMasterIdLst>
  <p:notesMasterIdLst>
    <p:notesMasterId r:id="rId19"/>
  </p:notesMasterIdLst>
  <p:handoutMasterIdLst>
    <p:handoutMasterId r:id="rId20"/>
  </p:handoutMasterIdLst>
  <p:sldIdLst>
    <p:sldId id="256" r:id="rId6"/>
    <p:sldId id="585" r:id="rId7"/>
    <p:sldId id="614" r:id="rId8"/>
    <p:sldId id="625" r:id="rId9"/>
    <p:sldId id="626" r:id="rId10"/>
    <p:sldId id="631" r:id="rId11"/>
    <p:sldId id="634" r:id="rId12"/>
    <p:sldId id="632" r:id="rId13"/>
    <p:sldId id="635" r:id="rId14"/>
    <p:sldId id="636" r:id="rId15"/>
    <p:sldId id="633" r:id="rId16"/>
    <p:sldId id="624" r:id="rId17"/>
    <p:sldId id="559" r:id="rId18"/>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Montserrat" panose="020B0604020202020204" charset="0"/>
      <p:regular r:id="rId25"/>
      <p:bold r:id="rId26"/>
      <p:italic r:id="rId27"/>
      <p:boldItalic r:id="rId28"/>
    </p:embeddedFont>
    <p:embeddedFont>
      <p:font typeface="Montserrat SemiBold" panose="020B0604020202020204" charset="0"/>
      <p:regular r:id="rId29"/>
      <p:bold r:id="rId30"/>
      <p:italic r:id="rId31"/>
      <p:boldItalic r:id="rId32"/>
    </p:embeddedFont>
    <p:embeddedFont>
      <p:font typeface="Sarabun" panose="020B0604020202020204" charset="-34"/>
      <p:regular r:id="rId33"/>
      <p:bold r:id="rId34"/>
      <p:italic r:id="rId35"/>
      <p:boldItalic r:id="rId36"/>
    </p:embeddedFont>
    <p:embeddedFont>
      <p:font typeface="Segoe UI" panose="020B0502040204020203"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3F7FB67-110B-4861-9C80-E3223A7AFDC3}">
          <p14:sldIdLst>
            <p14:sldId id="256"/>
            <p14:sldId id="585"/>
          </p14:sldIdLst>
        </p14:section>
        <p14:section name="Untitled Section" id="{39DF007F-675D-4AE2-BE2B-FA7F3BAD672B}">
          <p14:sldIdLst>
            <p14:sldId id="614"/>
            <p14:sldId id="625"/>
            <p14:sldId id="626"/>
            <p14:sldId id="631"/>
            <p14:sldId id="634"/>
            <p14:sldId id="632"/>
            <p14:sldId id="635"/>
            <p14:sldId id="636"/>
            <p14:sldId id="633"/>
            <p14:sldId id="624"/>
            <p14:sldId id="5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idehi Singh" initials="" lastIdx="3" clrIdx="0"/>
  <p:cmAuthor id="1" name="Geethanjali K" initials="GK" lastIdx="0" clrIdx="1">
    <p:extLst>
      <p:ext uri="{19B8F6BF-5375-455C-9EA6-DF929625EA0E}">
        <p15:presenceInfo xmlns:p15="http://schemas.microsoft.com/office/powerpoint/2012/main" userId="S-1-5-21-447403689-2247512602-1089191478-86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56F"/>
    <a:srgbClr val="FF9900"/>
    <a:srgbClr val="C0BC04"/>
    <a:srgbClr val="0078D7"/>
    <a:srgbClr val="1B273E"/>
    <a:srgbClr val="E96503"/>
    <a:srgbClr val="FF7500"/>
    <a:srgbClr val="2D0626"/>
    <a:srgbClr val="FF8C00"/>
    <a:srgbClr val="4565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91069" autoAdjust="0"/>
  </p:normalViewPr>
  <p:slideViewPr>
    <p:cSldViewPr snapToGrid="0">
      <p:cViewPr varScale="1">
        <p:scale>
          <a:sx n="62" d="100"/>
          <a:sy n="62" d="100"/>
        </p:scale>
        <p:origin x="868" y="36"/>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5.xml"/><Relationship Id="rId19" Type="http://schemas.openxmlformats.org/officeDocument/2006/relationships/notesMaster" Target="notesMasters/notesMaster1.xml"/><Relationship Id="rId31" Type="http://schemas.openxmlformats.org/officeDocument/2006/relationships/font" Target="fonts/font11.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0" Type="http://schemas.openxmlformats.org/officeDocument/2006/relationships/handoutMaster" Target="handoutMasters/handoutMaster1.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1BD87-D2CA-4A6D-BC51-A688BACDEF43}"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GB"/>
        </a:p>
      </dgm:t>
    </dgm:pt>
    <dgm:pt modelId="{A7619A85-ED70-43EF-9EA9-8D8492695328}">
      <dgm:prSet/>
      <dgm:spPr/>
      <dgm:t>
        <a:bodyPr/>
        <a:lstStyle/>
        <a:p>
          <a:r>
            <a:rPr lang="en-GB"/>
            <a:t>DEMO</a:t>
          </a:r>
          <a:endParaRPr lang="en-GB" dirty="0"/>
        </a:p>
      </dgm:t>
    </dgm:pt>
    <dgm:pt modelId="{5856AAA2-7F6D-46E5-B33D-F88B1A445FE7}" type="parTrans" cxnId="{6FB9D42F-7371-469D-AD59-76E0A2981600}">
      <dgm:prSet/>
      <dgm:spPr/>
      <dgm:t>
        <a:bodyPr/>
        <a:lstStyle/>
        <a:p>
          <a:endParaRPr lang="en-IN"/>
        </a:p>
      </dgm:t>
    </dgm:pt>
    <dgm:pt modelId="{435A22B7-ABDA-46E4-850D-C6263E99ADE4}" type="sibTrans" cxnId="{6FB9D42F-7371-469D-AD59-76E0A2981600}">
      <dgm:prSet/>
      <dgm:spPr/>
      <dgm:t>
        <a:bodyPr/>
        <a:lstStyle/>
        <a:p>
          <a:endParaRPr lang="en-IN"/>
        </a:p>
      </dgm:t>
    </dgm:pt>
    <dgm:pt modelId="{217F5F37-C6B4-4232-8C5A-5465189726FE}">
      <dgm:prSet/>
      <dgm:spPr/>
      <dgm:t>
        <a:bodyPr/>
        <a:lstStyle/>
        <a:p>
          <a:r>
            <a:rPr lang="en-GB" dirty="0"/>
            <a:t>Load Balancer and External Name</a:t>
          </a:r>
        </a:p>
      </dgm:t>
    </dgm:pt>
    <dgm:pt modelId="{400A831F-EC2E-4D5C-8FFF-099FB2D653CC}" type="parTrans" cxnId="{E1FDB02D-F816-4F45-B377-73D75EEC2A8B}">
      <dgm:prSet/>
      <dgm:spPr/>
      <dgm:t>
        <a:bodyPr/>
        <a:lstStyle/>
        <a:p>
          <a:endParaRPr lang="en-IN"/>
        </a:p>
      </dgm:t>
    </dgm:pt>
    <dgm:pt modelId="{4744C82E-96BB-4EAA-B0A8-C914195227FF}" type="sibTrans" cxnId="{E1FDB02D-F816-4F45-B377-73D75EEC2A8B}">
      <dgm:prSet/>
      <dgm:spPr/>
      <dgm:t>
        <a:bodyPr/>
        <a:lstStyle/>
        <a:p>
          <a:endParaRPr lang="en-IN"/>
        </a:p>
      </dgm:t>
    </dgm:pt>
    <dgm:pt modelId="{8BE0ED7C-29FC-4FE1-A4B5-B7A034604433}">
      <dgm:prSet/>
      <dgm:spPr/>
      <dgm:t>
        <a:bodyPr/>
        <a:lstStyle/>
        <a:p>
          <a:r>
            <a:rPr lang="en-GB" dirty="0"/>
            <a:t>Azure Virtual Networks</a:t>
          </a:r>
        </a:p>
      </dgm:t>
    </dgm:pt>
    <dgm:pt modelId="{9B83A299-0330-40D5-B30D-752D92A2A279}" type="parTrans" cxnId="{A324CDDF-68B1-4B3E-8BFA-C2D07AB64E73}">
      <dgm:prSet/>
      <dgm:spPr/>
      <dgm:t>
        <a:bodyPr/>
        <a:lstStyle/>
        <a:p>
          <a:endParaRPr lang="en-IN"/>
        </a:p>
      </dgm:t>
    </dgm:pt>
    <dgm:pt modelId="{B67A35CE-88FB-4486-A2CA-59695D492301}" type="sibTrans" cxnId="{A324CDDF-68B1-4B3E-8BFA-C2D07AB64E73}">
      <dgm:prSet/>
      <dgm:spPr/>
      <dgm:t>
        <a:bodyPr/>
        <a:lstStyle/>
        <a:p>
          <a:endParaRPr lang="en-IN"/>
        </a:p>
      </dgm:t>
    </dgm:pt>
    <dgm:pt modelId="{AEC7B531-E7FE-4815-AFBF-CE86145E682A}">
      <dgm:prSet/>
      <dgm:spPr/>
      <dgm:t>
        <a:bodyPr/>
        <a:lstStyle/>
        <a:p>
          <a:r>
            <a:rPr lang="en-US" b="0" i="0" dirty="0"/>
            <a:t>Services for Network configuration </a:t>
          </a:r>
          <a:r>
            <a:rPr lang="en-GB" dirty="0"/>
            <a:t>	</a:t>
          </a:r>
        </a:p>
      </dgm:t>
    </dgm:pt>
    <dgm:pt modelId="{8D90DB54-B4E1-4E28-A291-7216F0257788}" type="parTrans" cxnId="{6D242C76-1F5D-46D4-B310-8FDEA2917CF7}">
      <dgm:prSet/>
      <dgm:spPr/>
      <dgm:t>
        <a:bodyPr/>
        <a:lstStyle/>
        <a:p>
          <a:endParaRPr lang="en-IN"/>
        </a:p>
      </dgm:t>
    </dgm:pt>
    <dgm:pt modelId="{E104A07E-3B9D-4829-9FB0-747E9284C330}" type="sibTrans" cxnId="{6D242C76-1F5D-46D4-B310-8FDEA2917CF7}">
      <dgm:prSet/>
      <dgm:spPr/>
      <dgm:t>
        <a:bodyPr/>
        <a:lstStyle/>
        <a:p>
          <a:endParaRPr lang="en-IN"/>
        </a:p>
      </dgm:t>
    </dgm:pt>
    <dgm:pt modelId="{71AECECF-C31D-4234-BD70-410FB32CB4C7}">
      <dgm:prSet/>
      <dgm:spPr/>
      <dgm:t>
        <a:bodyPr/>
        <a:lstStyle/>
        <a:p>
          <a:r>
            <a:rPr lang="en-US" dirty="0">
              <a:solidFill>
                <a:schemeClr val="bg1"/>
              </a:solidFill>
              <a:latin typeface="+mj-lt"/>
              <a:ea typeface="+mj-ea"/>
              <a:cs typeface="+mj-cs"/>
            </a:rPr>
            <a:t>Cluster IP and Node Port	</a:t>
          </a:r>
          <a:endParaRPr lang="en-GB" dirty="0"/>
        </a:p>
      </dgm:t>
    </dgm:pt>
    <dgm:pt modelId="{50EEF945-630C-432A-9323-00CF73AF0317}" type="parTrans" cxnId="{A2F86429-4405-4CE6-9D92-C6CF0CB1BBAE}">
      <dgm:prSet/>
      <dgm:spPr/>
      <dgm:t>
        <a:bodyPr/>
        <a:lstStyle/>
        <a:p>
          <a:endParaRPr lang="en-IN"/>
        </a:p>
      </dgm:t>
    </dgm:pt>
    <dgm:pt modelId="{CC484DD5-BDBF-4A45-968E-1DA8A1EE3105}" type="sibTrans" cxnId="{A2F86429-4405-4CE6-9D92-C6CF0CB1BBAE}">
      <dgm:prSet/>
      <dgm:spPr/>
      <dgm:t>
        <a:bodyPr/>
        <a:lstStyle/>
        <a:p>
          <a:endParaRPr lang="en-IN"/>
        </a:p>
      </dgm:t>
    </dgm:pt>
    <dgm:pt modelId="{9194D6FB-6DEC-49DD-8E80-D485B0BC972B}" type="pres">
      <dgm:prSet presAssocID="{1B31BD87-D2CA-4A6D-BC51-A688BACDEF43}" presName="linear" presStyleCnt="0">
        <dgm:presLayoutVars>
          <dgm:animLvl val="lvl"/>
          <dgm:resizeHandles val="exact"/>
        </dgm:presLayoutVars>
      </dgm:prSet>
      <dgm:spPr/>
    </dgm:pt>
    <dgm:pt modelId="{1CCD13B3-8ECE-49A0-8DB7-DC764F79A2E5}" type="pres">
      <dgm:prSet presAssocID="{AEC7B531-E7FE-4815-AFBF-CE86145E682A}" presName="parentText" presStyleLbl="node1" presStyleIdx="0" presStyleCnt="5">
        <dgm:presLayoutVars>
          <dgm:chMax val="0"/>
          <dgm:bulletEnabled val="1"/>
        </dgm:presLayoutVars>
      </dgm:prSet>
      <dgm:spPr/>
    </dgm:pt>
    <dgm:pt modelId="{CC7313ED-D231-4983-A9FE-4FC7F39B7072}" type="pres">
      <dgm:prSet presAssocID="{E104A07E-3B9D-4829-9FB0-747E9284C330}" presName="spacer" presStyleCnt="0"/>
      <dgm:spPr/>
    </dgm:pt>
    <dgm:pt modelId="{46328B13-B6B9-4D81-804D-D94639AFB15C}" type="pres">
      <dgm:prSet presAssocID="{71AECECF-C31D-4234-BD70-410FB32CB4C7}" presName="parentText" presStyleLbl="node1" presStyleIdx="1" presStyleCnt="5">
        <dgm:presLayoutVars>
          <dgm:chMax val="0"/>
          <dgm:bulletEnabled val="1"/>
        </dgm:presLayoutVars>
      </dgm:prSet>
      <dgm:spPr/>
    </dgm:pt>
    <dgm:pt modelId="{5BE89E32-04FD-4C60-8EAC-BF5DF4D2C71B}" type="pres">
      <dgm:prSet presAssocID="{CC484DD5-BDBF-4A45-968E-1DA8A1EE3105}" presName="spacer" presStyleCnt="0"/>
      <dgm:spPr/>
    </dgm:pt>
    <dgm:pt modelId="{D80D6E37-EF09-46D7-BF61-8669A1C068CC}" type="pres">
      <dgm:prSet presAssocID="{217F5F37-C6B4-4232-8C5A-5465189726FE}" presName="parentText" presStyleLbl="node1" presStyleIdx="2" presStyleCnt="5" custLinFactNeighborY="-10810">
        <dgm:presLayoutVars>
          <dgm:chMax val="0"/>
          <dgm:bulletEnabled val="1"/>
        </dgm:presLayoutVars>
      </dgm:prSet>
      <dgm:spPr/>
    </dgm:pt>
    <dgm:pt modelId="{D2FBCDD3-40E3-4F80-BEAE-1CD297B3324C}" type="pres">
      <dgm:prSet presAssocID="{4744C82E-96BB-4EAA-B0A8-C914195227FF}" presName="spacer" presStyleCnt="0"/>
      <dgm:spPr/>
    </dgm:pt>
    <dgm:pt modelId="{9D36674B-A180-4389-AAD7-E4EE4C2DA21A}" type="pres">
      <dgm:prSet presAssocID="{8BE0ED7C-29FC-4FE1-A4B5-B7A034604433}" presName="parentText" presStyleLbl="node1" presStyleIdx="3" presStyleCnt="5" custLinFactNeighborY="-9958">
        <dgm:presLayoutVars>
          <dgm:chMax val="0"/>
          <dgm:bulletEnabled val="1"/>
        </dgm:presLayoutVars>
      </dgm:prSet>
      <dgm:spPr/>
    </dgm:pt>
    <dgm:pt modelId="{294A7DBF-A654-460E-BA39-E5513081A87B}" type="pres">
      <dgm:prSet presAssocID="{B67A35CE-88FB-4486-A2CA-59695D492301}" presName="spacer" presStyleCnt="0"/>
      <dgm:spPr/>
    </dgm:pt>
    <dgm:pt modelId="{4700B3C2-2083-4500-A343-00192E09E293}" type="pres">
      <dgm:prSet presAssocID="{A7619A85-ED70-43EF-9EA9-8D8492695328}" presName="parentText" presStyleLbl="node1" presStyleIdx="4" presStyleCnt="5" custLinFactNeighborX="-3517" custLinFactNeighborY="-17230">
        <dgm:presLayoutVars>
          <dgm:chMax val="0"/>
          <dgm:bulletEnabled val="1"/>
        </dgm:presLayoutVars>
      </dgm:prSet>
      <dgm:spPr/>
    </dgm:pt>
  </dgm:ptLst>
  <dgm:cxnLst>
    <dgm:cxn modelId="{A2F86429-4405-4CE6-9D92-C6CF0CB1BBAE}" srcId="{1B31BD87-D2CA-4A6D-BC51-A688BACDEF43}" destId="{71AECECF-C31D-4234-BD70-410FB32CB4C7}" srcOrd="1" destOrd="0" parTransId="{50EEF945-630C-432A-9323-00CF73AF0317}" sibTransId="{CC484DD5-BDBF-4A45-968E-1DA8A1EE3105}"/>
    <dgm:cxn modelId="{E1FDB02D-F816-4F45-B377-73D75EEC2A8B}" srcId="{1B31BD87-D2CA-4A6D-BC51-A688BACDEF43}" destId="{217F5F37-C6B4-4232-8C5A-5465189726FE}" srcOrd="2" destOrd="0" parTransId="{400A831F-EC2E-4D5C-8FFF-099FB2D653CC}" sibTransId="{4744C82E-96BB-4EAA-B0A8-C914195227FF}"/>
    <dgm:cxn modelId="{6FB9D42F-7371-469D-AD59-76E0A2981600}" srcId="{1B31BD87-D2CA-4A6D-BC51-A688BACDEF43}" destId="{A7619A85-ED70-43EF-9EA9-8D8492695328}" srcOrd="4" destOrd="0" parTransId="{5856AAA2-7F6D-46E5-B33D-F88B1A445FE7}" sibTransId="{435A22B7-ABDA-46E4-850D-C6263E99ADE4}"/>
    <dgm:cxn modelId="{16DA7449-6A7C-4D63-B341-45C8C775F237}" type="presOf" srcId="{8BE0ED7C-29FC-4FE1-A4B5-B7A034604433}" destId="{9D36674B-A180-4389-AAD7-E4EE4C2DA21A}" srcOrd="0" destOrd="0" presId="urn:microsoft.com/office/officeart/2005/8/layout/vList2"/>
    <dgm:cxn modelId="{2815CC4E-FCDC-4C91-A6D4-FD5B18C44C9D}" type="presOf" srcId="{1B31BD87-D2CA-4A6D-BC51-A688BACDEF43}" destId="{9194D6FB-6DEC-49DD-8E80-D485B0BC972B}" srcOrd="0" destOrd="0" presId="urn:microsoft.com/office/officeart/2005/8/layout/vList2"/>
    <dgm:cxn modelId="{69A4C275-182E-4BFC-88A1-267C2778B4D4}" type="presOf" srcId="{AEC7B531-E7FE-4815-AFBF-CE86145E682A}" destId="{1CCD13B3-8ECE-49A0-8DB7-DC764F79A2E5}" srcOrd="0" destOrd="0" presId="urn:microsoft.com/office/officeart/2005/8/layout/vList2"/>
    <dgm:cxn modelId="{6D242C76-1F5D-46D4-B310-8FDEA2917CF7}" srcId="{1B31BD87-D2CA-4A6D-BC51-A688BACDEF43}" destId="{AEC7B531-E7FE-4815-AFBF-CE86145E682A}" srcOrd="0" destOrd="0" parTransId="{8D90DB54-B4E1-4E28-A291-7216F0257788}" sibTransId="{E104A07E-3B9D-4829-9FB0-747E9284C330}"/>
    <dgm:cxn modelId="{2BF16CA4-D259-40D1-92F9-95C761B15C1F}" type="presOf" srcId="{217F5F37-C6B4-4232-8C5A-5465189726FE}" destId="{D80D6E37-EF09-46D7-BF61-8669A1C068CC}" srcOrd="0" destOrd="0" presId="urn:microsoft.com/office/officeart/2005/8/layout/vList2"/>
    <dgm:cxn modelId="{CC5B14D3-7F02-428D-BC5E-972A8C9FEEB8}" type="presOf" srcId="{71AECECF-C31D-4234-BD70-410FB32CB4C7}" destId="{46328B13-B6B9-4D81-804D-D94639AFB15C}" srcOrd="0" destOrd="0" presId="urn:microsoft.com/office/officeart/2005/8/layout/vList2"/>
    <dgm:cxn modelId="{A324CDDF-68B1-4B3E-8BFA-C2D07AB64E73}" srcId="{1B31BD87-D2CA-4A6D-BC51-A688BACDEF43}" destId="{8BE0ED7C-29FC-4FE1-A4B5-B7A034604433}" srcOrd="3" destOrd="0" parTransId="{9B83A299-0330-40D5-B30D-752D92A2A279}" sibTransId="{B67A35CE-88FB-4486-A2CA-59695D492301}"/>
    <dgm:cxn modelId="{CCC60DFC-B911-47C7-8B27-D9EC646C56FA}" type="presOf" srcId="{A7619A85-ED70-43EF-9EA9-8D8492695328}" destId="{4700B3C2-2083-4500-A343-00192E09E293}" srcOrd="0" destOrd="0" presId="urn:microsoft.com/office/officeart/2005/8/layout/vList2"/>
    <dgm:cxn modelId="{B430FD3B-58EC-416D-B011-2439483F4607}" type="presParOf" srcId="{9194D6FB-6DEC-49DD-8E80-D485B0BC972B}" destId="{1CCD13B3-8ECE-49A0-8DB7-DC764F79A2E5}" srcOrd="0" destOrd="0" presId="urn:microsoft.com/office/officeart/2005/8/layout/vList2"/>
    <dgm:cxn modelId="{7E7ABB1A-7EBA-4705-AD4E-11861C5EB07C}" type="presParOf" srcId="{9194D6FB-6DEC-49DD-8E80-D485B0BC972B}" destId="{CC7313ED-D231-4983-A9FE-4FC7F39B7072}" srcOrd="1" destOrd="0" presId="urn:microsoft.com/office/officeart/2005/8/layout/vList2"/>
    <dgm:cxn modelId="{D0AA14CE-512C-4536-B9B3-D8345CD77789}" type="presParOf" srcId="{9194D6FB-6DEC-49DD-8E80-D485B0BC972B}" destId="{46328B13-B6B9-4D81-804D-D94639AFB15C}" srcOrd="2" destOrd="0" presId="urn:microsoft.com/office/officeart/2005/8/layout/vList2"/>
    <dgm:cxn modelId="{6288FFF8-DDD4-456D-B055-3F4BC32CAF83}" type="presParOf" srcId="{9194D6FB-6DEC-49DD-8E80-D485B0BC972B}" destId="{5BE89E32-04FD-4C60-8EAC-BF5DF4D2C71B}" srcOrd="3" destOrd="0" presId="urn:microsoft.com/office/officeart/2005/8/layout/vList2"/>
    <dgm:cxn modelId="{7E8759CC-9546-454A-9300-E178A11E1968}" type="presParOf" srcId="{9194D6FB-6DEC-49DD-8E80-D485B0BC972B}" destId="{D80D6E37-EF09-46D7-BF61-8669A1C068CC}" srcOrd="4" destOrd="0" presId="urn:microsoft.com/office/officeart/2005/8/layout/vList2"/>
    <dgm:cxn modelId="{43B984AB-7076-4A33-A482-B09ED084C0A7}" type="presParOf" srcId="{9194D6FB-6DEC-49DD-8E80-D485B0BC972B}" destId="{D2FBCDD3-40E3-4F80-BEAE-1CD297B3324C}" srcOrd="5" destOrd="0" presId="urn:microsoft.com/office/officeart/2005/8/layout/vList2"/>
    <dgm:cxn modelId="{1152FA66-647F-4329-85AB-57E83A1A42E8}" type="presParOf" srcId="{9194D6FB-6DEC-49DD-8E80-D485B0BC972B}" destId="{9D36674B-A180-4389-AAD7-E4EE4C2DA21A}" srcOrd="6" destOrd="0" presId="urn:microsoft.com/office/officeart/2005/8/layout/vList2"/>
    <dgm:cxn modelId="{833D375A-E540-425B-9EE3-F889B2D30DF8}" type="presParOf" srcId="{9194D6FB-6DEC-49DD-8E80-D485B0BC972B}" destId="{294A7DBF-A654-460E-BA39-E5513081A87B}" srcOrd="7" destOrd="0" presId="urn:microsoft.com/office/officeart/2005/8/layout/vList2"/>
    <dgm:cxn modelId="{4BD55CDC-E320-4947-B437-7A739EFBF36D}" type="presParOf" srcId="{9194D6FB-6DEC-49DD-8E80-D485B0BC972B}" destId="{4700B3C2-2083-4500-A343-00192E09E29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D13B3-8ECE-49A0-8DB7-DC764F79A2E5}">
      <dsp:nvSpPr>
        <dsp:cNvPr id="0" name=""/>
        <dsp:cNvSpPr/>
      </dsp:nvSpPr>
      <dsp:spPr>
        <a:xfrm>
          <a:off x="0" y="55089"/>
          <a:ext cx="10515600" cy="7722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dirty="0"/>
            <a:t>Services for Network configuration </a:t>
          </a:r>
          <a:r>
            <a:rPr lang="en-GB" sz="3300" kern="1200" dirty="0"/>
            <a:t>	</a:t>
          </a:r>
        </a:p>
      </dsp:txBody>
      <dsp:txXfrm>
        <a:off x="37696" y="92785"/>
        <a:ext cx="10440208" cy="696808"/>
      </dsp:txXfrm>
    </dsp:sp>
    <dsp:sp modelId="{46328B13-B6B9-4D81-804D-D94639AFB15C}">
      <dsp:nvSpPr>
        <dsp:cNvPr id="0" name=""/>
        <dsp:cNvSpPr/>
      </dsp:nvSpPr>
      <dsp:spPr>
        <a:xfrm>
          <a:off x="0" y="922329"/>
          <a:ext cx="10515600" cy="772200"/>
        </a:xfrm>
        <a:prstGeom prst="roundRect">
          <a:avLst/>
        </a:prstGeom>
        <a:solidFill>
          <a:schemeClr val="accent4">
            <a:hueOff val="-249387"/>
            <a:satOff val="1905"/>
            <a:lumOff val="-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bg1"/>
              </a:solidFill>
              <a:latin typeface="+mj-lt"/>
              <a:ea typeface="+mj-ea"/>
              <a:cs typeface="+mj-cs"/>
            </a:rPr>
            <a:t>Cluster IP and Node Port	</a:t>
          </a:r>
          <a:endParaRPr lang="en-GB" sz="3300" kern="1200" dirty="0"/>
        </a:p>
      </dsp:txBody>
      <dsp:txXfrm>
        <a:off x="37696" y="960025"/>
        <a:ext cx="10440208" cy="696808"/>
      </dsp:txXfrm>
    </dsp:sp>
    <dsp:sp modelId="{D80D6E37-EF09-46D7-BF61-8669A1C068CC}">
      <dsp:nvSpPr>
        <dsp:cNvPr id="0" name=""/>
        <dsp:cNvSpPr/>
      </dsp:nvSpPr>
      <dsp:spPr>
        <a:xfrm>
          <a:off x="0" y="1779295"/>
          <a:ext cx="10515600" cy="772200"/>
        </a:xfrm>
        <a:prstGeom prst="roundRect">
          <a:avLst/>
        </a:prstGeom>
        <a:solidFill>
          <a:schemeClr val="accent4">
            <a:hueOff val="-498774"/>
            <a:satOff val="3810"/>
            <a:lumOff val="-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Load Balancer and External Name</a:t>
          </a:r>
        </a:p>
      </dsp:txBody>
      <dsp:txXfrm>
        <a:off x="37696" y="1816991"/>
        <a:ext cx="10440208" cy="696808"/>
      </dsp:txXfrm>
    </dsp:sp>
    <dsp:sp modelId="{9D36674B-A180-4389-AAD7-E4EE4C2DA21A}">
      <dsp:nvSpPr>
        <dsp:cNvPr id="0" name=""/>
        <dsp:cNvSpPr/>
      </dsp:nvSpPr>
      <dsp:spPr>
        <a:xfrm>
          <a:off x="0" y="2647345"/>
          <a:ext cx="10515600" cy="772200"/>
        </a:xfrm>
        <a:prstGeom prst="roundRect">
          <a:avLst/>
        </a:prstGeom>
        <a:solidFill>
          <a:schemeClr val="accent4">
            <a:hueOff val="-748161"/>
            <a:satOff val="5716"/>
            <a:lumOff val="-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Azure Virtual Networks</a:t>
          </a:r>
        </a:p>
      </dsp:txBody>
      <dsp:txXfrm>
        <a:off x="37696" y="2685041"/>
        <a:ext cx="10440208" cy="696808"/>
      </dsp:txXfrm>
    </dsp:sp>
    <dsp:sp modelId="{4700B3C2-2083-4500-A343-00192E09E293}">
      <dsp:nvSpPr>
        <dsp:cNvPr id="0" name=""/>
        <dsp:cNvSpPr/>
      </dsp:nvSpPr>
      <dsp:spPr>
        <a:xfrm>
          <a:off x="0" y="3507674"/>
          <a:ext cx="10515600" cy="772200"/>
        </a:xfrm>
        <a:prstGeom prst="roundRect">
          <a:avLst/>
        </a:prstGeom>
        <a:solidFill>
          <a:schemeClr val="accent4">
            <a:hueOff val="-997548"/>
            <a:satOff val="7621"/>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a:t>DEMO</a:t>
          </a:r>
          <a:endParaRPr lang="en-GB" sz="3300" kern="1200" dirty="0"/>
        </a:p>
      </dsp:txBody>
      <dsp:txXfrm>
        <a:off x="37696" y="3545370"/>
        <a:ext cx="10440208" cy="6968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B21202-414B-4D2D-A2FC-B13F85FCB2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FCC4E46A-776C-44FF-9F6B-2ADFD796D9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805485-A657-4A14-9237-938F0CB912FE}" type="datetimeFigureOut">
              <a:rPr lang="en-IN" smtClean="0"/>
              <a:t>04-08-2022</a:t>
            </a:fld>
            <a:endParaRPr lang="en-IN" dirty="0"/>
          </a:p>
        </p:txBody>
      </p:sp>
      <p:sp>
        <p:nvSpPr>
          <p:cNvPr id="4" name="Footer Placeholder 3">
            <a:extLst>
              <a:ext uri="{FF2B5EF4-FFF2-40B4-BE49-F238E27FC236}">
                <a16:creationId xmlns:a16="http://schemas.microsoft.com/office/drawing/2014/main" id="{620F2138-E328-43BB-B6B9-EE7DAC53D8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9959ADEB-BAB4-4F42-B93C-9D0DEE2D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08F3F-B7D9-413D-AC6F-AB65D046F694}" type="slidenum">
              <a:rPr lang="en-IN" smtClean="0"/>
              <a:t>‹#›</a:t>
            </a:fld>
            <a:endParaRPr lang="en-IN" dirty="0"/>
          </a:p>
        </p:txBody>
      </p:sp>
    </p:spTree>
    <p:extLst>
      <p:ext uri="{BB962C8B-B14F-4D97-AF65-F5344CB8AC3E}">
        <p14:creationId xmlns:p14="http://schemas.microsoft.com/office/powerpoint/2010/main" val="3092656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a:t>
            </a:fld>
            <a:endParaRPr sz="12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139686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960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Do Not edit this Slide, This is Thank you in motion</a:t>
            </a:r>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2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Slide Number Placeholder 4"/>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0988BF5-AAC7-42FE-B9C7-1222991F9F14}" type="slidenum">
              <a:rPr kumimoji="0" lang="en-IN"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12742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9611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7104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9077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4983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3390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7729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453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8458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838200" y="48037"/>
            <a:ext cx="10515600" cy="1325563"/>
          </a:xfrm>
          <a:prstGeom prst="rect">
            <a:avLst/>
          </a:prstGeom>
          <a:noFill/>
          <a:ln>
            <a:noFill/>
          </a:ln>
        </p:spPr>
        <p:txBody>
          <a:bodyPr spcFirstLastPara="1" wrap="square" lIns="182850" tIns="91400" rIns="182850" bIns="91400" anchor="ctr" anchorCtr="0">
            <a:noAutofit/>
          </a:bodyPr>
          <a:lstStyle>
            <a:lvl1pPr lvl="0" algn="l">
              <a:lnSpc>
                <a:spcPct val="90000"/>
              </a:lnSpc>
              <a:spcBef>
                <a:spcPts val="0"/>
              </a:spcBef>
              <a:spcAft>
                <a:spcPts val="0"/>
              </a:spcAft>
              <a:buClr>
                <a:schemeClr val="dk1"/>
              </a:buClr>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3" name="Google Shape;123;p24"/>
          <p:cNvSpPr txBox="1">
            <a:spLocks noGrp="1"/>
          </p:cNvSpPr>
          <p:nvPr>
            <p:ph type="ftr" idx="11"/>
          </p:nvPr>
        </p:nvSpPr>
        <p:spPr>
          <a:xfrm>
            <a:off x="178420" y="6399666"/>
            <a:ext cx="1777684" cy="365125"/>
          </a:xfrm>
          <a:prstGeom prst="rect">
            <a:avLst/>
          </a:prstGeom>
          <a:noFill/>
          <a:ln>
            <a:noFill/>
          </a:ln>
        </p:spPr>
        <p:txBody>
          <a:bodyPr spcFirstLastPara="1" wrap="square" lIns="182850" tIns="91400" rIns="182850" bIns="91400" anchor="ctr" anchorCtr="0">
            <a:noAutofit/>
          </a:bodyPr>
          <a:lstStyle>
            <a:lvl1pPr lvl="0" algn="l">
              <a:lnSpc>
                <a:spcPct val="100000"/>
              </a:lnSpc>
              <a:spcBef>
                <a:spcPts val="0"/>
              </a:spcBef>
              <a:spcAft>
                <a:spcPts val="0"/>
              </a:spcAft>
              <a:buSzPts val="2800"/>
              <a:buNone/>
              <a:defRPr sz="900">
                <a:solidFill>
                  <a:srgbClr val="888888"/>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124" name="Google Shape;124;p24"/>
          <p:cNvSpPr txBox="1">
            <a:spLocks noGrp="1"/>
          </p:cNvSpPr>
          <p:nvPr>
            <p:ph type="sldNum" idx="12"/>
          </p:nvPr>
        </p:nvSpPr>
        <p:spPr>
          <a:xfrm>
            <a:off x="9713314" y="6444838"/>
            <a:ext cx="683339" cy="365125"/>
          </a:xfrm>
          <a:prstGeom prst="rect">
            <a:avLst/>
          </a:prstGeom>
          <a:noFill/>
          <a:ln>
            <a:noFill/>
          </a:ln>
        </p:spPr>
        <p:txBody>
          <a:bodyPr spcFirstLastPara="1" wrap="square" lIns="182850" tIns="91400" rIns="182850" bIns="91400" anchor="ctr" anchorCtr="0">
            <a:noAutofit/>
          </a:bodyPr>
          <a:lstStyle>
            <a:lvl1pPr marL="0" marR="0" lvl="0"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2000"/>
              <a:buFont typeface="Arial"/>
              <a:buNone/>
              <a:defRPr sz="10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omparison">
  <p:cSld name="1_Comparison">
    <p:bg>
      <p:bgPr>
        <a:blipFill>
          <a:blip r:embed="rId2">
            <a:alphaModFix/>
          </a:blip>
          <a:stretch>
            <a:fillRect/>
          </a:stretch>
        </a:blipFill>
        <a:effectLst/>
      </p:bgPr>
    </p:bg>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839788" y="39328"/>
            <a:ext cx="10515600" cy="1325563"/>
          </a:xfrm>
          <a:prstGeom prst="rect">
            <a:avLst/>
          </a:prstGeom>
          <a:noFill/>
          <a:ln>
            <a:noFill/>
          </a:ln>
        </p:spPr>
        <p:txBody>
          <a:bodyPr spcFirstLastPara="1" wrap="square" lIns="182850" tIns="91400" rIns="182850" bIns="91400" anchor="ctr" anchorCtr="0">
            <a:noAutofit/>
          </a:bodyPr>
          <a:lstStyle>
            <a:lvl1pPr lvl="0" algn="l">
              <a:lnSpc>
                <a:spcPct val="90000"/>
              </a:lnSpc>
              <a:spcBef>
                <a:spcPts val="0"/>
              </a:spcBef>
              <a:spcAft>
                <a:spcPts val="0"/>
              </a:spcAft>
              <a:buClr>
                <a:srgbClr val="262626"/>
              </a:buClr>
              <a:buSzPts val="7200"/>
              <a:buFont typeface="Montserrat SemiBold"/>
              <a:buNone/>
              <a:defRPr sz="36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2" name="Google Shape;162;p32"/>
          <p:cNvSpPr txBox="1">
            <a:spLocks noGrp="1"/>
          </p:cNvSpPr>
          <p:nvPr>
            <p:ph type="body" idx="1"/>
          </p:nvPr>
        </p:nvSpPr>
        <p:spPr>
          <a:xfrm>
            <a:off x="839788" y="1355367"/>
            <a:ext cx="5157787" cy="823912"/>
          </a:xfrm>
          <a:prstGeom prst="rect">
            <a:avLst/>
          </a:prstGeom>
          <a:noFill/>
          <a:ln>
            <a:noFill/>
          </a:ln>
        </p:spPr>
        <p:txBody>
          <a:bodyPr spcFirstLastPara="1" wrap="square" lIns="182850" tIns="91400" rIns="182850" bIns="91400" anchor="b" anchorCtr="0">
            <a:noAutofit/>
          </a:bodyPr>
          <a:lstStyle>
            <a:lvl1pPr marL="457200" lvl="0" indent="-228600" algn="l">
              <a:lnSpc>
                <a:spcPct val="90000"/>
              </a:lnSpc>
              <a:spcBef>
                <a:spcPts val="1000"/>
              </a:spcBef>
              <a:spcAft>
                <a:spcPts val="0"/>
              </a:spcAft>
              <a:buClr>
                <a:srgbClr val="262626"/>
              </a:buClr>
              <a:buSzPts val="4800"/>
              <a:buNone/>
              <a:defRPr sz="2400" b="1">
                <a:solidFill>
                  <a:srgbClr val="262626"/>
                </a:solidFill>
              </a:defRPr>
            </a:lvl1pPr>
            <a:lvl2pPr marL="914400" lvl="1" indent="-228600" algn="l">
              <a:lnSpc>
                <a:spcPct val="90000"/>
              </a:lnSpc>
              <a:spcBef>
                <a:spcPts val="500"/>
              </a:spcBef>
              <a:spcAft>
                <a:spcPts val="0"/>
              </a:spcAft>
              <a:buClr>
                <a:schemeClr val="dk1"/>
              </a:buClr>
              <a:buSzPts val="4000"/>
              <a:buNone/>
              <a:defRPr sz="2000" b="1"/>
            </a:lvl2pPr>
            <a:lvl3pPr marL="1371600" lvl="2" indent="-228600" algn="l">
              <a:lnSpc>
                <a:spcPct val="90000"/>
              </a:lnSpc>
              <a:spcBef>
                <a:spcPts val="500"/>
              </a:spcBef>
              <a:spcAft>
                <a:spcPts val="0"/>
              </a:spcAft>
              <a:buClr>
                <a:schemeClr val="dk1"/>
              </a:buClr>
              <a:buSzPts val="3600"/>
              <a:buNone/>
              <a:defRPr sz="1800" b="1"/>
            </a:lvl3pPr>
            <a:lvl4pPr marL="1828800" lvl="3" indent="-228600" algn="l">
              <a:lnSpc>
                <a:spcPct val="90000"/>
              </a:lnSpc>
              <a:spcBef>
                <a:spcPts val="500"/>
              </a:spcBef>
              <a:spcAft>
                <a:spcPts val="0"/>
              </a:spcAft>
              <a:buClr>
                <a:schemeClr val="dk1"/>
              </a:buClr>
              <a:buSzPts val="3200"/>
              <a:buNone/>
              <a:defRPr sz="1600" b="1"/>
            </a:lvl4pPr>
            <a:lvl5pPr marL="2286000" lvl="4" indent="-228600" algn="l">
              <a:lnSpc>
                <a:spcPct val="90000"/>
              </a:lnSpc>
              <a:spcBef>
                <a:spcPts val="500"/>
              </a:spcBef>
              <a:spcAft>
                <a:spcPts val="0"/>
              </a:spcAft>
              <a:buClr>
                <a:schemeClr val="dk1"/>
              </a:buClr>
              <a:buSzPts val="3200"/>
              <a:buNone/>
              <a:defRPr sz="1600" b="1"/>
            </a:lvl5pPr>
            <a:lvl6pPr marL="2743200" lvl="5" indent="-228600" algn="l">
              <a:lnSpc>
                <a:spcPct val="90000"/>
              </a:lnSpc>
              <a:spcBef>
                <a:spcPts val="500"/>
              </a:spcBef>
              <a:spcAft>
                <a:spcPts val="0"/>
              </a:spcAft>
              <a:buClr>
                <a:schemeClr val="dk1"/>
              </a:buClr>
              <a:buSzPts val="3200"/>
              <a:buNone/>
              <a:defRPr sz="1600" b="1"/>
            </a:lvl6pPr>
            <a:lvl7pPr marL="3200400" lvl="6" indent="-228600" algn="l">
              <a:lnSpc>
                <a:spcPct val="90000"/>
              </a:lnSpc>
              <a:spcBef>
                <a:spcPts val="500"/>
              </a:spcBef>
              <a:spcAft>
                <a:spcPts val="0"/>
              </a:spcAft>
              <a:buClr>
                <a:schemeClr val="dk1"/>
              </a:buClr>
              <a:buSzPts val="3200"/>
              <a:buNone/>
              <a:defRPr sz="1600" b="1"/>
            </a:lvl7pPr>
            <a:lvl8pPr marL="3657600" lvl="7" indent="-228600" algn="l">
              <a:lnSpc>
                <a:spcPct val="90000"/>
              </a:lnSpc>
              <a:spcBef>
                <a:spcPts val="500"/>
              </a:spcBef>
              <a:spcAft>
                <a:spcPts val="0"/>
              </a:spcAft>
              <a:buClr>
                <a:schemeClr val="dk1"/>
              </a:buClr>
              <a:buSzPts val="3200"/>
              <a:buNone/>
              <a:defRPr sz="1600" b="1"/>
            </a:lvl8pPr>
            <a:lvl9pPr marL="4114800" lvl="8" indent="-228600" algn="l">
              <a:lnSpc>
                <a:spcPct val="90000"/>
              </a:lnSpc>
              <a:spcBef>
                <a:spcPts val="500"/>
              </a:spcBef>
              <a:spcAft>
                <a:spcPts val="0"/>
              </a:spcAft>
              <a:buClr>
                <a:schemeClr val="dk1"/>
              </a:buClr>
              <a:buSzPts val="3200"/>
              <a:buNone/>
              <a:defRPr sz="1600" b="1"/>
            </a:lvl9pPr>
          </a:lstStyle>
          <a:p>
            <a:endParaRPr/>
          </a:p>
        </p:txBody>
      </p:sp>
      <p:sp>
        <p:nvSpPr>
          <p:cNvPr id="163" name="Google Shape;163;p32"/>
          <p:cNvSpPr txBox="1">
            <a:spLocks noGrp="1"/>
          </p:cNvSpPr>
          <p:nvPr>
            <p:ph type="body" idx="2"/>
          </p:nvPr>
        </p:nvSpPr>
        <p:spPr>
          <a:xfrm>
            <a:off x="839788" y="2179279"/>
            <a:ext cx="5157787" cy="4133032"/>
          </a:xfrm>
          <a:prstGeom prst="rect">
            <a:avLst/>
          </a:prstGeom>
          <a:noFill/>
          <a:ln>
            <a:noFill/>
          </a:ln>
        </p:spPr>
        <p:txBody>
          <a:bodyPr spcFirstLastPara="1" wrap="square" lIns="182850" tIns="91400" rIns="182850" bIns="91400" anchor="t" anchorCtr="0">
            <a:noAutofit/>
          </a:bodyPr>
          <a:lstStyle>
            <a:lvl1pPr marL="457200" lvl="0" indent="-533400" algn="l">
              <a:lnSpc>
                <a:spcPct val="90000"/>
              </a:lnSpc>
              <a:spcBef>
                <a:spcPts val="1000"/>
              </a:spcBef>
              <a:spcAft>
                <a:spcPts val="0"/>
              </a:spcAft>
              <a:buClr>
                <a:srgbClr val="262626"/>
              </a:buClr>
              <a:buSzPts val="4800"/>
              <a:buChar char="•"/>
              <a:defRPr sz="2400">
                <a:solidFill>
                  <a:srgbClr val="262626"/>
                </a:solidFill>
              </a:defRPr>
            </a:lvl1pPr>
            <a:lvl2pPr marL="914400" lvl="1" indent="-482600" algn="l">
              <a:lnSpc>
                <a:spcPct val="90000"/>
              </a:lnSpc>
              <a:spcBef>
                <a:spcPts val="500"/>
              </a:spcBef>
              <a:spcAft>
                <a:spcPts val="0"/>
              </a:spcAft>
              <a:buClr>
                <a:srgbClr val="262626"/>
              </a:buClr>
              <a:buSzPts val="4000"/>
              <a:buChar char="•"/>
              <a:defRPr sz="2000">
                <a:solidFill>
                  <a:srgbClr val="262626"/>
                </a:solidFill>
              </a:defRPr>
            </a:lvl2pPr>
            <a:lvl3pPr marL="1371600" lvl="2" indent="-457200" algn="l">
              <a:lnSpc>
                <a:spcPct val="90000"/>
              </a:lnSpc>
              <a:spcBef>
                <a:spcPts val="500"/>
              </a:spcBef>
              <a:spcAft>
                <a:spcPts val="0"/>
              </a:spcAft>
              <a:buClr>
                <a:srgbClr val="262626"/>
              </a:buClr>
              <a:buSzPts val="3600"/>
              <a:buChar char="•"/>
              <a:defRPr sz="1800">
                <a:solidFill>
                  <a:srgbClr val="262626"/>
                </a:solidFill>
              </a:defRPr>
            </a:lvl3pPr>
            <a:lvl4pPr marL="1828800" lvl="3" indent="-431800" algn="l">
              <a:lnSpc>
                <a:spcPct val="90000"/>
              </a:lnSpc>
              <a:spcBef>
                <a:spcPts val="500"/>
              </a:spcBef>
              <a:spcAft>
                <a:spcPts val="0"/>
              </a:spcAft>
              <a:buClr>
                <a:srgbClr val="262626"/>
              </a:buClr>
              <a:buSzPts val="3200"/>
              <a:buChar char="•"/>
              <a:defRPr sz="1600">
                <a:solidFill>
                  <a:srgbClr val="262626"/>
                </a:solidFill>
              </a:defRPr>
            </a:lvl4pPr>
            <a:lvl5pPr marL="2286000" lvl="4" indent="-431800" algn="l">
              <a:lnSpc>
                <a:spcPct val="90000"/>
              </a:lnSpc>
              <a:spcBef>
                <a:spcPts val="500"/>
              </a:spcBef>
              <a:spcAft>
                <a:spcPts val="0"/>
              </a:spcAft>
              <a:buClr>
                <a:srgbClr val="262626"/>
              </a:buClr>
              <a:buSzPts val="3200"/>
              <a:buChar char="•"/>
              <a:defRPr sz="1600">
                <a:solidFill>
                  <a:srgbClr val="262626"/>
                </a:solidFill>
              </a:defRPr>
            </a:lvl5pPr>
            <a:lvl6pPr marL="2743200" lvl="5" indent="-457200" algn="l">
              <a:lnSpc>
                <a:spcPct val="90000"/>
              </a:lnSpc>
              <a:spcBef>
                <a:spcPts val="500"/>
              </a:spcBef>
              <a:spcAft>
                <a:spcPts val="0"/>
              </a:spcAft>
              <a:buClr>
                <a:schemeClr val="dk1"/>
              </a:buClr>
              <a:buSzPts val="3600"/>
              <a:buChar char="•"/>
              <a:defRPr/>
            </a:lvl6pPr>
            <a:lvl7pPr marL="3200400" lvl="6" indent="-457200" algn="l">
              <a:lnSpc>
                <a:spcPct val="90000"/>
              </a:lnSpc>
              <a:spcBef>
                <a:spcPts val="500"/>
              </a:spcBef>
              <a:spcAft>
                <a:spcPts val="0"/>
              </a:spcAft>
              <a:buClr>
                <a:schemeClr val="dk1"/>
              </a:buClr>
              <a:buSzPts val="3600"/>
              <a:buChar char="•"/>
              <a:defRPr/>
            </a:lvl7pPr>
            <a:lvl8pPr marL="3657600" lvl="7" indent="-457200" algn="l">
              <a:lnSpc>
                <a:spcPct val="90000"/>
              </a:lnSpc>
              <a:spcBef>
                <a:spcPts val="500"/>
              </a:spcBef>
              <a:spcAft>
                <a:spcPts val="0"/>
              </a:spcAft>
              <a:buClr>
                <a:schemeClr val="dk1"/>
              </a:buClr>
              <a:buSzPts val="3600"/>
              <a:buChar char="•"/>
              <a:defRPr/>
            </a:lvl8pPr>
            <a:lvl9pPr marL="4114800" lvl="8" indent="-457200" algn="l">
              <a:lnSpc>
                <a:spcPct val="90000"/>
              </a:lnSpc>
              <a:spcBef>
                <a:spcPts val="500"/>
              </a:spcBef>
              <a:spcAft>
                <a:spcPts val="0"/>
              </a:spcAft>
              <a:buClr>
                <a:schemeClr val="dk1"/>
              </a:buClr>
              <a:buSzPts val="3600"/>
              <a:buChar char="•"/>
              <a:defRPr/>
            </a:lvl9pPr>
          </a:lstStyle>
          <a:p>
            <a:endParaRPr/>
          </a:p>
        </p:txBody>
      </p:sp>
      <p:sp>
        <p:nvSpPr>
          <p:cNvPr id="164" name="Google Shape;164;p32"/>
          <p:cNvSpPr txBox="1">
            <a:spLocks noGrp="1"/>
          </p:cNvSpPr>
          <p:nvPr>
            <p:ph type="body" idx="3"/>
          </p:nvPr>
        </p:nvSpPr>
        <p:spPr>
          <a:xfrm>
            <a:off x="6172201" y="1355367"/>
            <a:ext cx="5183188" cy="823912"/>
          </a:xfrm>
          <a:prstGeom prst="rect">
            <a:avLst/>
          </a:prstGeom>
          <a:noFill/>
          <a:ln>
            <a:noFill/>
          </a:ln>
        </p:spPr>
        <p:txBody>
          <a:bodyPr spcFirstLastPara="1" wrap="square" lIns="182850" tIns="91400" rIns="182850" bIns="91400" anchor="b" anchorCtr="0">
            <a:noAutofit/>
          </a:bodyPr>
          <a:lstStyle>
            <a:lvl1pPr marL="457200" lvl="0" indent="-228600" algn="l">
              <a:lnSpc>
                <a:spcPct val="90000"/>
              </a:lnSpc>
              <a:spcBef>
                <a:spcPts val="1000"/>
              </a:spcBef>
              <a:spcAft>
                <a:spcPts val="0"/>
              </a:spcAft>
              <a:buClr>
                <a:srgbClr val="262626"/>
              </a:buClr>
              <a:buSzPts val="4800"/>
              <a:buNone/>
              <a:defRPr sz="2400" b="1">
                <a:solidFill>
                  <a:srgbClr val="262626"/>
                </a:solidFill>
              </a:defRPr>
            </a:lvl1pPr>
            <a:lvl2pPr marL="914400" lvl="1" indent="-228600" algn="l">
              <a:lnSpc>
                <a:spcPct val="90000"/>
              </a:lnSpc>
              <a:spcBef>
                <a:spcPts val="500"/>
              </a:spcBef>
              <a:spcAft>
                <a:spcPts val="0"/>
              </a:spcAft>
              <a:buClr>
                <a:schemeClr val="dk1"/>
              </a:buClr>
              <a:buSzPts val="4000"/>
              <a:buNone/>
              <a:defRPr sz="2000" b="1"/>
            </a:lvl2pPr>
            <a:lvl3pPr marL="1371600" lvl="2" indent="-228600" algn="l">
              <a:lnSpc>
                <a:spcPct val="90000"/>
              </a:lnSpc>
              <a:spcBef>
                <a:spcPts val="500"/>
              </a:spcBef>
              <a:spcAft>
                <a:spcPts val="0"/>
              </a:spcAft>
              <a:buClr>
                <a:schemeClr val="dk1"/>
              </a:buClr>
              <a:buSzPts val="3600"/>
              <a:buNone/>
              <a:defRPr sz="1800" b="1"/>
            </a:lvl3pPr>
            <a:lvl4pPr marL="1828800" lvl="3" indent="-228600" algn="l">
              <a:lnSpc>
                <a:spcPct val="90000"/>
              </a:lnSpc>
              <a:spcBef>
                <a:spcPts val="500"/>
              </a:spcBef>
              <a:spcAft>
                <a:spcPts val="0"/>
              </a:spcAft>
              <a:buClr>
                <a:schemeClr val="dk1"/>
              </a:buClr>
              <a:buSzPts val="3200"/>
              <a:buNone/>
              <a:defRPr sz="1600" b="1"/>
            </a:lvl4pPr>
            <a:lvl5pPr marL="2286000" lvl="4" indent="-228600" algn="l">
              <a:lnSpc>
                <a:spcPct val="90000"/>
              </a:lnSpc>
              <a:spcBef>
                <a:spcPts val="500"/>
              </a:spcBef>
              <a:spcAft>
                <a:spcPts val="0"/>
              </a:spcAft>
              <a:buClr>
                <a:schemeClr val="dk1"/>
              </a:buClr>
              <a:buSzPts val="3200"/>
              <a:buNone/>
              <a:defRPr sz="1600" b="1"/>
            </a:lvl5pPr>
            <a:lvl6pPr marL="2743200" lvl="5" indent="-228600" algn="l">
              <a:lnSpc>
                <a:spcPct val="90000"/>
              </a:lnSpc>
              <a:spcBef>
                <a:spcPts val="500"/>
              </a:spcBef>
              <a:spcAft>
                <a:spcPts val="0"/>
              </a:spcAft>
              <a:buClr>
                <a:schemeClr val="dk1"/>
              </a:buClr>
              <a:buSzPts val="3200"/>
              <a:buNone/>
              <a:defRPr sz="1600" b="1"/>
            </a:lvl6pPr>
            <a:lvl7pPr marL="3200400" lvl="6" indent="-228600" algn="l">
              <a:lnSpc>
                <a:spcPct val="90000"/>
              </a:lnSpc>
              <a:spcBef>
                <a:spcPts val="500"/>
              </a:spcBef>
              <a:spcAft>
                <a:spcPts val="0"/>
              </a:spcAft>
              <a:buClr>
                <a:schemeClr val="dk1"/>
              </a:buClr>
              <a:buSzPts val="3200"/>
              <a:buNone/>
              <a:defRPr sz="1600" b="1"/>
            </a:lvl7pPr>
            <a:lvl8pPr marL="3657600" lvl="7" indent="-228600" algn="l">
              <a:lnSpc>
                <a:spcPct val="90000"/>
              </a:lnSpc>
              <a:spcBef>
                <a:spcPts val="500"/>
              </a:spcBef>
              <a:spcAft>
                <a:spcPts val="0"/>
              </a:spcAft>
              <a:buClr>
                <a:schemeClr val="dk1"/>
              </a:buClr>
              <a:buSzPts val="3200"/>
              <a:buNone/>
              <a:defRPr sz="1600" b="1"/>
            </a:lvl8pPr>
            <a:lvl9pPr marL="4114800" lvl="8" indent="-228600" algn="l">
              <a:lnSpc>
                <a:spcPct val="90000"/>
              </a:lnSpc>
              <a:spcBef>
                <a:spcPts val="500"/>
              </a:spcBef>
              <a:spcAft>
                <a:spcPts val="0"/>
              </a:spcAft>
              <a:buClr>
                <a:schemeClr val="dk1"/>
              </a:buClr>
              <a:buSzPts val="3200"/>
              <a:buNone/>
              <a:defRPr sz="1600" b="1"/>
            </a:lvl9pPr>
          </a:lstStyle>
          <a:p>
            <a:endParaRPr/>
          </a:p>
        </p:txBody>
      </p:sp>
      <p:sp>
        <p:nvSpPr>
          <p:cNvPr id="165" name="Google Shape;165;p32"/>
          <p:cNvSpPr txBox="1">
            <a:spLocks noGrp="1"/>
          </p:cNvSpPr>
          <p:nvPr>
            <p:ph type="body" idx="4"/>
          </p:nvPr>
        </p:nvSpPr>
        <p:spPr>
          <a:xfrm>
            <a:off x="6172201" y="2179279"/>
            <a:ext cx="5183188" cy="4133032"/>
          </a:xfrm>
          <a:prstGeom prst="rect">
            <a:avLst/>
          </a:prstGeom>
          <a:noFill/>
          <a:ln>
            <a:noFill/>
          </a:ln>
        </p:spPr>
        <p:txBody>
          <a:bodyPr spcFirstLastPara="1" wrap="square" lIns="182850" tIns="91400" rIns="182850" bIns="91400" anchor="t" anchorCtr="0">
            <a:noAutofit/>
          </a:bodyPr>
          <a:lstStyle>
            <a:lvl1pPr marL="457200" lvl="0" indent="-584200" algn="l">
              <a:lnSpc>
                <a:spcPct val="90000"/>
              </a:lnSpc>
              <a:spcBef>
                <a:spcPts val="1000"/>
              </a:spcBef>
              <a:spcAft>
                <a:spcPts val="0"/>
              </a:spcAft>
              <a:buClr>
                <a:schemeClr val="lt1"/>
              </a:buClr>
              <a:buSzPts val="5600"/>
              <a:buChar char="•"/>
              <a:defRPr>
                <a:solidFill>
                  <a:schemeClr val="lt1"/>
                </a:solidFill>
              </a:defRPr>
            </a:lvl1pPr>
            <a:lvl2pPr marL="914400" lvl="1" indent="-533400" algn="l">
              <a:lnSpc>
                <a:spcPct val="90000"/>
              </a:lnSpc>
              <a:spcBef>
                <a:spcPts val="500"/>
              </a:spcBef>
              <a:spcAft>
                <a:spcPts val="0"/>
              </a:spcAft>
              <a:buClr>
                <a:schemeClr val="lt1"/>
              </a:buClr>
              <a:buSzPts val="4800"/>
              <a:buChar char="•"/>
              <a:defRPr>
                <a:solidFill>
                  <a:schemeClr val="lt1"/>
                </a:solidFill>
              </a:defRPr>
            </a:lvl2pPr>
            <a:lvl3pPr marL="1371600" lvl="2" indent="-482600" algn="l">
              <a:lnSpc>
                <a:spcPct val="90000"/>
              </a:lnSpc>
              <a:spcBef>
                <a:spcPts val="500"/>
              </a:spcBef>
              <a:spcAft>
                <a:spcPts val="0"/>
              </a:spcAft>
              <a:buClr>
                <a:schemeClr val="lt1"/>
              </a:buClr>
              <a:buSzPts val="4000"/>
              <a:buChar char="•"/>
              <a:defRPr>
                <a:solidFill>
                  <a:schemeClr val="lt1"/>
                </a:solidFill>
              </a:defRPr>
            </a:lvl3pPr>
            <a:lvl4pPr marL="1828800" lvl="3" indent="-457200" algn="l">
              <a:lnSpc>
                <a:spcPct val="90000"/>
              </a:lnSpc>
              <a:spcBef>
                <a:spcPts val="500"/>
              </a:spcBef>
              <a:spcAft>
                <a:spcPts val="0"/>
              </a:spcAft>
              <a:buClr>
                <a:schemeClr val="lt1"/>
              </a:buClr>
              <a:buSzPts val="3600"/>
              <a:buChar char="•"/>
              <a:defRPr>
                <a:solidFill>
                  <a:schemeClr val="lt1"/>
                </a:solidFill>
              </a:defRPr>
            </a:lvl4pPr>
            <a:lvl5pPr marL="2286000" lvl="4" indent="-457200" algn="l">
              <a:lnSpc>
                <a:spcPct val="90000"/>
              </a:lnSpc>
              <a:spcBef>
                <a:spcPts val="500"/>
              </a:spcBef>
              <a:spcAft>
                <a:spcPts val="0"/>
              </a:spcAft>
              <a:buClr>
                <a:srgbClr val="262626"/>
              </a:buClr>
              <a:buSzPts val="3600"/>
              <a:buChar char="•"/>
              <a:defRPr>
                <a:solidFill>
                  <a:srgbClr val="262626"/>
                </a:solidFill>
              </a:defRPr>
            </a:lvl5pPr>
            <a:lvl6pPr marL="2743200" lvl="5" indent="-457200" algn="l">
              <a:lnSpc>
                <a:spcPct val="90000"/>
              </a:lnSpc>
              <a:spcBef>
                <a:spcPts val="500"/>
              </a:spcBef>
              <a:spcAft>
                <a:spcPts val="0"/>
              </a:spcAft>
              <a:buClr>
                <a:schemeClr val="dk1"/>
              </a:buClr>
              <a:buSzPts val="3600"/>
              <a:buChar char="•"/>
              <a:defRPr/>
            </a:lvl6pPr>
            <a:lvl7pPr marL="3200400" lvl="6" indent="-457200" algn="l">
              <a:lnSpc>
                <a:spcPct val="90000"/>
              </a:lnSpc>
              <a:spcBef>
                <a:spcPts val="500"/>
              </a:spcBef>
              <a:spcAft>
                <a:spcPts val="0"/>
              </a:spcAft>
              <a:buClr>
                <a:schemeClr val="dk1"/>
              </a:buClr>
              <a:buSzPts val="3600"/>
              <a:buChar char="•"/>
              <a:defRPr/>
            </a:lvl7pPr>
            <a:lvl8pPr marL="3657600" lvl="7" indent="-457200" algn="l">
              <a:lnSpc>
                <a:spcPct val="90000"/>
              </a:lnSpc>
              <a:spcBef>
                <a:spcPts val="500"/>
              </a:spcBef>
              <a:spcAft>
                <a:spcPts val="0"/>
              </a:spcAft>
              <a:buClr>
                <a:schemeClr val="dk1"/>
              </a:buClr>
              <a:buSzPts val="3600"/>
              <a:buChar char="•"/>
              <a:defRPr/>
            </a:lvl8pPr>
            <a:lvl9pPr marL="4114800" lvl="8" indent="-457200" algn="l">
              <a:lnSpc>
                <a:spcPct val="90000"/>
              </a:lnSpc>
              <a:spcBef>
                <a:spcPts val="500"/>
              </a:spcBef>
              <a:spcAft>
                <a:spcPts val="0"/>
              </a:spcAft>
              <a:buClr>
                <a:schemeClr val="dk1"/>
              </a:buClr>
              <a:buSzPts val="3600"/>
              <a:buChar char="•"/>
              <a:defRPr/>
            </a:lvl9pPr>
          </a:lstStyle>
          <a:p>
            <a:endParaRPr/>
          </a:p>
        </p:txBody>
      </p:sp>
      <p:sp>
        <p:nvSpPr>
          <p:cNvPr id="166" name="Google Shape;166;p32"/>
          <p:cNvSpPr txBox="1">
            <a:spLocks noGrp="1"/>
          </p:cNvSpPr>
          <p:nvPr>
            <p:ph type="ftr" idx="11"/>
          </p:nvPr>
        </p:nvSpPr>
        <p:spPr>
          <a:xfrm>
            <a:off x="838200" y="6453539"/>
            <a:ext cx="3392229" cy="301008"/>
          </a:xfrm>
          <a:prstGeom prst="rect">
            <a:avLst/>
          </a:prstGeom>
          <a:noFill/>
          <a:ln>
            <a:noFill/>
          </a:ln>
        </p:spPr>
        <p:txBody>
          <a:bodyPr spcFirstLastPara="1" wrap="square" lIns="182850" tIns="91400" rIns="182850" bIns="91400" anchor="ctr" anchorCtr="0">
            <a:noAutofit/>
          </a:bodyPr>
          <a:lstStyle>
            <a:lvl1pPr lvl="0" algn="ctr">
              <a:lnSpc>
                <a:spcPct val="100000"/>
              </a:lnSpc>
              <a:spcBef>
                <a:spcPts val="0"/>
              </a:spcBef>
              <a:spcAft>
                <a:spcPts val="0"/>
              </a:spcAft>
              <a:buSzPts val="2800"/>
              <a:buNone/>
              <a:defRPr sz="1000">
                <a:solidFill>
                  <a:srgbClr val="A5A5A5"/>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167" name="Google Shape;167;p32"/>
          <p:cNvSpPr txBox="1">
            <a:spLocks noGrp="1"/>
          </p:cNvSpPr>
          <p:nvPr>
            <p:ph type="sldNum" idx="12"/>
          </p:nvPr>
        </p:nvSpPr>
        <p:spPr>
          <a:xfrm>
            <a:off x="10116128" y="6453539"/>
            <a:ext cx="488368" cy="301008"/>
          </a:xfrm>
          <a:prstGeom prst="rect">
            <a:avLst/>
          </a:prstGeom>
          <a:noFill/>
          <a:ln>
            <a:noFill/>
          </a:ln>
        </p:spPr>
        <p:txBody>
          <a:bodyPr spcFirstLastPara="1" wrap="square" lIns="182850" tIns="91400" rIns="182850" bIns="91400" anchor="ctr" anchorCtr="0">
            <a:noAutofit/>
          </a:bodyPr>
          <a:lstStyle>
            <a:lvl1pPr marL="0" marR="0" lvl="0"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itle Only">
  <p:cSld name="3_Title Only">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34"/>
          <p:cNvSpPr txBox="1">
            <a:spLocks noGrp="1"/>
          </p:cNvSpPr>
          <p:nvPr>
            <p:ph type="title"/>
          </p:nvPr>
        </p:nvSpPr>
        <p:spPr>
          <a:xfrm>
            <a:off x="838200" y="48037"/>
            <a:ext cx="10515600" cy="1325563"/>
          </a:xfrm>
          <a:prstGeom prst="rect">
            <a:avLst/>
          </a:prstGeom>
          <a:noFill/>
          <a:ln>
            <a:noFill/>
          </a:ln>
        </p:spPr>
        <p:txBody>
          <a:bodyPr spcFirstLastPara="1" wrap="square" lIns="182850" tIns="91400" rIns="182850" bIns="91400" anchor="ctr" anchorCtr="0">
            <a:noAutofit/>
          </a:bodyPr>
          <a:lstStyle>
            <a:lvl1pPr lvl="0" algn="ctr">
              <a:lnSpc>
                <a:spcPct val="90000"/>
              </a:lnSpc>
              <a:spcBef>
                <a:spcPts val="0"/>
              </a:spcBef>
              <a:spcAft>
                <a:spcPts val="0"/>
              </a:spcAft>
              <a:buClr>
                <a:srgbClr val="262626"/>
              </a:buClr>
              <a:buSzPts val="7200"/>
              <a:buFont typeface="Montserrat SemiBold"/>
              <a:buNone/>
              <a:defRPr>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4" name="Google Shape;174;p34"/>
          <p:cNvSpPr txBox="1">
            <a:spLocks noGrp="1"/>
          </p:cNvSpPr>
          <p:nvPr>
            <p:ph type="ftr" idx="11"/>
          </p:nvPr>
        </p:nvSpPr>
        <p:spPr>
          <a:xfrm>
            <a:off x="838200" y="6453539"/>
            <a:ext cx="3392229" cy="301008"/>
          </a:xfrm>
          <a:prstGeom prst="rect">
            <a:avLst/>
          </a:prstGeom>
          <a:noFill/>
          <a:ln>
            <a:noFill/>
          </a:ln>
        </p:spPr>
        <p:txBody>
          <a:bodyPr spcFirstLastPara="1" wrap="square" lIns="182850" tIns="91400" rIns="182850" bIns="91400" anchor="ctr" anchorCtr="0">
            <a:noAutofit/>
          </a:bodyPr>
          <a:lstStyle>
            <a:lvl1pPr lvl="0" algn="ctr">
              <a:lnSpc>
                <a:spcPct val="100000"/>
              </a:lnSpc>
              <a:spcBef>
                <a:spcPts val="0"/>
              </a:spcBef>
              <a:spcAft>
                <a:spcPts val="0"/>
              </a:spcAft>
              <a:buSzPts val="2800"/>
              <a:buNone/>
              <a:defRPr sz="1000">
                <a:solidFill>
                  <a:srgbClr val="A5A5A5"/>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175" name="Google Shape;175;p34"/>
          <p:cNvSpPr txBox="1">
            <a:spLocks noGrp="1"/>
          </p:cNvSpPr>
          <p:nvPr>
            <p:ph type="sldNum" idx="12"/>
          </p:nvPr>
        </p:nvSpPr>
        <p:spPr>
          <a:xfrm>
            <a:off x="10116128" y="6453539"/>
            <a:ext cx="488368" cy="301008"/>
          </a:xfrm>
          <a:prstGeom prst="rect">
            <a:avLst/>
          </a:prstGeom>
          <a:noFill/>
          <a:ln>
            <a:noFill/>
          </a:ln>
        </p:spPr>
        <p:txBody>
          <a:bodyPr spcFirstLastPara="1" wrap="square" lIns="182850" tIns="91400" rIns="182850" bIns="91400" anchor="ctr" anchorCtr="0">
            <a:noAutofit/>
          </a:bodyPr>
          <a:lstStyle>
            <a:lvl1pPr marL="0" marR="0" lvl="0"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blipFill>
          <a:blip r:embed="rId2">
            <a:alphaModFix/>
          </a:blip>
          <a:stretch>
            <a:fillRect/>
          </a:stretch>
        </a:blipFill>
        <a:effectLst/>
      </p:bgPr>
    </p:bg>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839788" y="457200"/>
            <a:ext cx="3932237" cy="1600200"/>
          </a:xfrm>
          <a:prstGeom prst="rect">
            <a:avLst/>
          </a:prstGeom>
          <a:noFill/>
          <a:ln>
            <a:noFill/>
          </a:ln>
        </p:spPr>
        <p:txBody>
          <a:bodyPr spcFirstLastPara="1" wrap="square" lIns="182850" tIns="91400" rIns="182850" bIns="91400" anchor="b" anchorCtr="0">
            <a:noAutofit/>
          </a:bodyPr>
          <a:lstStyle>
            <a:lvl1pPr lvl="0" algn="l">
              <a:lnSpc>
                <a:spcPct val="90000"/>
              </a:lnSpc>
              <a:spcBef>
                <a:spcPts val="0"/>
              </a:spcBef>
              <a:spcAft>
                <a:spcPts val="0"/>
              </a:spcAft>
              <a:buClr>
                <a:srgbClr val="262626"/>
              </a:buClr>
              <a:buSzPts val="6400"/>
              <a:buFont typeface="Montserrat SemiBold"/>
              <a:buNone/>
              <a:defRPr sz="32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5" name="Google Shape;185;p37"/>
          <p:cNvSpPr txBox="1">
            <a:spLocks noGrp="1"/>
          </p:cNvSpPr>
          <p:nvPr>
            <p:ph type="body" idx="1"/>
          </p:nvPr>
        </p:nvSpPr>
        <p:spPr>
          <a:xfrm>
            <a:off x="5183188" y="987426"/>
            <a:ext cx="6172200" cy="4873625"/>
          </a:xfrm>
          <a:prstGeom prst="rect">
            <a:avLst/>
          </a:prstGeom>
          <a:noFill/>
          <a:ln>
            <a:noFill/>
          </a:ln>
        </p:spPr>
        <p:txBody>
          <a:bodyPr spcFirstLastPara="1" wrap="square" lIns="182850" tIns="91400" rIns="182850" bIns="91400" anchor="t" anchorCtr="0">
            <a:noAutofit/>
          </a:bodyPr>
          <a:lstStyle>
            <a:lvl1pPr marL="457200" lvl="0" indent="-635000" algn="l">
              <a:lnSpc>
                <a:spcPct val="90000"/>
              </a:lnSpc>
              <a:spcBef>
                <a:spcPts val="1000"/>
              </a:spcBef>
              <a:spcAft>
                <a:spcPts val="0"/>
              </a:spcAft>
              <a:buClr>
                <a:srgbClr val="262626"/>
              </a:buClr>
              <a:buSzPts val="6400"/>
              <a:buChar char="•"/>
              <a:defRPr sz="3200">
                <a:solidFill>
                  <a:srgbClr val="262626"/>
                </a:solidFill>
              </a:defRPr>
            </a:lvl1pPr>
            <a:lvl2pPr marL="914400" lvl="1" indent="-584200" algn="l">
              <a:lnSpc>
                <a:spcPct val="90000"/>
              </a:lnSpc>
              <a:spcBef>
                <a:spcPts val="500"/>
              </a:spcBef>
              <a:spcAft>
                <a:spcPts val="0"/>
              </a:spcAft>
              <a:buClr>
                <a:srgbClr val="262626"/>
              </a:buClr>
              <a:buSzPts val="5600"/>
              <a:buChar char="•"/>
              <a:defRPr sz="2800">
                <a:solidFill>
                  <a:srgbClr val="262626"/>
                </a:solidFill>
              </a:defRPr>
            </a:lvl2pPr>
            <a:lvl3pPr marL="1371600" lvl="2" indent="-533400" algn="l">
              <a:lnSpc>
                <a:spcPct val="90000"/>
              </a:lnSpc>
              <a:spcBef>
                <a:spcPts val="500"/>
              </a:spcBef>
              <a:spcAft>
                <a:spcPts val="0"/>
              </a:spcAft>
              <a:buClr>
                <a:srgbClr val="262626"/>
              </a:buClr>
              <a:buSzPts val="4800"/>
              <a:buChar char="•"/>
              <a:defRPr sz="2400">
                <a:solidFill>
                  <a:srgbClr val="262626"/>
                </a:solidFill>
              </a:defRPr>
            </a:lvl3pPr>
            <a:lvl4pPr marL="1828800" lvl="3" indent="-482600" algn="l">
              <a:lnSpc>
                <a:spcPct val="90000"/>
              </a:lnSpc>
              <a:spcBef>
                <a:spcPts val="500"/>
              </a:spcBef>
              <a:spcAft>
                <a:spcPts val="0"/>
              </a:spcAft>
              <a:buClr>
                <a:srgbClr val="262626"/>
              </a:buClr>
              <a:buSzPts val="4000"/>
              <a:buChar char="•"/>
              <a:defRPr sz="2000">
                <a:solidFill>
                  <a:srgbClr val="262626"/>
                </a:solidFill>
              </a:defRPr>
            </a:lvl4pPr>
            <a:lvl5pPr marL="2286000" lvl="4" indent="-482600" algn="l">
              <a:lnSpc>
                <a:spcPct val="90000"/>
              </a:lnSpc>
              <a:spcBef>
                <a:spcPts val="500"/>
              </a:spcBef>
              <a:spcAft>
                <a:spcPts val="0"/>
              </a:spcAft>
              <a:buClr>
                <a:srgbClr val="262626"/>
              </a:buClr>
              <a:buSzPts val="4000"/>
              <a:buChar char="•"/>
              <a:defRPr sz="2000">
                <a:solidFill>
                  <a:srgbClr val="262626"/>
                </a:solidFill>
              </a:defRPr>
            </a:lvl5pPr>
            <a:lvl6pPr marL="2743200" lvl="5" indent="-482600" algn="l">
              <a:lnSpc>
                <a:spcPct val="90000"/>
              </a:lnSpc>
              <a:spcBef>
                <a:spcPts val="500"/>
              </a:spcBef>
              <a:spcAft>
                <a:spcPts val="0"/>
              </a:spcAft>
              <a:buClr>
                <a:schemeClr val="dk1"/>
              </a:buClr>
              <a:buSzPts val="4000"/>
              <a:buChar char="•"/>
              <a:defRPr sz="2000"/>
            </a:lvl6pPr>
            <a:lvl7pPr marL="3200400" lvl="6" indent="-482600" algn="l">
              <a:lnSpc>
                <a:spcPct val="90000"/>
              </a:lnSpc>
              <a:spcBef>
                <a:spcPts val="500"/>
              </a:spcBef>
              <a:spcAft>
                <a:spcPts val="0"/>
              </a:spcAft>
              <a:buClr>
                <a:schemeClr val="dk1"/>
              </a:buClr>
              <a:buSzPts val="4000"/>
              <a:buChar char="•"/>
              <a:defRPr sz="2000"/>
            </a:lvl7pPr>
            <a:lvl8pPr marL="3657600" lvl="7" indent="-482600" algn="l">
              <a:lnSpc>
                <a:spcPct val="90000"/>
              </a:lnSpc>
              <a:spcBef>
                <a:spcPts val="500"/>
              </a:spcBef>
              <a:spcAft>
                <a:spcPts val="0"/>
              </a:spcAft>
              <a:buClr>
                <a:schemeClr val="dk1"/>
              </a:buClr>
              <a:buSzPts val="4000"/>
              <a:buChar char="•"/>
              <a:defRPr sz="2000"/>
            </a:lvl8pPr>
            <a:lvl9pPr marL="4114800" lvl="8" indent="-482600" algn="l">
              <a:lnSpc>
                <a:spcPct val="90000"/>
              </a:lnSpc>
              <a:spcBef>
                <a:spcPts val="500"/>
              </a:spcBef>
              <a:spcAft>
                <a:spcPts val="0"/>
              </a:spcAft>
              <a:buClr>
                <a:schemeClr val="dk1"/>
              </a:buClr>
              <a:buSzPts val="4000"/>
              <a:buChar char="•"/>
              <a:defRPr sz="2000"/>
            </a:lvl9pPr>
          </a:lstStyle>
          <a:p>
            <a:endParaRPr/>
          </a:p>
        </p:txBody>
      </p:sp>
      <p:sp>
        <p:nvSpPr>
          <p:cNvPr id="186" name="Google Shape;186;p37"/>
          <p:cNvSpPr txBox="1">
            <a:spLocks noGrp="1"/>
          </p:cNvSpPr>
          <p:nvPr>
            <p:ph type="body" idx="2"/>
          </p:nvPr>
        </p:nvSpPr>
        <p:spPr>
          <a:xfrm>
            <a:off x="839788" y="2057401"/>
            <a:ext cx="3932237" cy="3811588"/>
          </a:xfrm>
          <a:prstGeom prst="rect">
            <a:avLst/>
          </a:prstGeom>
          <a:noFill/>
          <a:ln>
            <a:noFill/>
          </a:ln>
        </p:spPr>
        <p:txBody>
          <a:bodyPr spcFirstLastPara="1" wrap="square" lIns="182850" tIns="91400" rIns="182850" bIns="91400" anchor="t" anchorCtr="0">
            <a:noAutofit/>
          </a:bodyPr>
          <a:lstStyle>
            <a:lvl1pPr marL="457200" lvl="0" indent="-228600" algn="l">
              <a:lnSpc>
                <a:spcPct val="90000"/>
              </a:lnSpc>
              <a:spcBef>
                <a:spcPts val="1000"/>
              </a:spcBef>
              <a:spcAft>
                <a:spcPts val="0"/>
              </a:spcAft>
              <a:buClr>
                <a:srgbClr val="262626"/>
              </a:buClr>
              <a:buSzPts val="3200"/>
              <a:buNone/>
              <a:defRPr sz="1600">
                <a:solidFill>
                  <a:srgbClr val="262626"/>
                </a:solidFill>
              </a:defRPr>
            </a:lvl1pPr>
            <a:lvl2pPr marL="914400" lvl="1" indent="-228600" algn="l">
              <a:lnSpc>
                <a:spcPct val="90000"/>
              </a:lnSpc>
              <a:spcBef>
                <a:spcPts val="500"/>
              </a:spcBef>
              <a:spcAft>
                <a:spcPts val="0"/>
              </a:spcAft>
              <a:buClr>
                <a:schemeClr val="dk1"/>
              </a:buClr>
              <a:buSzPts val="2800"/>
              <a:buNone/>
              <a:defRPr sz="1400"/>
            </a:lvl2pPr>
            <a:lvl3pPr marL="1371600" lvl="2" indent="-228600" algn="l">
              <a:lnSpc>
                <a:spcPct val="90000"/>
              </a:lnSpc>
              <a:spcBef>
                <a:spcPts val="500"/>
              </a:spcBef>
              <a:spcAft>
                <a:spcPts val="0"/>
              </a:spcAft>
              <a:buClr>
                <a:schemeClr val="dk1"/>
              </a:buClr>
              <a:buSzPts val="2400"/>
              <a:buNone/>
              <a:defRPr sz="1200"/>
            </a:lvl3pPr>
            <a:lvl4pPr marL="1828800" lvl="3" indent="-228600" algn="l">
              <a:lnSpc>
                <a:spcPct val="90000"/>
              </a:lnSpc>
              <a:spcBef>
                <a:spcPts val="500"/>
              </a:spcBef>
              <a:spcAft>
                <a:spcPts val="0"/>
              </a:spcAft>
              <a:buClr>
                <a:schemeClr val="dk1"/>
              </a:buClr>
              <a:buSzPts val="2000"/>
              <a:buNone/>
              <a:defRPr sz="1000"/>
            </a:lvl4pPr>
            <a:lvl5pPr marL="2286000" lvl="4" indent="-228600" algn="l">
              <a:lnSpc>
                <a:spcPct val="90000"/>
              </a:lnSpc>
              <a:spcBef>
                <a:spcPts val="500"/>
              </a:spcBef>
              <a:spcAft>
                <a:spcPts val="0"/>
              </a:spcAft>
              <a:buClr>
                <a:schemeClr val="dk1"/>
              </a:buClr>
              <a:buSzPts val="2000"/>
              <a:buNone/>
              <a:defRPr sz="1000"/>
            </a:lvl5pPr>
            <a:lvl6pPr marL="2743200" lvl="5" indent="-228600" algn="l">
              <a:lnSpc>
                <a:spcPct val="90000"/>
              </a:lnSpc>
              <a:spcBef>
                <a:spcPts val="500"/>
              </a:spcBef>
              <a:spcAft>
                <a:spcPts val="0"/>
              </a:spcAft>
              <a:buClr>
                <a:schemeClr val="dk1"/>
              </a:buClr>
              <a:buSzPts val="2000"/>
              <a:buNone/>
              <a:defRPr sz="1000"/>
            </a:lvl6pPr>
            <a:lvl7pPr marL="3200400" lvl="6" indent="-228600" algn="l">
              <a:lnSpc>
                <a:spcPct val="90000"/>
              </a:lnSpc>
              <a:spcBef>
                <a:spcPts val="500"/>
              </a:spcBef>
              <a:spcAft>
                <a:spcPts val="0"/>
              </a:spcAft>
              <a:buClr>
                <a:schemeClr val="dk1"/>
              </a:buClr>
              <a:buSzPts val="2000"/>
              <a:buNone/>
              <a:defRPr sz="1000"/>
            </a:lvl7pPr>
            <a:lvl8pPr marL="3657600" lvl="7" indent="-228600" algn="l">
              <a:lnSpc>
                <a:spcPct val="90000"/>
              </a:lnSpc>
              <a:spcBef>
                <a:spcPts val="500"/>
              </a:spcBef>
              <a:spcAft>
                <a:spcPts val="0"/>
              </a:spcAft>
              <a:buClr>
                <a:schemeClr val="dk1"/>
              </a:buClr>
              <a:buSzPts val="2000"/>
              <a:buNone/>
              <a:defRPr sz="1000"/>
            </a:lvl8pPr>
            <a:lvl9pPr marL="4114800" lvl="8" indent="-228600" algn="l">
              <a:lnSpc>
                <a:spcPct val="90000"/>
              </a:lnSpc>
              <a:spcBef>
                <a:spcPts val="500"/>
              </a:spcBef>
              <a:spcAft>
                <a:spcPts val="0"/>
              </a:spcAft>
              <a:buClr>
                <a:schemeClr val="dk1"/>
              </a:buClr>
              <a:buSzPts val="2000"/>
              <a:buNone/>
              <a:defRPr sz="1000"/>
            </a:lvl9pPr>
          </a:lstStyle>
          <a:p>
            <a:endParaRPr/>
          </a:p>
        </p:txBody>
      </p:sp>
      <p:sp>
        <p:nvSpPr>
          <p:cNvPr id="187" name="Google Shape;187;p37"/>
          <p:cNvSpPr txBox="1">
            <a:spLocks noGrp="1"/>
          </p:cNvSpPr>
          <p:nvPr>
            <p:ph type="ftr" idx="11"/>
          </p:nvPr>
        </p:nvSpPr>
        <p:spPr>
          <a:xfrm>
            <a:off x="838200" y="6453539"/>
            <a:ext cx="3392229" cy="301008"/>
          </a:xfrm>
          <a:prstGeom prst="rect">
            <a:avLst/>
          </a:prstGeom>
          <a:noFill/>
          <a:ln>
            <a:noFill/>
          </a:ln>
        </p:spPr>
        <p:txBody>
          <a:bodyPr spcFirstLastPara="1" wrap="square" lIns="182850" tIns="91400" rIns="182850" bIns="91400" anchor="ctr" anchorCtr="0">
            <a:noAutofit/>
          </a:bodyPr>
          <a:lstStyle>
            <a:lvl1pPr lvl="0" algn="ctr">
              <a:lnSpc>
                <a:spcPct val="100000"/>
              </a:lnSpc>
              <a:spcBef>
                <a:spcPts val="0"/>
              </a:spcBef>
              <a:spcAft>
                <a:spcPts val="0"/>
              </a:spcAft>
              <a:buSzPts val="2800"/>
              <a:buNone/>
              <a:defRPr sz="1000">
                <a:solidFill>
                  <a:srgbClr val="A5A5A5"/>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188" name="Google Shape;188;p37"/>
          <p:cNvSpPr txBox="1">
            <a:spLocks noGrp="1"/>
          </p:cNvSpPr>
          <p:nvPr>
            <p:ph type="sldNum" idx="12"/>
          </p:nvPr>
        </p:nvSpPr>
        <p:spPr>
          <a:xfrm>
            <a:off x="10116128" y="6453539"/>
            <a:ext cx="488368" cy="301008"/>
          </a:xfrm>
          <a:prstGeom prst="rect">
            <a:avLst/>
          </a:prstGeom>
          <a:noFill/>
          <a:ln>
            <a:noFill/>
          </a:ln>
        </p:spPr>
        <p:txBody>
          <a:bodyPr spcFirstLastPara="1" wrap="square" lIns="182850" tIns="91400" rIns="182850" bIns="91400" anchor="ctr" anchorCtr="0">
            <a:noAutofit/>
          </a:bodyPr>
          <a:lstStyle>
            <a:lvl1pPr marL="0" marR="0" lvl="0"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blipFill>
          <a:blip r:embed="rId2">
            <a:alphaModFix/>
          </a:blip>
          <a:stretch>
            <a:fillRect/>
          </a:stretch>
        </a:blipFill>
        <a:effectLst/>
      </p:bgPr>
    </p:bg>
    <p:spTree>
      <p:nvGrpSpPr>
        <p:cNvPr id="1" name="Shape 189"/>
        <p:cNvGrpSpPr/>
        <p:nvPr/>
      </p:nvGrpSpPr>
      <p:grpSpPr>
        <a:xfrm>
          <a:off x="0" y="0"/>
          <a:ext cx="0" cy="0"/>
          <a:chOff x="0" y="0"/>
          <a:chExt cx="0" cy="0"/>
        </a:xfrm>
      </p:grpSpPr>
      <p:sp>
        <p:nvSpPr>
          <p:cNvPr id="190" name="Google Shape;190;p38"/>
          <p:cNvSpPr txBox="1">
            <a:spLocks noGrp="1"/>
          </p:cNvSpPr>
          <p:nvPr>
            <p:ph type="title"/>
          </p:nvPr>
        </p:nvSpPr>
        <p:spPr>
          <a:xfrm>
            <a:off x="839788" y="457200"/>
            <a:ext cx="3932237" cy="1600200"/>
          </a:xfrm>
          <a:prstGeom prst="rect">
            <a:avLst/>
          </a:prstGeom>
          <a:noFill/>
          <a:ln>
            <a:noFill/>
          </a:ln>
        </p:spPr>
        <p:txBody>
          <a:bodyPr spcFirstLastPara="1" wrap="square" lIns="182850" tIns="91400" rIns="182850" bIns="91400" anchor="b" anchorCtr="0">
            <a:noAutofit/>
          </a:bodyPr>
          <a:lstStyle>
            <a:lvl1pPr lvl="0" algn="l">
              <a:lnSpc>
                <a:spcPct val="90000"/>
              </a:lnSpc>
              <a:spcBef>
                <a:spcPts val="0"/>
              </a:spcBef>
              <a:spcAft>
                <a:spcPts val="0"/>
              </a:spcAft>
              <a:buClr>
                <a:srgbClr val="262626"/>
              </a:buClr>
              <a:buSzPts val="6400"/>
              <a:buFont typeface="Montserrat SemiBold"/>
              <a:buNone/>
              <a:defRPr sz="32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1" name="Google Shape;191;p38"/>
          <p:cNvSpPr>
            <a:spLocks noGrp="1"/>
          </p:cNvSpPr>
          <p:nvPr>
            <p:ph type="pic" idx="2"/>
          </p:nvPr>
        </p:nvSpPr>
        <p:spPr>
          <a:xfrm>
            <a:off x="5183188" y="987426"/>
            <a:ext cx="6172200" cy="4873625"/>
          </a:xfrm>
          <a:prstGeom prst="rect">
            <a:avLst/>
          </a:prstGeom>
          <a:noFill/>
          <a:ln>
            <a:noFill/>
          </a:ln>
        </p:spPr>
        <p:txBody>
          <a:bodyPr spcFirstLastPara="1" wrap="square" lIns="182850" tIns="91400" rIns="182850" bIns="91400" anchor="t" anchorCtr="0">
            <a:noAutofit/>
          </a:bodyPr>
          <a:lstStyle>
            <a:lvl1pPr marR="0" lvl="0" algn="l" rtl="0">
              <a:lnSpc>
                <a:spcPct val="90000"/>
              </a:lnSpc>
              <a:spcBef>
                <a:spcPts val="1000"/>
              </a:spcBef>
              <a:spcAft>
                <a:spcPts val="0"/>
              </a:spcAft>
              <a:buClr>
                <a:srgbClr val="262626"/>
              </a:buClr>
              <a:buSzPts val="6400"/>
              <a:buFont typeface="Arial"/>
              <a:buNone/>
              <a:defRPr sz="3200" b="0" i="0" u="none" strike="noStrike" cap="none">
                <a:solidFill>
                  <a:srgbClr val="262626"/>
                </a:solidFill>
                <a:latin typeface="Sarabun"/>
                <a:ea typeface="Sarabun"/>
                <a:cs typeface="Sarabun"/>
                <a:sym typeface="Sarabun"/>
              </a:defRPr>
            </a:lvl1pPr>
            <a:lvl2pPr marR="0" lvl="1" algn="l" rtl="0">
              <a:lnSpc>
                <a:spcPct val="90000"/>
              </a:lnSpc>
              <a:spcBef>
                <a:spcPts val="500"/>
              </a:spcBef>
              <a:spcAft>
                <a:spcPts val="0"/>
              </a:spcAft>
              <a:buClr>
                <a:schemeClr val="dk1"/>
              </a:buClr>
              <a:buSzPts val="5600"/>
              <a:buFont typeface="Arial"/>
              <a:buNone/>
              <a:defRPr sz="2800" b="0" i="0" u="none" strike="noStrike" cap="none">
                <a:solidFill>
                  <a:schemeClr val="dk1"/>
                </a:solidFill>
                <a:latin typeface="Sarabun"/>
                <a:ea typeface="Sarabun"/>
                <a:cs typeface="Sarabun"/>
                <a:sym typeface="Sarabun"/>
              </a:defRPr>
            </a:lvl2pPr>
            <a:lvl3pPr marR="0" lvl="2" algn="l" rtl="0">
              <a:lnSpc>
                <a:spcPct val="90000"/>
              </a:lnSpc>
              <a:spcBef>
                <a:spcPts val="500"/>
              </a:spcBef>
              <a:spcAft>
                <a:spcPts val="0"/>
              </a:spcAft>
              <a:buClr>
                <a:schemeClr val="dk1"/>
              </a:buClr>
              <a:buSzPts val="4800"/>
              <a:buFont typeface="Arial"/>
              <a:buNone/>
              <a:defRPr sz="2400" b="0" i="0" u="none" strike="noStrike" cap="none">
                <a:solidFill>
                  <a:schemeClr val="dk1"/>
                </a:solidFill>
                <a:latin typeface="Sarabun"/>
                <a:ea typeface="Sarabun"/>
                <a:cs typeface="Sarabun"/>
                <a:sym typeface="Sarabun"/>
              </a:defRPr>
            </a:lvl3pPr>
            <a:lvl4pPr marR="0" lvl="3" algn="l" rtl="0">
              <a:lnSpc>
                <a:spcPct val="90000"/>
              </a:lnSpc>
              <a:spcBef>
                <a:spcPts val="500"/>
              </a:spcBef>
              <a:spcAft>
                <a:spcPts val="0"/>
              </a:spcAft>
              <a:buClr>
                <a:schemeClr val="dk1"/>
              </a:buClr>
              <a:buSzPts val="4000"/>
              <a:buFont typeface="Arial"/>
              <a:buNone/>
              <a:defRPr sz="2000" b="0" i="0" u="none" strike="noStrike" cap="none">
                <a:solidFill>
                  <a:schemeClr val="dk1"/>
                </a:solidFill>
                <a:latin typeface="Sarabun"/>
                <a:ea typeface="Sarabun"/>
                <a:cs typeface="Sarabun"/>
                <a:sym typeface="Sarabun"/>
              </a:defRPr>
            </a:lvl4pPr>
            <a:lvl5pPr marR="0" lvl="4" algn="l" rtl="0">
              <a:lnSpc>
                <a:spcPct val="90000"/>
              </a:lnSpc>
              <a:spcBef>
                <a:spcPts val="500"/>
              </a:spcBef>
              <a:spcAft>
                <a:spcPts val="0"/>
              </a:spcAft>
              <a:buClr>
                <a:schemeClr val="dk1"/>
              </a:buClr>
              <a:buSzPts val="4000"/>
              <a:buFont typeface="Arial"/>
              <a:buNone/>
              <a:defRPr sz="2000" b="0" i="0" u="none" strike="noStrike" cap="none">
                <a:solidFill>
                  <a:schemeClr val="dk1"/>
                </a:solidFill>
                <a:latin typeface="Sarabun"/>
                <a:ea typeface="Sarabun"/>
                <a:cs typeface="Sarabun"/>
                <a:sym typeface="Sarabun"/>
              </a:defRPr>
            </a:lvl5pPr>
            <a:lvl6pPr marR="0" lvl="5" algn="l" rtl="0">
              <a:lnSpc>
                <a:spcPct val="90000"/>
              </a:lnSpc>
              <a:spcBef>
                <a:spcPts val="500"/>
              </a:spcBef>
              <a:spcAft>
                <a:spcPts val="0"/>
              </a:spcAft>
              <a:buClr>
                <a:schemeClr val="dk1"/>
              </a:buClr>
              <a:buSzPts val="4000"/>
              <a:buFont typeface="Arial"/>
              <a:buNone/>
              <a:defRPr sz="2000" b="0" i="0" u="none" strike="noStrike" cap="none">
                <a:solidFill>
                  <a:schemeClr val="dk1"/>
                </a:solidFill>
                <a:latin typeface="Sarabun"/>
                <a:ea typeface="Sarabun"/>
                <a:cs typeface="Sarabun"/>
                <a:sym typeface="Sarabun"/>
              </a:defRPr>
            </a:lvl6pPr>
            <a:lvl7pPr marR="0" lvl="6" algn="l" rtl="0">
              <a:lnSpc>
                <a:spcPct val="90000"/>
              </a:lnSpc>
              <a:spcBef>
                <a:spcPts val="500"/>
              </a:spcBef>
              <a:spcAft>
                <a:spcPts val="0"/>
              </a:spcAft>
              <a:buClr>
                <a:schemeClr val="dk1"/>
              </a:buClr>
              <a:buSzPts val="4000"/>
              <a:buFont typeface="Arial"/>
              <a:buNone/>
              <a:defRPr sz="2000" b="0" i="0" u="none" strike="noStrike" cap="none">
                <a:solidFill>
                  <a:schemeClr val="dk1"/>
                </a:solidFill>
                <a:latin typeface="Sarabun"/>
                <a:ea typeface="Sarabun"/>
                <a:cs typeface="Sarabun"/>
                <a:sym typeface="Sarabun"/>
              </a:defRPr>
            </a:lvl7pPr>
            <a:lvl8pPr marR="0" lvl="7" algn="l" rtl="0">
              <a:lnSpc>
                <a:spcPct val="90000"/>
              </a:lnSpc>
              <a:spcBef>
                <a:spcPts val="500"/>
              </a:spcBef>
              <a:spcAft>
                <a:spcPts val="0"/>
              </a:spcAft>
              <a:buClr>
                <a:schemeClr val="dk1"/>
              </a:buClr>
              <a:buSzPts val="4000"/>
              <a:buFont typeface="Arial"/>
              <a:buNone/>
              <a:defRPr sz="2000" b="0" i="0" u="none" strike="noStrike" cap="none">
                <a:solidFill>
                  <a:schemeClr val="dk1"/>
                </a:solidFill>
                <a:latin typeface="Sarabun"/>
                <a:ea typeface="Sarabun"/>
                <a:cs typeface="Sarabun"/>
                <a:sym typeface="Sarabun"/>
              </a:defRPr>
            </a:lvl8pPr>
            <a:lvl9pPr marR="0" lvl="8" algn="l" rtl="0">
              <a:lnSpc>
                <a:spcPct val="90000"/>
              </a:lnSpc>
              <a:spcBef>
                <a:spcPts val="500"/>
              </a:spcBef>
              <a:spcAft>
                <a:spcPts val="0"/>
              </a:spcAft>
              <a:buClr>
                <a:schemeClr val="dk1"/>
              </a:buClr>
              <a:buSzPts val="4000"/>
              <a:buFont typeface="Arial"/>
              <a:buNone/>
              <a:defRPr sz="2000" b="0" i="0" u="none" strike="noStrike" cap="none">
                <a:solidFill>
                  <a:schemeClr val="dk1"/>
                </a:solidFill>
                <a:latin typeface="Sarabun"/>
                <a:ea typeface="Sarabun"/>
                <a:cs typeface="Sarabun"/>
                <a:sym typeface="Sarabun"/>
              </a:defRPr>
            </a:lvl9pPr>
          </a:lstStyle>
          <a:p>
            <a:endParaRPr dirty="0"/>
          </a:p>
        </p:txBody>
      </p:sp>
      <p:sp>
        <p:nvSpPr>
          <p:cNvPr id="192" name="Google Shape;192;p38"/>
          <p:cNvSpPr txBox="1">
            <a:spLocks noGrp="1"/>
          </p:cNvSpPr>
          <p:nvPr>
            <p:ph type="body" idx="1"/>
          </p:nvPr>
        </p:nvSpPr>
        <p:spPr>
          <a:xfrm>
            <a:off x="839788" y="2057401"/>
            <a:ext cx="3932237" cy="3811588"/>
          </a:xfrm>
          <a:prstGeom prst="rect">
            <a:avLst/>
          </a:prstGeom>
          <a:noFill/>
          <a:ln>
            <a:noFill/>
          </a:ln>
        </p:spPr>
        <p:txBody>
          <a:bodyPr spcFirstLastPara="1" wrap="square" lIns="182850" tIns="91400" rIns="182850" bIns="91400" anchor="t" anchorCtr="0">
            <a:noAutofit/>
          </a:bodyPr>
          <a:lstStyle>
            <a:lvl1pPr marL="457200" lvl="0" indent="-228600" algn="l">
              <a:lnSpc>
                <a:spcPct val="90000"/>
              </a:lnSpc>
              <a:spcBef>
                <a:spcPts val="1000"/>
              </a:spcBef>
              <a:spcAft>
                <a:spcPts val="0"/>
              </a:spcAft>
              <a:buClr>
                <a:srgbClr val="262626"/>
              </a:buClr>
              <a:buSzPts val="3200"/>
              <a:buNone/>
              <a:defRPr sz="1600">
                <a:solidFill>
                  <a:srgbClr val="262626"/>
                </a:solidFill>
              </a:defRPr>
            </a:lvl1pPr>
            <a:lvl2pPr marL="914400" lvl="1" indent="-228600" algn="l">
              <a:lnSpc>
                <a:spcPct val="90000"/>
              </a:lnSpc>
              <a:spcBef>
                <a:spcPts val="500"/>
              </a:spcBef>
              <a:spcAft>
                <a:spcPts val="0"/>
              </a:spcAft>
              <a:buClr>
                <a:schemeClr val="dk1"/>
              </a:buClr>
              <a:buSzPts val="2800"/>
              <a:buNone/>
              <a:defRPr sz="1400"/>
            </a:lvl2pPr>
            <a:lvl3pPr marL="1371600" lvl="2" indent="-228600" algn="l">
              <a:lnSpc>
                <a:spcPct val="90000"/>
              </a:lnSpc>
              <a:spcBef>
                <a:spcPts val="500"/>
              </a:spcBef>
              <a:spcAft>
                <a:spcPts val="0"/>
              </a:spcAft>
              <a:buClr>
                <a:schemeClr val="dk1"/>
              </a:buClr>
              <a:buSzPts val="2400"/>
              <a:buNone/>
              <a:defRPr sz="1200"/>
            </a:lvl3pPr>
            <a:lvl4pPr marL="1828800" lvl="3" indent="-228600" algn="l">
              <a:lnSpc>
                <a:spcPct val="90000"/>
              </a:lnSpc>
              <a:spcBef>
                <a:spcPts val="500"/>
              </a:spcBef>
              <a:spcAft>
                <a:spcPts val="0"/>
              </a:spcAft>
              <a:buClr>
                <a:schemeClr val="dk1"/>
              </a:buClr>
              <a:buSzPts val="2000"/>
              <a:buNone/>
              <a:defRPr sz="1000"/>
            </a:lvl4pPr>
            <a:lvl5pPr marL="2286000" lvl="4" indent="-228600" algn="l">
              <a:lnSpc>
                <a:spcPct val="90000"/>
              </a:lnSpc>
              <a:spcBef>
                <a:spcPts val="500"/>
              </a:spcBef>
              <a:spcAft>
                <a:spcPts val="0"/>
              </a:spcAft>
              <a:buClr>
                <a:schemeClr val="dk1"/>
              </a:buClr>
              <a:buSzPts val="2000"/>
              <a:buNone/>
              <a:defRPr sz="1000"/>
            </a:lvl5pPr>
            <a:lvl6pPr marL="2743200" lvl="5" indent="-228600" algn="l">
              <a:lnSpc>
                <a:spcPct val="90000"/>
              </a:lnSpc>
              <a:spcBef>
                <a:spcPts val="500"/>
              </a:spcBef>
              <a:spcAft>
                <a:spcPts val="0"/>
              </a:spcAft>
              <a:buClr>
                <a:schemeClr val="dk1"/>
              </a:buClr>
              <a:buSzPts val="2000"/>
              <a:buNone/>
              <a:defRPr sz="1000"/>
            </a:lvl6pPr>
            <a:lvl7pPr marL="3200400" lvl="6" indent="-228600" algn="l">
              <a:lnSpc>
                <a:spcPct val="90000"/>
              </a:lnSpc>
              <a:spcBef>
                <a:spcPts val="500"/>
              </a:spcBef>
              <a:spcAft>
                <a:spcPts val="0"/>
              </a:spcAft>
              <a:buClr>
                <a:schemeClr val="dk1"/>
              </a:buClr>
              <a:buSzPts val="2000"/>
              <a:buNone/>
              <a:defRPr sz="1000"/>
            </a:lvl7pPr>
            <a:lvl8pPr marL="3657600" lvl="7" indent="-228600" algn="l">
              <a:lnSpc>
                <a:spcPct val="90000"/>
              </a:lnSpc>
              <a:spcBef>
                <a:spcPts val="500"/>
              </a:spcBef>
              <a:spcAft>
                <a:spcPts val="0"/>
              </a:spcAft>
              <a:buClr>
                <a:schemeClr val="dk1"/>
              </a:buClr>
              <a:buSzPts val="2000"/>
              <a:buNone/>
              <a:defRPr sz="1000"/>
            </a:lvl8pPr>
            <a:lvl9pPr marL="4114800" lvl="8" indent="-228600" algn="l">
              <a:lnSpc>
                <a:spcPct val="90000"/>
              </a:lnSpc>
              <a:spcBef>
                <a:spcPts val="500"/>
              </a:spcBef>
              <a:spcAft>
                <a:spcPts val="0"/>
              </a:spcAft>
              <a:buClr>
                <a:schemeClr val="dk1"/>
              </a:buClr>
              <a:buSzPts val="2000"/>
              <a:buNone/>
              <a:defRPr sz="1000"/>
            </a:lvl9pPr>
          </a:lstStyle>
          <a:p>
            <a:endParaRPr/>
          </a:p>
        </p:txBody>
      </p:sp>
      <p:sp>
        <p:nvSpPr>
          <p:cNvPr id="193" name="Google Shape;193;p38"/>
          <p:cNvSpPr txBox="1">
            <a:spLocks noGrp="1"/>
          </p:cNvSpPr>
          <p:nvPr>
            <p:ph type="ftr" idx="11"/>
          </p:nvPr>
        </p:nvSpPr>
        <p:spPr>
          <a:xfrm>
            <a:off x="838200" y="6453539"/>
            <a:ext cx="3392229" cy="301008"/>
          </a:xfrm>
          <a:prstGeom prst="rect">
            <a:avLst/>
          </a:prstGeom>
          <a:noFill/>
          <a:ln>
            <a:noFill/>
          </a:ln>
        </p:spPr>
        <p:txBody>
          <a:bodyPr spcFirstLastPara="1" wrap="square" lIns="182850" tIns="91400" rIns="182850" bIns="91400" anchor="ctr" anchorCtr="0">
            <a:noAutofit/>
          </a:bodyPr>
          <a:lstStyle>
            <a:lvl1pPr lvl="0" algn="ctr">
              <a:lnSpc>
                <a:spcPct val="100000"/>
              </a:lnSpc>
              <a:spcBef>
                <a:spcPts val="0"/>
              </a:spcBef>
              <a:spcAft>
                <a:spcPts val="0"/>
              </a:spcAft>
              <a:buSzPts val="2800"/>
              <a:buNone/>
              <a:defRPr sz="1000">
                <a:solidFill>
                  <a:srgbClr val="A5A5A5"/>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194" name="Google Shape;194;p38"/>
          <p:cNvSpPr txBox="1">
            <a:spLocks noGrp="1"/>
          </p:cNvSpPr>
          <p:nvPr>
            <p:ph type="sldNum" idx="12"/>
          </p:nvPr>
        </p:nvSpPr>
        <p:spPr>
          <a:xfrm>
            <a:off x="10116128" y="6453539"/>
            <a:ext cx="488368" cy="301008"/>
          </a:xfrm>
          <a:prstGeom prst="rect">
            <a:avLst/>
          </a:prstGeom>
          <a:noFill/>
          <a:ln>
            <a:noFill/>
          </a:ln>
        </p:spPr>
        <p:txBody>
          <a:bodyPr spcFirstLastPara="1" wrap="square" lIns="182850" tIns="91400" rIns="182850" bIns="91400" anchor="ctr" anchorCtr="0">
            <a:noAutofit/>
          </a:bodyPr>
          <a:lstStyle>
            <a:lvl1pPr marL="0" marR="0" lvl="0"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Quot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A77B-CB28-465D-A7D6-A609B4C74A15}"/>
              </a:ext>
            </a:extLst>
          </p:cNvPr>
          <p:cNvSpPr>
            <a:spLocks noGrp="1"/>
          </p:cNvSpPr>
          <p:nvPr>
            <p:ph type="title"/>
          </p:nvPr>
        </p:nvSpPr>
        <p:spPr>
          <a:xfrm>
            <a:off x="2218403" y="1985588"/>
            <a:ext cx="7755194" cy="1325563"/>
          </a:xfrm>
        </p:spPr>
        <p:txBody>
          <a:bodyPr>
            <a:normAutofit/>
          </a:bodyPr>
          <a:lstStyle>
            <a:lvl1pPr algn="ctr">
              <a:defRPr sz="2800">
                <a:solidFill>
                  <a:schemeClr val="bg1"/>
                </a:solidFill>
              </a:defRPr>
            </a:lvl1pPr>
          </a:lstStyle>
          <a:p>
            <a:r>
              <a:rPr lang="en-US" dirty="0"/>
              <a:t>Click to edit Master title style</a:t>
            </a:r>
            <a:endParaRPr lang="en-IN" dirty="0"/>
          </a:p>
        </p:txBody>
      </p:sp>
      <p:sp>
        <p:nvSpPr>
          <p:cNvPr id="3" name="Footer Placeholder 4">
            <a:extLst>
              <a:ext uri="{FF2B5EF4-FFF2-40B4-BE49-F238E27FC236}">
                <a16:creationId xmlns:a16="http://schemas.microsoft.com/office/drawing/2014/main" id="{F3702DAA-B3DC-45E4-BC60-025D52A73EBA}"/>
              </a:ext>
            </a:extLst>
          </p:cNvPr>
          <p:cNvSpPr>
            <a:spLocks noGrp="1"/>
          </p:cNvSpPr>
          <p:nvPr>
            <p:ph type="ftr" sz="quarter" idx="3"/>
          </p:nvPr>
        </p:nvSpPr>
        <p:spPr>
          <a:xfrm>
            <a:off x="838200" y="6508955"/>
            <a:ext cx="3392229" cy="301008"/>
          </a:xfrm>
          <a:prstGeom prst="rect">
            <a:avLst/>
          </a:prstGeom>
        </p:spPr>
        <p:txBody>
          <a:bodyPr vert="horz" lIns="91440" tIns="45720" rIns="91440" bIns="45720" rtlCol="0" anchor="ctr"/>
          <a:lstStyle>
            <a:lvl1pPr algn="ctr">
              <a:defRPr sz="1000">
                <a:solidFill>
                  <a:schemeClr val="bg1">
                    <a:lumMod val="65000"/>
                  </a:schemeClr>
                </a:solidFill>
                <a:latin typeface="Montserrat" panose="00000500000000000000" pitchFamily="2" charset="0"/>
              </a:defRPr>
            </a:lvl1pPr>
          </a:lstStyle>
          <a:p>
            <a:r>
              <a:rPr lang="en-US" dirty="0"/>
              <a:t>Copy Rights Blazeclan Technologies Pvt. Ltd.</a:t>
            </a:r>
            <a:endParaRPr lang="en-IN" dirty="0"/>
          </a:p>
        </p:txBody>
      </p:sp>
      <p:sp>
        <p:nvSpPr>
          <p:cNvPr id="5" name="Slide Number Placeholder 5">
            <a:extLst>
              <a:ext uri="{FF2B5EF4-FFF2-40B4-BE49-F238E27FC236}">
                <a16:creationId xmlns:a16="http://schemas.microsoft.com/office/drawing/2014/main" id="{88D43A6C-CC9C-4AD0-9531-9344657B1E73}"/>
              </a:ext>
            </a:extLst>
          </p:cNvPr>
          <p:cNvSpPr>
            <a:spLocks noGrp="1"/>
          </p:cNvSpPr>
          <p:nvPr>
            <p:ph type="sldNum" sz="quarter" idx="4"/>
          </p:nvPr>
        </p:nvSpPr>
        <p:spPr>
          <a:xfrm>
            <a:off x="10116128" y="6508955"/>
            <a:ext cx="488368" cy="301008"/>
          </a:xfrm>
          <a:prstGeom prst="rect">
            <a:avLst/>
          </a:prstGeom>
        </p:spPr>
        <p:txBody>
          <a:bodyPr vert="horz" lIns="91440" tIns="45720" rIns="91440" bIns="45720" rtlCol="0" anchor="ctr"/>
          <a:lstStyle>
            <a:lvl1pPr algn="r">
              <a:defRPr sz="1000">
                <a:solidFill>
                  <a:schemeClr val="bg1">
                    <a:lumMod val="65000"/>
                  </a:schemeClr>
                </a:solidFill>
                <a:latin typeface="Montserrat" panose="00000500000000000000" pitchFamily="2" charset="0"/>
              </a:defRPr>
            </a:lvl1pPr>
          </a:lstStyle>
          <a:p>
            <a:fld id="{AE900599-87B8-451F-A6FC-753697317D4F}" type="slidenum">
              <a:rPr lang="en-IN" smtClean="0"/>
              <a:pPr/>
              <a:t>‹#›</a:t>
            </a:fld>
            <a:endParaRPr lang="en-IN" dirty="0"/>
          </a:p>
        </p:txBody>
      </p:sp>
    </p:spTree>
    <p:extLst>
      <p:ext uri="{BB962C8B-B14F-4D97-AF65-F5344CB8AC3E}">
        <p14:creationId xmlns:p14="http://schemas.microsoft.com/office/powerpoint/2010/main" val="2720798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ver Slide- White Bg">
  <p:cSld name="Cover Slide- White Bg">
    <p:spTree>
      <p:nvGrpSpPr>
        <p:cNvPr id="1" name="Shape 10"/>
        <p:cNvGrpSpPr/>
        <p:nvPr/>
      </p:nvGrpSpPr>
      <p:grpSpPr>
        <a:xfrm>
          <a:off x="0" y="0"/>
          <a:ext cx="0" cy="0"/>
          <a:chOff x="0" y="0"/>
          <a:chExt cx="0" cy="0"/>
        </a:xfrm>
      </p:grpSpPr>
      <p:sp>
        <p:nvSpPr>
          <p:cNvPr id="12" name="Google Shape;12;p2"/>
          <p:cNvSpPr txBox="1">
            <a:spLocks noGrp="1"/>
          </p:cNvSpPr>
          <p:nvPr>
            <p:ph type="ctrTitle"/>
          </p:nvPr>
        </p:nvSpPr>
        <p:spPr>
          <a:xfrm>
            <a:off x="335645" y="5536747"/>
            <a:ext cx="6675600" cy="4240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262626"/>
              </a:buClr>
              <a:buSzPts val="2100"/>
              <a:buFont typeface="Montserrat"/>
              <a:buNone/>
              <a:defRPr sz="2800" b="1" i="1" u="none" strike="noStrike" cap="none">
                <a:solidFill>
                  <a:srgbClr val="262626"/>
                </a:solidFill>
                <a:latin typeface="Montserrat"/>
                <a:ea typeface="Montserrat"/>
                <a:cs typeface="Montserrat"/>
                <a:sym typeface="Montserrat"/>
              </a:defRPr>
            </a:lvl1pPr>
            <a:lvl2pPr marR="0" lvl="1"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endParaRPr dirty="0"/>
          </a:p>
        </p:txBody>
      </p:sp>
      <p:sp>
        <p:nvSpPr>
          <p:cNvPr id="13" name="Google Shape;13;p2"/>
          <p:cNvSpPr txBox="1">
            <a:spLocks noGrp="1"/>
          </p:cNvSpPr>
          <p:nvPr>
            <p:ph type="subTitle" idx="1"/>
          </p:nvPr>
        </p:nvSpPr>
        <p:spPr>
          <a:xfrm>
            <a:off x="335645" y="6008859"/>
            <a:ext cx="4508400" cy="4676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933"/>
              </a:spcBef>
              <a:spcAft>
                <a:spcPts val="0"/>
              </a:spcAft>
              <a:buClr>
                <a:srgbClr val="7F7F7F"/>
              </a:buClr>
              <a:buSzPts val="1100"/>
              <a:buFont typeface="Sarala"/>
              <a:buNone/>
              <a:defRPr sz="2000" b="0" i="0" u="none" strike="noStrike" cap="none">
                <a:solidFill>
                  <a:srgbClr val="7F7F7F"/>
                </a:solidFill>
                <a:latin typeface="Sarala"/>
                <a:ea typeface="Sarala"/>
                <a:cs typeface="Sarala"/>
                <a:sym typeface="Sarala"/>
              </a:defRPr>
            </a:lvl1pPr>
            <a:lvl2pPr marR="0" lvl="1" algn="ctr" rtl="0">
              <a:lnSpc>
                <a:spcPct val="100000"/>
              </a:lnSpc>
              <a:spcBef>
                <a:spcPts val="2933"/>
              </a:spcBef>
              <a:spcAft>
                <a:spcPts val="0"/>
              </a:spcAft>
              <a:buClr>
                <a:srgbClr val="888888"/>
              </a:buClr>
              <a:buSzPts val="1400"/>
              <a:buFont typeface="Helvetica Neue Light"/>
              <a:buNone/>
              <a:defRPr sz="2533" b="0" i="0" u="none" strike="noStrike" cap="none">
                <a:solidFill>
                  <a:srgbClr val="888888"/>
                </a:solidFill>
                <a:latin typeface="Helvetica Neue Light"/>
                <a:ea typeface="Helvetica Neue Light"/>
                <a:cs typeface="Helvetica Neue Light"/>
                <a:sym typeface="Helvetica Neue Light"/>
              </a:defRPr>
            </a:lvl2pPr>
            <a:lvl3pPr marR="0" lvl="2" algn="ctr" rtl="0">
              <a:lnSpc>
                <a:spcPct val="100000"/>
              </a:lnSpc>
              <a:spcBef>
                <a:spcPts val="2933"/>
              </a:spcBef>
              <a:spcAft>
                <a:spcPts val="0"/>
              </a:spcAft>
              <a:buClr>
                <a:srgbClr val="888888"/>
              </a:buClr>
              <a:buSzPts val="1400"/>
              <a:buFont typeface="Helvetica Neue Light"/>
              <a:buNone/>
              <a:defRPr sz="2533" b="0" i="0" u="none" strike="noStrike" cap="none">
                <a:solidFill>
                  <a:srgbClr val="888888"/>
                </a:solidFill>
                <a:latin typeface="Helvetica Neue Light"/>
                <a:ea typeface="Helvetica Neue Light"/>
                <a:cs typeface="Helvetica Neue Light"/>
                <a:sym typeface="Helvetica Neue Light"/>
              </a:defRPr>
            </a:lvl3pPr>
            <a:lvl4pPr marR="0" lvl="3" algn="ctr" rtl="0">
              <a:lnSpc>
                <a:spcPct val="100000"/>
              </a:lnSpc>
              <a:spcBef>
                <a:spcPts val="2933"/>
              </a:spcBef>
              <a:spcAft>
                <a:spcPts val="0"/>
              </a:spcAft>
              <a:buClr>
                <a:srgbClr val="888888"/>
              </a:buClr>
              <a:buSzPts val="1400"/>
              <a:buFont typeface="Helvetica Neue Light"/>
              <a:buNone/>
              <a:defRPr sz="2533" b="0" i="0" u="none" strike="noStrike" cap="none">
                <a:solidFill>
                  <a:srgbClr val="888888"/>
                </a:solidFill>
                <a:latin typeface="Helvetica Neue Light"/>
                <a:ea typeface="Helvetica Neue Light"/>
                <a:cs typeface="Helvetica Neue Light"/>
                <a:sym typeface="Helvetica Neue Light"/>
              </a:defRPr>
            </a:lvl4pPr>
            <a:lvl5pPr marR="0" lvl="4" algn="ctr" rtl="0">
              <a:lnSpc>
                <a:spcPct val="100000"/>
              </a:lnSpc>
              <a:spcBef>
                <a:spcPts val="2933"/>
              </a:spcBef>
              <a:spcAft>
                <a:spcPts val="0"/>
              </a:spcAft>
              <a:buClr>
                <a:srgbClr val="888888"/>
              </a:buClr>
              <a:buSzPts val="1400"/>
              <a:buFont typeface="Helvetica Neue Light"/>
              <a:buNone/>
              <a:defRPr sz="2533" b="0" i="0" u="none" strike="noStrike" cap="none">
                <a:solidFill>
                  <a:srgbClr val="888888"/>
                </a:solidFill>
                <a:latin typeface="Helvetica Neue Light"/>
                <a:ea typeface="Helvetica Neue Light"/>
                <a:cs typeface="Helvetica Neue Light"/>
                <a:sym typeface="Helvetica Neue Light"/>
              </a:defRPr>
            </a:lvl5pPr>
            <a:lvl6pPr marR="0" lvl="5" algn="ctr" rtl="0">
              <a:lnSpc>
                <a:spcPct val="100000"/>
              </a:lnSpc>
              <a:spcBef>
                <a:spcPts val="2933"/>
              </a:spcBef>
              <a:spcAft>
                <a:spcPts val="0"/>
              </a:spcAft>
              <a:buClr>
                <a:srgbClr val="888888"/>
              </a:buClr>
              <a:buSzPts val="1400"/>
              <a:buFont typeface="Helvetica Neue Light"/>
              <a:buNone/>
              <a:defRPr sz="2533" b="0" i="0" u="none" strike="noStrike" cap="none">
                <a:solidFill>
                  <a:srgbClr val="888888"/>
                </a:solidFill>
                <a:latin typeface="Helvetica Neue Light"/>
                <a:ea typeface="Helvetica Neue Light"/>
                <a:cs typeface="Helvetica Neue Light"/>
                <a:sym typeface="Helvetica Neue Light"/>
              </a:defRPr>
            </a:lvl6pPr>
            <a:lvl7pPr marR="0" lvl="6" algn="ctr" rtl="0">
              <a:lnSpc>
                <a:spcPct val="100000"/>
              </a:lnSpc>
              <a:spcBef>
                <a:spcPts val="2933"/>
              </a:spcBef>
              <a:spcAft>
                <a:spcPts val="0"/>
              </a:spcAft>
              <a:buClr>
                <a:srgbClr val="888888"/>
              </a:buClr>
              <a:buSzPts val="1400"/>
              <a:buFont typeface="Helvetica Neue Light"/>
              <a:buNone/>
              <a:defRPr sz="2533" b="0" i="0" u="none" strike="noStrike" cap="none">
                <a:solidFill>
                  <a:srgbClr val="888888"/>
                </a:solidFill>
                <a:latin typeface="Helvetica Neue Light"/>
                <a:ea typeface="Helvetica Neue Light"/>
                <a:cs typeface="Helvetica Neue Light"/>
                <a:sym typeface="Helvetica Neue Light"/>
              </a:defRPr>
            </a:lvl7pPr>
            <a:lvl8pPr marR="0" lvl="7" algn="ctr" rtl="0">
              <a:lnSpc>
                <a:spcPct val="100000"/>
              </a:lnSpc>
              <a:spcBef>
                <a:spcPts val="2933"/>
              </a:spcBef>
              <a:spcAft>
                <a:spcPts val="0"/>
              </a:spcAft>
              <a:buClr>
                <a:srgbClr val="888888"/>
              </a:buClr>
              <a:buSzPts val="1400"/>
              <a:buFont typeface="Helvetica Neue Light"/>
              <a:buNone/>
              <a:defRPr sz="2533" b="0" i="0" u="none" strike="noStrike" cap="none">
                <a:solidFill>
                  <a:srgbClr val="888888"/>
                </a:solidFill>
                <a:latin typeface="Helvetica Neue Light"/>
                <a:ea typeface="Helvetica Neue Light"/>
                <a:cs typeface="Helvetica Neue Light"/>
                <a:sym typeface="Helvetica Neue Light"/>
              </a:defRPr>
            </a:lvl8pPr>
            <a:lvl9pPr marR="0" lvl="8" algn="ctr" rtl="0">
              <a:lnSpc>
                <a:spcPct val="100000"/>
              </a:lnSpc>
              <a:spcBef>
                <a:spcPts val="2933"/>
              </a:spcBef>
              <a:spcAft>
                <a:spcPts val="0"/>
              </a:spcAft>
              <a:buClr>
                <a:srgbClr val="888888"/>
              </a:buClr>
              <a:buSzPts val="1400"/>
              <a:buFont typeface="Helvetica Neue Light"/>
              <a:buNone/>
              <a:defRPr sz="2533" b="0" i="0" u="none" strike="noStrike" cap="none">
                <a:solidFill>
                  <a:srgbClr val="888888"/>
                </a:solidFill>
                <a:latin typeface="Helvetica Neue Light"/>
                <a:ea typeface="Helvetica Neue Light"/>
                <a:cs typeface="Helvetica Neue Light"/>
                <a:sym typeface="Helvetica Neue Light"/>
              </a:defRPr>
            </a:lvl9pPr>
          </a:lstStyle>
          <a:p>
            <a:endParaRPr/>
          </a:p>
        </p:txBody>
      </p:sp>
      <p:pic>
        <p:nvPicPr>
          <p:cNvPr id="17" name="Google Shape;103;p1">
            <a:extLst>
              <a:ext uri="{FF2B5EF4-FFF2-40B4-BE49-F238E27FC236}">
                <a16:creationId xmlns:a16="http://schemas.microsoft.com/office/drawing/2014/main" id="{141BD201-FC2B-45F0-AE94-DF040C8424B6}"/>
              </a:ext>
            </a:extLst>
          </p:cNvPr>
          <p:cNvPicPr preferRelativeResize="0"/>
          <p:nvPr userDrawn="1"/>
        </p:nvPicPr>
        <p:blipFill rotWithShape="1">
          <a:blip r:embed="rId2">
            <a:alphaModFix/>
          </a:blip>
          <a:srcRect t="35809"/>
          <a:stretch/>
        </p:blipFill>
        <p:spPr>
          <a:xfrm>
            <a:off x="0" y="1"/>
            <a:ext cx="12192000" cy="5209308"/>
          </a:xfrm>
          <a:prstGeom prst="rect">
            <a:avLst/>
          </a:prstGeom>
          <a:noFill/>
          <a:ln>
            <a:noFill/>
          </a:ln>
        </p:spPr>
      </p:pic>
    </p:spTree>
    <p:extLst>
      <p:ext uri="{BB962C8B-B14F-4D97-AF65-F5344CB8AC3E}">
        <p14:creationId xmlns:p14="http://schemas.microsoft.com/office/powerpoint/2010/main" val="43530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ctrTitle"/>
          </p:nvPr>
        </p:nvSpPr>
        <p:spPr>
          <a:xfrm>
            <a:off x="1524000" y="1214439"/>
            <a:ext cx="9144000" cy="2387600"/>
          </a:xfrm>
          <a:prstGeom prst="rect">
            <a:avLst/>
          </a:prstGeom>
          <a:noFill/>
          <a:ln>
            <a:noFill/>
          </a:ln>
        </p:spPr>
        <p:txBody>
          <a:bodyPr spcFirstLastPara="1" wrap="square" lIns="182850" tIns="91400" rIns="182850" bIns="91400" anchor="b" anchorCtr="0">
            <a:noAutofit/>
          </a:bodyPr>
          <a:lstStyle>
            <a:lvl1pPr marR="0" lvl="0" algn="ctr" rtl="0">
              <a:lnSpc>
                <a:spcPct val="90000"/>
              </a:lnSpc>
              <a:spcBef>
                <a:spcPts val="0"/>
              </a:spcBef>
              <a:spcAft>
                <a:spcPts val="0"/>
              </a:spcAft>
              <a:buClr>
                <a:schemeClr val="dk1"/>
              </a:buClr>
              <a:buSzPts val="8800"/>
              <a:buFont typeface="Montserrat SemiBold"/>
              <a:buNone/>
              <a:defRPr sz="4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700" b="0" i="0" u="none" strike="noStrike" cap="none">
                <a:solidFill>
                  <a:srgbClr val="000000"/>
                </a:solidFill>
                <a:latin typeface="Arial"/>
                <a:ea typeface="Arial"/>
                <a:cs typeface="Arial"/>
                <a:sym typeface="Arial"/>
              </a:defRPr>
            </a:lvl9pPr>
          </a:lstStyle>
          <a:p>
            <a:endParaRPr/>
          </a:p>
        </p:txBody>
      </p:sp>
      <p:sp>
        <p:nvSpPr>
          <p:cNvPr id="78" name="Google Shape;78;p16"/>
          <p:cNvSpPr txBox="1">
            <a:spLocks noGrp="1"/>
          </p:cNvSpPr>
          <p:nvPr>
            <p:ph type="subTitle" idx="1"/>
          </p:nvPr>
        </p:nvSpPr>
        <p:spPr>
          <a:xfrm>
            <a:off x="0" y="3602037"/>
            <a:ext cx="12192000" cy="1655763"/>
          </a:xfrm>
          <a:prstGeom prst="rect">
            <a:avLst/>
          </a:prstGeom>
          <a:noFill/>
          <a:ln>
            <a:noFill/>
          </a:ln>
        </p:spPr>
        <p:txBody>
          <a:bodyPr spcFirstLastPara="1" wrap="square" lIns="182850" tIns="91400" rIns="182850" bIns="91400" anchor="t" anchorCtr="0">
            <a:noAutofit/>
          </a:bodyPr>
          <a:lstStyle>
            <a:lvl1pPr marR="0" lvl="0" algn="ctr" rtl="0">
              <a:lnSpc>
                <a:spcPct val="100000"/>
              </a:lnSpc>
              <a:spcBef>
                <a:spcPts val="0"/>
              </a:spcBef>
              <a:spcAft>
                <a:spcPts val="0"/>
              </a:spcAft>
              <a:buClr>
                <a:schemeClr val="dk1"/>
              </a:buClr>
              <a:buSzPts val="4800"/>
              <a:buFont typeface="Arial"/>
              <a:buNone/>
              <a:defRPr sz="2400" b="0" i="0" u="none" strike="noStrike" cap="none">
                <a:solidFill>
                  <a:srgbClr val="000000"/>
                </a:solidFill>
                <a:latin typeface="Arial"/>
                <a:ea typeface="Arial"/>
                <a:cs typeface="Arial"/>
                <a:sym typeface="Arial"/>
              </a:defRPr>
            </a:lvl1pPr>
            <a:lvl2pPr marR="0" lvl="1" algn="ctr" rtl="0">
              <a:lnSpc>
                <a:spcPct val="90000"/>
              </a:lnSpc>
              <a:spcBef>
                <a:spcPts val="500"/>
              </a:spcBef>
              <a:spcAft>
                <a:spcPts val="0"/>
              </a:spcAft>
              <a:buClr>
                <a:schemeClr val="dk1"/>
              </a:buClr>
              <a:buSzPts val="4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36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32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32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32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32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32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3200"/>
              <a:buFont typeface="Arial"/>
              <a:buNone/>
              <a:defRPr sz="1600" b="0" i="0" u="none" strike="noStrike" cap="none">
                <a:solidFill>
                  <a:srgbClr val="000000"/>
                </a:solidFill>
                <a:latin typeface="Arial"/>
                <a:ea typeface="Arial"/>
                <a:cs typeface="Arial"/>
                <a:sym typeface="Arial"/>
              </a:defRPr>
            </a:lvl9pPr>
          </a:lstStyle>
          <a:p>
            <a:endParaRPr/>
          </a:p>
        </p:txBody>
      </p:sp>
      <p:sp>
        <p:nvSpPr>
          <p:cNvPr id="79" name="Google Shape;79;p16"/>
          <p:cNvSpPr txBox="1">
            <a:spLocks noGrp="1"/>
          </p:cNvSpPr>
          <p:nvPr>
            <p:ph type="sldNum" idx="12"/>
          </p:nvPr>
        </p:nvSpPr>
        <p:spPr>
          <a:xfrm>
            <a:off x="10116128" y="6453539"/>
            <a:ext cx="488368" cy="301008"/>
          </a:xfrm>
          <a:prstGeom prst="rect">
            <a:avLst/>
          </a:prstGeom>
          <a:noFill/>
          <a:ln>
            <a:noFill/>
          </a:ln>
        </p:spPr>
        <p:txBody>
          <a:bodyPr spcFirstLastPara="1" wrap="square" lIns="182850" tIns="91400" rIns="182850" bIns="91400" anchor="ctr" anchorCtr="0">
            <a:noAutofit/>
          </a:bodyPr>
          <a:lstStyle>
            <a:lvl1pPr marL="0" marR="0" lvl="0"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1314504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and Content">
  <p:cSld name="2_Title and Content">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838200" y="48037"/>
            <a:ext cx="10515600" cy="1325563"/>
          </a:xfrm>
          <a:prstGeom prst="rect">
            <a:avLst/>
          </a:prstGeom>
          <a:noFill/>
          <a:ln>
            <a:noFill/>
          </a:ln>
        </p:spPr>
        <p:txBody>
          <a:bodyPr spcFirstLastPara="1" wrap="square" lIns="182850" tIns="91400" rIns="182850" bIns="91400" anchor="ctr" anchorCtr="0">
            <a:noAutofit/>
          </a:bodyPr>
          <a:lstStyle>
            <a:lvl1pPr marR="0" lvl="0" algn="l" rtl="0">
              <a:lnSpc>
                <a:spcPct val="90000"/>
              </a:lnSpc>
              <a:spcBef>
                <a:spcPts val="0"/>
              </a:spcBef>
              <a:spcAft>
                <a:spcPts val="0"/>
              </a:spcAft>
              <a:buClr>
                <a:srgbClr val="262626"/>
              </a:buClr>
              <a:buSzPts val="7200"/>
              <a:buFont typeface="Montserrat SemiBold"/>
              <a:buNone/>
              <a:defRPr sz="3600" b="0"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9pPr>
          </a:lstStyle>
          <a:p>
            <a:endParaRPr/>
          </a:p>
        </p:txBody>
      </p:sp>
      <p:sp>
        <p:nvSpPr>
          <p:cNvPr id="82" name="Google Shape;82;p17"/>
          <p:cNvSpPr txBox="1">
            <a:spLocks noGrp="1"/>
          </p:cNvSpPr>
          <p:nvPr>
            <p:ph type="body" idx="1"/>
          </p:nvPr>
        </p:nvSpPr>
        <p:spPr>
          <a:xfrm>
            <a:off x="838200" y="1373600"/>
            <a:ext cx="10515600" cy="4351339"/>
          </a:xfrm>
          <a:prstGeom prst="rect">
            <a:avLst/>
          </a:prstGeom>
          <a:noFill/>
          <a:ln>
            <a:noFill/>
          </a:ln>
        </p:spPr>
        <p:txBody>
          <a:bodyPr spcFirstLastPara="1" wrap="square" lIns="182850" tIns="91400" rIns="182850" bIns="91400" anchor="t" anchorCtr="0">
            <a:noAutofit/>
          </a:bodyPr>
          <a:lstStyle>
            <a:lvl1pPr marL="457200" marR="0" lvl="0" indent="-584200" algn="l" rtl="0">
              <a:lnSpc>
                <a:spcPct val="90000"/>
              </a:lnSpc>
              <a:spcBef>
                <a:spcPts val="1000"/>
              </a:spcBef>
              <a:spcAft>
                <a:spcPts val="0"/>
              </a:spcAft>
              <a:buClr>
                <a:srgbClr val="262626"/>
              </a:buClr>
              <a:buSzPts val="5600"/>
              <a:buFont typeface="Arial"/>
              <a:buChar char="•"/>
              <a:defRPr sz="1867" b="0" i="0" u="none" strike="noStrike" cap="none">
                <a:solidFill>
                  <a:srgbClr val="262626"/>
                </a:solidFill>
                <a:latin typeface="Arial"/>
                <a:ea typeface="Arial"/>
                <a:cs typeface="Arial"/>
                <a:sym typeface="Arial"/>
              </a:defRPr>
            </a:lvl1pPr>
            <a:lvl2pPr marL="914400" marR="0" lvl="1" indent="-533400" algn="l" rtl="0">
              <a:lnSpc>
                <a:spcPct val="90000"/>
              </a:lnSpc>
              <a:spcBef>
                <a:spcPts val="500"/>
              </a:spcBef>
              <a:spcAft>
                <a:spcPts val="0"/>
              </a:spcAft>
              <a:buClr>
                <a:srgbClr val="262626"/>
              </a:buClr>
              <a:buSzPts val="4800"/>
              <a:buFont typeface="Arial"/>
              <a:buChar char="•"/>
              <a:defRPr sz="1867" b="0" i="0" u="none" strike="noStrike" cap="none">
                <a:solidFill>
                  <a:srgbClr val="262626"/>
                </a:solidFill>
                <a:latin typeface="Arial"/>
                <a:ea typeface="Arial"/>
                <a:cs typeface="Arial"/>
                <a:sym typeface="Arial"/>
              </a:defRPr>
            </a:lvl2pPr>
            <a:lvl3pPr marL="1371600" marR="0" lvl="2" indent="-482600" algn="l" rtl="0">
              <a:lnSpc>
                <a:spcPct val="90000"/>
              </a:lnSpc>
              <a:spcBef>
                <a:spcPts val="500"/>
              </a:spcBef>
              <a:spcAft>
                <a:spcPts val="0"/>
              </a:spcAft>
              <a:buClr>
                <a:srgbClr val="262626"/>
              </a:buClr>
              <a:buSzPts val="4000"/>
              <a:buFont typeface="Arial"/>
              <a:buChar char="•"/>
              <a:defRPr sz="1867" b="0" i="0" u="none" strike="noStrike" cap="none">
                <a:solidFill>
                  <a:srgbClr val="262626"/>
                </a:solidFill>
                <a:latin typeface="Arial"/>
                <a:ea typeface="Arial"/>
                <a:cs typeface="Arial"/>
                <a:sym typeface="Arial"/>
              </a:defRPr>
            </a:lvl3pPr>
            <a:lvl4pPr marL="1828800" marR="0" lvl="3" indent="-457200" algn="l" rtl="0">
              <a:lnSpc>
                <a:spcPct val="90000"/>
              </a:lnSpc>
              <a:spcBef>
                <a:spcPts val="500"/>
              </a:spcBef>
              <a:spcAft>
                <a:spcPts val="0"/>
              </a:spcAft>
              <a:buClr>
                <a:srgbClr val="262626"/>
              </a:buClr>
              <a:buSzPts val="3600"/>
              <a:buFont typeface="Arial"/>
              <a:buChar char="•"/>
              <a:defRPr sz="1867" b="0" i="0" u="none" strike="noStrike" cap="none">
                <a:solidFill>
                  <a:srgbClr val="262626"/>
                </a:solidFill>
                <a:latin typeface="Arial"/>
                <a:ea typeface="Arial"/>
                <a:cs typeface="Arial"/>
                <a:sym typeface="Arial"/>
              </a:defRPr>
            </a:lvl4pPr>
            <a:lvl5pPr marL="2286000" marR="0" lvl="4" indent="-457200" algn="l" rtl="0">
              <a:lnSpc>
                <a:spcPct val="90000"/>
              </a:lnSpc>
              <a:spcBef>
                <a:spcPts val="500"/>
              </a:spcBef>
              <a:spcAft>
                <a:spcPts val="0"/>
              </a:spcAft>
              <a:buClr>
                <a:srgbClr val="262626"/>
              </a:buClr>
              <a:buSzPts val="3600"/>
              <a:buFont typeface="Arial"/>
              <a:buChar char="•"/>
              <a:defRPr sz="1867" b="0" i="0" u="none" strike="noStrike" cap="none">
                <a:solidFill>
                  <a:srgbClr val="262626"/>
                </a:solidFill>
                <a:latin typeface="Arial"/>
                <a:ea typeface="Arial"/>
                <a:cs typeface="Arial"/>
                <a:sym typeface="Arial"/>
              </a:defRPr>
            </a:lvl5pPr>
            <a:lvl6pPr marL="2743200" marR="0" lvl="5" indent="-457200" algn="l" rtl="0">
              <a:lnSpc>
                <a:spcPct val="90000"/>
              </a:lnSpc>
              <a:spcBef>
                <a:spcPts val="500"/>
              </a:spcBef>
              <a:spcAft>
                <a:spcPts val="0"/>
              </a:spcAft>
              <a:buClr>
                <a:schemeClr val="dk1"/>
              </a:buClr>
              <a:buSzPts val="3600"/>
              <a:buFont typeface="Arial"/>
              <a:buChar char="•"/>
              <a:defRPr sz="1867" b="0" i="0" u="none" strike="noStrike" cap="none">
                <a:solidFill>
                  <a:srgbClr val="000000"/>
                </a:solidFill>
                <a:latin typeface="Arial"/>
                <a:ea typeface="Arial"/>
                <a:cs typeface="Arial"/>
                <a:sym typeface="Arial"/>
              </a:defRPr>
            </a:lvl6pPr>
            <a:lvl7pPr marL="3200400" marR="0" lvl="6" indent="-457200" algn="l" rtl="0">
              <a:lnSpc>
                <a:spcPct val="90000"/>
              </a:lnSpc>
              <a:spcBef>
                <a:spcPts val="500"/>
              </a:spcBef>
              <a:spcAft>
                <a:spcPts val="0"/>
              </a:spcAft>
              <a:buClr>
                <a:schemeClr val="dk1"/>
              </a:buClr>
              <a:buSzPts val="3600"/>
              <a:buFont typeface="Arial"/>
              <a:buChar char="•"/>
              <a:defRPr sz="1867" b="0" i="0" u="none" strike="noStrike" cap="none">
                <a:solidFill>
                  <a:srgbClr val="000000"/>
                </a:solidFill>
                <a:latin typeface="Arial"/>
                <a:ea typeface="Arial"/>
                <a:cs typeface="Arial"/>
                <a:sym typeface="Arial"/>
              </a:defRPr>
            </a:lvl7pPr>
            <a:lvl8pPr marL="3657600" marR="0" lvl="7" indent="-457200" algn="l" rtl="0">
              <a:lnSpc>
                <a:spcPct val="90000"/>
              </a:lnSpc>
              <a:spcBef>
                <a:spcPts val="500"/>
              </a:spcBef>
              <a:spcAft>
                <a:spcPts val="0"/>
              </a:spcAft>
              <a:buClr>
                <a:schemeClr val="dk1"/>
              </a:buClr>
              <a:buSzPts val="3600"/>
              <a:buFont typeface="Arial"/>
              <a:buChar char="•"/>
              <a:defRPr sz="1867" b="0" i="0" u="none" strike="noStrike" cap="none">
                <a:solidFill>
                  <a:srgbClr val="000000"/>
                </a:solidFill>
                <a:latin typeface="Arial"/>
                <a:ea typeface="Arial"/>
                <a:cs typeface="Arial"/>
                <a:sym typeface="Arial"/>
              </a:defRPr>
            </a:lvl8pPr>
            <a:lvl9pPr marL="4114800" marR="0" lvl="8" indent="-457200" algn="l" rtl="0">
              <a:lnSpc>
                <a:spcPct val="90000"/>
              </a:lnSpc>
              <a:spcBef>
                <a:spcPts val="500"/>
              </a:spcBef>
              <a:spcAft>
                <a:spcPts val="0"/>
              </a:spcAft>
              <a:buClr>
                <a:schemeClr val="dk1"/>
              </a:buClr>
              <a:buSzPts val="3600"/>
              <a:buFont typeface="Arial"/>
              <a:buChar char="•"/>
              <a:defRPr sz="1867" b="0" i="0" u="none" strike="noStrike" cap="none">
                <a:solidFill>
                  <a:srgbClr val="000000"/>
                </a:solidFill>
                <a:latin typeface="Arial"/>
                <a:ea typeface="Arial"/>
                <a:cs typeface="Arial"/>
                <a:sym typeface="Arial"/>
              </a:defRPr>
            </a:lvl9pPr>
          </a:lstStyle>
          <a:p>
            <a:endParaRPr/>
          </a:p>
        </p:txBody>
      </p:sp>
      <p:sp>
        <p:nvSpPr>
          <p:cNvPr id="83" name="Google Shape;83;p17"/>
          <p:cNvSpPr txBox="1">
            <a:spLocks noGrp="1"/>
          </p:cNvSpPr>
          <p:nvPr>
            <p:ph type="ftr" idx="11"/>
          </p:nvPr>
        </p:nvSpPr>
        <p:spPr>
          <a:xfrm>
            <a:off x="838200" y="6453539"/>
            <a:ext cx="3392229" cy="301008"/>
          </a:xfrm>
          <a:prstGeom prst="rect">
            <a:avLst/>
          </a:prstGeom>
          <a:noFill/>
          <a:ln>
            <a:noFill/>
          </a:ln>
        </p:spPr>
        <p:txBody>
          <a:bodyPr spcFirstLastPara="1" wrap="square" lIns="182850" tIns="91400" rIns="182850" bIns="91400" anchor="ctr" anchorCtr="0">
            <a:noAutofit/>
          </a:bodyPr>
          <a:lstStyle>
            <a:lvl1pPr marR="0" lvl="0" algn="ctr" rtl="0">
              <a:lnSpc>
                <a:spcPct val="100000"/>
              </a:lnSpc>
              <a:spcBef>
                <a:spcPts val="0"/>
              </a:spcBef>
              <a:spcAft>
                <a:spcPts val="0"/>
              </a:spcAft>
              <a:buClr>
                <a:srgbClr val="000000"/>
              </a:buClr>
              <a:buSzPts val="2800"/>
              <a:buFont typeface="Arial"/>
              <a:buNone/>
              <a:defRPr sz="1000" b="0" i="0" u="none" strike="noStrike" cap="none">
                <a:solidFill>
                  <a:srgbClr val="A5A5A5"/>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84" name="Google Shape;84;p17"/>
          <p:cNvSpPr txBox="1">
            <a:spLocks noGrp="1"/>
          </p:cNvSpPr>
          <p:nvPr>
            <p:ph type="sldNum" idx="12"/>
          </p:nvPr>
        </p:nvSpPr>
        <p:spPr>
          <a:xfrm>
            <a:off x="10116128" y="6453539"/>
            <a:ext cx="488368" cy="301008"/>
          </a:xfrm>
          <a:prstGeom prst="rect">
            <a:avLst/>
          </a:prstGeom>
          <a:noFill/>
          <a:ln>
            <a:noFill/>
          </a:ln>
        </p:spPr>
        <p:txBody>
          <a:bodyPr spcFirstLastPara="1" wrap="square" lIns="182850" tIns="91400" rIns="182850" bIns="91400" anchor="ctr" anchorCtr="0">
            <a:noAutofit/>
          </a:bodyPr>
          <a:lstStyle>
            <a:lvl1pPr marL="0" marR="0" lvl="0"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156427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838200" y="48037"/>
            <a:ext cx="10515600" cy="1325563"/>
          </a:xfrm>
          <a:prstGeom prst="rect">
            <a:avLst/>
          </a:prstGeom>
          <a:noFill/>
          <a:ln>
            <a:noFill/>
          </a:ln>
        </p:spPr>
        <p:txBody>
          <a:bodyPr spcFirstLastPara="1" wrap="square" lIns="182850" tIns="91400" rIns="182850" bIns="91400" anchor="ctr" anchorCtr="0">
            <a:noAutofit/>
          </a:bodyPr>
          <a:lstStyle>
            <a:lvl1pPr marR="0" lvl="0" algn="l" rtl="0">
              <a:lnSpc>
                <a:spcPct val="90000"/>
              </a:lnSpc>
              <a:spcBef>
                <a:spcPts val="0"/>
              </a:spcBef>
              <a:spcAft>
                <a:spcPts val="0"/>
              </a:spcAft>
              <a:buClr>
                <a:schemeClr val="dk1"/>
              </a:buClr>
              <a:buSzPts val="7200"/>
              <a:buFont typeface="Montserrat SemiBold"/>
              <a:buNone/>
              <a:defRPr sz="7200" b="0" i="0" u="none" strike="noStrike" cap="none">
                <a:solidFill>
                  <a:schemeClr val="dk1"/>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rgbClr val="000000"/>
              </a:buClr>
              <a:buSzPts val="2800"/>
              <a:buFont typeface="Arial"/>
              <a:buNone/>
              <a:defRPr sz="3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3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3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3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3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3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3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3600" b="0" i="0" u="none" strike="noStrike" cap="none">
                <a:solidFill>
                  <a:srgbClr val="000000"/>
                </a:solidFill>
                <a:latin typeface="Arial"/>
                <a:ea typeface="Arial"/>
                <a:cs typeface="Arial"/>
                <a:sym typeface="Arial"/>
              </a:defRPr>
            </a:lvl9pPr>
          </a:lstStyle>
          <a:p>
            <a:endParaRPr/>
          </a:p>
        </p:txBody>
      </p:sp>
      <p:sp>
        <p:nvSpPr>
          <p:cNvPr id="114" name="Google Shape;114;p22"/>
          <p:cNvSpPr txBox="1">
            <a:spLocks noGrp="1"/>
          </p:cNvSpPr>
          <p:nvPr>
            <p:ph type="body" idx="1"/>
          </p:nvPr>
        </p:nvSpPr>
        <p:spPr>
          <a:xfrm>
            <a:off x="838200" y="1373600"/>
            <a:ext cx="10515600" cy="4351339"/>
          </a:xfrm>
          <a:prstGeom prst="rect">
            <a:avLst/>
          </a:prstGeom>
          <a:noFill/>
          <a:ln>
            <a:noFill/>
          </a:ln>
        </p:spPr>
        <p:txBody>
          <a:bodyPr spcFirstLastPara="1" wrap="square" lIns="182850" tIns="91400" rIns="182850" bIns="91400" anchor="t" anchorCtr="0">
            <a:noAutofit/>
          </a:bodyPr>
          <a:lstStyle>
            <a:lvl1pPr marL="457200" marR="0" lvl="0" indent="-584200" algn="l" rtl="0">
              <a:lnSpc>
                <a:spcPct val="90000"/>
              </a:lnSpc>
              <a:spcBef>
                <a:spcPts val="2000"/>
              </a:spcBef>
              <a:spcAft>
                <a:spcPts val="0"/>
              </a:spcAft>
              <a:buClr>
                <a:schemeClr val="dk1"/>
              </a:buClr>
              <a:buSzPts val="5600"/>
              <a:buFont typeface="Arial"/>
              <a:buChar char="•"/>
              <a:defRPr sz="5600" b="0" i="0" u="none" strike="noStrike" cap="none">
                <a:solidFill>
                  <a:schemeClr val="dk1"/>
                </a:solidFill>
                <a:latin typeface="Sarabun"/>
                <a:ea typeface="Sarabun"/>
                <a:cs typeface="Sarabun"/>
                <a:sym typeface="Sarabun"/>
              </a:defRPr>
            </a:lvl1pPr>
            <a:lvl2pPr marL="914400" marR="0" lvl="1" indent="-533400"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Sarabun"/>
                <a:ea typeface="Sarabun"/>
                <a:cs typeface="Sarabun"/>
                <a:sym typeface="Sarabun"/>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Sarabun"/>
                <a:ea typeface="Sarabun"/>
                <a:cs typeface="Sarabun"/>
                <a:sym typeface="Sarabun"/>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Sarabun"/>
                <a:ea typeface="Sarabun"/>
                <a:cs typeface="Sarabun"/>
                <a:sym typeface="Sarabun"/>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Sarabun"/>
                <a:ea typeface="Sarabun"/>
                <a:cs typeface="Sarabun"/>
                <a:sym typeface="Sarabun"/>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Sarabun"/>
                <a:ea typeface="Sarabun"/>
                <a:cs typeface="Sarabun"/>
                <a:sym typeface="Sarabun"/>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Sarabun"/>
                <a:ea typeface="Sarabun"/>
                <a:cs typeface="Sarabun"/>
                <a:sym typeface="Sarabun"/>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Sarabun"/>
                <a:ea typeface="Sarabun"/>
                <a:cs typeface="Sarabun"/>
                <a:sym typeface="Sarabun"/>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Sarabun"/>
                <a:ea typeface="Sarabun"/>
                <a:cs typeface="Sarabun"/>
                <a:sym typeface="Sarabun"/>
              </a:defRPr>
            </a:lvl9pPr>
          </a:lstStyle>
          <a:p>
            <a:endParaRPr/>
          </a:p>
        </p:txBody>
      </p:sp>
      <p:sp>
        <p:nvSpPr>
          <p:cNvPr id="115" name="Google Shape;115;p22"/>
          <p:cNvSpPr txBox="1">
            <a:spLocks noGrp="1"/>
          </p:cNvSpPr>
          <p:nvPr>
            <p:ph type="ftr" idx="11"/>
          </p:nvPr>
        </p:nvSpPr>
        <p:spPr>
          <a:xfrm>
            <a:off x="838200" y="6453539"/>
            <a:ext cx="3392229" cy="301008"/>
          </a:xfrm>
          <a:prstGeom prst="rect">
            <a:avLst/>
          </a:prstGeom>
          <a:noFill/>
          <a:ln>
            <a:noFill/>
          </a:ln>
        </p:spPr>
        <p:txBody>
          <a:bodyPr spcFirstLastPara="1" wrap="square" lIns="182850" tIns="91400" rIns="182850" bIns="91400" anchor="ctr" anchorCtr="0">
            <a:noAutofit/>
          </a:bodyPr>
          <a:lstStyle>
            <a:lvl1pPr marR="0" lvl="0" algn="ctr" rtl="0">
              <a:lnSpc>
                <a:spcPct val="100000"/>
              </a:lnSpc>
              <a:spcBef>
                <a:spcPts val="0"/>
              </a:spcBef>
              <a:spcAft>
                <a:spcPts val="0"/>
              </a:spcAft>
              <a:buClr>
                <a:srgbClr val="000000"/>
              </a:buClr>
              <a:buSzPts val="2800"/>
              <a:buFont typeface="Arial"/>
              <a:buNone/>
              <a:defRPr sz="1000" b="0" i="0" u="none" strike="noStrike" cap="none">
                <a:solidFill>
                  <a:srgbClr val="A5A5A5"/>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2800"/>
              <a:buFont typeface="Arial"/>
              <a:buNone/>
              <a:defRPr sz="1800" b="0" i="0" u="none" strike="noStrike" cap="none">
                <a:solidFill>
                  <a:schemeClr val="dk1"/>
                </a:solidFill>
                <a:latin typeface="Sarabun"/>
                <a:ea typeface="Sarabun"/>
                <a:cs typeface="Sarabun"/>
                <a:sym typeface="Sarabun"/>
              </a:defRPr>
            </a:lvl2pPr>
            <a:lvl3pPr marR="0" lvl="2" algn="l" rtl="0">
              <a:lnSpc>
                <a:spcPct val="100000"/>
              </a:lnSpc>
              <a:spcBef>
                <a:spcPts val="0"/>
              </a:spcBef>
              <a:spcAft>
                <a:spcPts val="0"/>
              </a:spcAft>
              <a:buClr>
                <a:srgbClr val="000000"/>
              </a:buClr>
              <a:buSzPts val="2800"/>
              <a:buFont typeface="Arial"/>
              <a:buNone/>
              <a:defRPr sz="1800" b="0" i="0" u="none" strike="noStrike" cap="none">
                <a:solidFill>
                  <a:schemeClr val="dk1"/>
                </a:solidFill>
                <a:latin typeface="Sarabun"/>
                <a:ea typeface="Sarabun"/>
                <a:cs typeface="Sarabun"/>
                <a:sym typeface="Sarabun"/>
              </a:defRPr>
            </a:lvl3pPr>
            <a:lvl4pPr marR="0" lvl="3" algn="l" rtl="0">
              <a:lnSpc>
                <a:spcPct val="100000"/>
              </a:lnSpc>
              <a:spcBef>
                <a:spcPts val="0"/>
              </a:spcBef>
              <a:spcAft>
                <a:spcPts val="0"/>
              </a:spcAft>
              <a:buClr>
                <a:srgbClr val="000000"/>
              </a:buClr>
              <a:buSzPts val="2800"/>
              <a:buFont typeface="Arial"/>
              <a:buNone/>
              <a:defRPr sz="1800" b="0" i="0" u="none" strike="noStrike" cap="none">
                <a:solidFill>
                  <a:schemeClr val="dk1"/>
                </a:solidFill>
                <a:latin typeface="Sarabun"/>
                <a:ea typeface="Sarabun"/>
                <a:cs typeface="Sarabun"/>
                <a:sym typeface="Sarabun"/>
              </a:defRPr>
            </a:lvl4pPr>
            <a:lvl5pPr marR="0" lvl="4" algn="l" rtl="0">
              <a:lnSpc>
                <a:spcPct val="100000"/>
              </a:lnSpc>
              <a:spcBef>
                <a:spcPts val="0"/>
              </a:spcBef>
              <a:spcAft>
                <a:spcPts val="0"/>
              </a:spcAft>
              <a:buClr>
                <a:srgbClr val="000000"/>
              </a:buClr>
              <a:buSzPts val="2800"/>
              <a:buFont typeface="Arial"/>
              <a:buNone/>
              <a:defRPr sz="1800" b="0" i="0" u="none" strike="noStrike" cap="none">
                <a:solidFill>
                  <a:schemeClr val="dk1"/>
                </a:solidFill>
                <a:latin typeface="Sarabun"/>
                <a:ea typeface="Sarabun"/>
                <a:cs typeface="Sarabun"/>
                <a:sym typeface="Sarabun"/>
              </a:defRPr>
            </a:lvl5pPr>
            <a:lvl6pPr marR="0" lvl="5" algn="l" rtl="0">
              <a:lnSpc>
                <a:spcPct val="100000"/>
              </a:lnSpc>
              <a:spcBef>
                <a:spcPts val="0"/>
              </a:spcBef>
              <a:spcAft>
                <a:spcPts val="0"/>
              </a:spcAft>
              <a:buClr>
                <a:srgbClr val="000000"/>
              </a:buClr>
              <a:buSzPts val="2800"/>
              <a:buFont typeface="Arial"/>
              <a:buNone/>
              <a:defRPr sz="1800" b="0" i="0" u="none" strike="noStrike" cap="none">
                <a:solidFill>
                  <a:schemeClr val="dk1"/>
                </a:solidFill>
                <a:latin typeface="Sarabun"/>
                <a:ea typeface="Sarabun"/>
                <a:cs typeface="Sarabun"/>
                <a:sym typeface="Sarabun"/>
              </a:defRPr>
            </a:lvl6pPr>
            <a:lvl7pPr marR="0" lvl="6" algn="l" rtl="0">
              <a:lnSpc>
                <a:spcPct val="100000"/>
              </a:lnSpc>
              <a:spcBef>
                <a:spcPts val="0"/>
              </a:spcBef>
              <a:spcAft>
                <a:spcPts val="0"/>
              </a:spcAft>
              <a:buClr>
                <a:srgbClr val="000000"/>
              </a:buClr>
              <a:buSzPts val="2800"/>
              <a:buFont typeface="Arial"/>
              <a:buNone/>
              <a:defRPr sz="1800" b="0" i="0" u="none" strike="noStrike" cap="none">
                <a:solidFill>
                  <a:schemeClr val="dk1"/>
                </a:solidFill>
                <a:latin typeface="Sarabun"/>
                <a:ea typeface="Sarabun"/>
                <a:cs typeface="Sarabun"/>
                <a:sym typeface="Sarabun"/>
              </a:defRPr>
            </a:lvl7pPr>
            <a:lvl8pPr marR="0" lvl="7" algn="l" rtl="0">
              <a:lnSpc>
                <a:spcPct val="100000"/>
              </a:lnSpc>
              <a:spcBef>
                <a:spcPts val="0"/>
              </a:spcBef>
              <a:spcAft>
                <a:spcPts val="0"/>
              </a:spcAft>
              <a:buClr>
                <a:srgbClr val="000000"/>
              </a:buClr>
              <a:buSzPts val="2800"/>
              <a:buFont typeface="Arial"/>
              <a:buNone/>
              <a:defRPr sz="1800" b="0" i="0" u="none" strike="noStrike" cap="none">
                <a:solidFill>
                  <a:schemeClr val="dk1"/>
                </a:solidFill>
                <a:latin typeface="Sarabun"/>
                <a:ea typeface="Sarabun"/>
                <a:cs typeface="Sarabun"/>
                <a:sym typeface="Sarabun"/>
              </a:defRPr>
            </a:lvl8pPr>
            <a:lvl9pPr marR="0" lvl="8" algn="l" rtl="0">
              <a:lnSpc>
                <a:spcPct val="100000"/>
              </a:lnSpc>
              <a:spcBef>
                <a:spcPts val="0"/>
              </a:spcBef>
              <a:spcAft>
                <a:spcPts val="0"/>
              </a:spcAft>
              <a:buClr>
                <a:srgbClr val="000000"/>
              </a:buClr>
              <a:buSzPts val="2800"/>
              <a:buFont typeface="Arial"/>
              <a:buNone/>
              <a:defRPr sz="1800" b="0" i="0" u="none" strike="noStrike" cap="none">
                <a:solidFill>
                  <a:schemeClr val="dk1"/>
                </a:solidFill>
                <a:latin typeface="Sarabun"/>
                <a:ea typeface="Sarabun"/>
                <a:cs typeface="Sarabun"/>
                <a:sym typeface="Sarabun"/>
              </a:defRPr>
            </a:lvl9pPr>
          </a:lstStyle>
          <a:p>
            <a:endParaRPr dirty="0"/>
          </a:p>
        </p:txBody>
      </p:sp>
      <p:sp>
        <p:nvSpPr>
          <p:cNvPr id="116" name="Google Shape;116;p22"/>
          <p:cNvSpPr txBox="1">
            <a:spLocks noGrp="1"/>
          </p:cNvSpPr>
          <p:nvPr>
            <p:ph type="sldNum" idx="12"/>
          </p:nvPr>
        </p:nvSpPr>
        <p:spPr>
          <a:xfrm>
            <a:off x="10116128" y="6453539"/>
            <a:ext cx="488368" cy="301008"/>
          </a:xfrm>
          <a:prstGeom prst="rect">
            <a:avLst/>
          </a:prstGeom>
          <a:noFill/>
          <a:ln>
            <a:noFill/>
          </a:ln>
        </p:spPr>
        <p:txBody>
          <a:bodyPr spcFirstLastPara="1" wrap="square" lIns="182850" tIns="91400" rIns="182850" bIns="91400" anchor="ctr" anchorCtr="0">
            <a:noAutofit/>
          </a:bodyPr>
          <a:lstStyle>
            <a:lvl1pPr marL="0" marR="0" lvl="0"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2000"/>
              <a:buFont typeface="Arial"/>
              <a:buNone/>
              <a:defRPr sz="1000" b="0" i="0" u="none" strike="noStrike" cap="none">
                <a:solidFill>
                  <a:srgbClr val="A5A5A5"/>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69" r:id="rId1"/>
    <p:sldLayoutId id="2147483677" r:id="rId2"/>
    <p:sldLayoutId id="2147483679" r:id="rId3"/>
    <p:sldLayoutId id="2147483682" r:id="rId4"/>
    <p:sldLayoutId id="2147483683" r:id="rId5"/>
    <p:sldLayoutId id="214748368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2" name="Google Shape;103;p1">
            <a:extLst>
              <a:ext uri="{FF2B5EF4-FFF2-40B4-BE49-F238E27FC236}">
                <a16:creationId xmlns:a16="http://schemas.microsoft.com/office/drawing/2014/main" id="{B0A15E80-ED1A-47C5-AB24-B6FBA9B5E89B}"/>
              </a:ext>
            </a:extLst>
          </p:cNvPr>
          <p:cNvPicPr preferRelativeResize="0"/>
          <p:nvPr userDrawn="1"/>
        </p:nvPicPr>
        <p:blipFill rotWithShape="1">
          <a:blip r:embed="rId5">
            <a:alphaModFix/>
          </a:blip>
          <a:srcRect t="35809"/>
          <a:stretch/>
        </p:blipFill>
        <p:spPr>
          <a:xfrm>
            <a:off x="0" y="1"/>
            <a:ext cx="12192000" cy="5209308"/>
          </a:xfrm>
          <a:prstGeom prst="rect">
            <a:avLst/>
          </a:prstGeom>
          <a:noFill/>
          <a:ln>
            <a:noFill/>
          </a:ln>
        </p:spPr>
      </p:pic>
    </p:spTree>
    <p:extLst>
      <p:ext uri="{BB962C8B-B14F-4D97-AF65-F5344CB8AC3E}">
        <p14:creationId xmlns:p14="http://schemas.microsoft.com/office/powerpoint/2010/main" val="1372786285"/>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41"/>
          <p:cNvPicPr preferRelativeResize="0"/>
          <p:nvPr/>
        </p:nvPicPr>
        <p:blipFill rotWithShape="1">
          <a:blip r:embed="rId3">
            <a:alphaModFix/>
          </a:blip>
          <a:srcRect/>
          <a:stretch/>
        </p:blipFill>
        <p:spPr>
          <a:xfrm>
            <a:off x="11147407" y="6559783"/>
            <a:ext cx="876812" cy="129964"/>
          </a:xfrm>
          <a:prstGeom prst="rect">
            <a:avLst/>
          </a:prstGeom>
          <a:noFill/>
          <a:ln>
            <a:noFill/>
          </a:ln>
        </p:spPr>
      </p:pic>
      <p:sp>
        <p:nvSpPr>
          <p:cNvPr id="209" name="Google Shape;209;p41"/>
          <p:cNvSpPr txBox="1">
            <a:spLocks noGrp="1"/>
          </p:cNvSpPr>
          <p:nvPr>
            <p:ph type="ctrTitle"/>
          </p:nvPr>
        </p:nvSpPr>
        <p:spPr>
          <a:xfrm>
            <a:off x="335645" y="5536747"/>
            <a:ext cx="8161584" cy="636000"/>
          </a:xfrm>
          <a:prstGeom prst="rect">
            <a:avLst/>
          </a:prstGeom>
          <a:noFill/>
          <a:ln>
            <a:noFill/>
          </a:ln>
        </p:spPr>
        <p:txBody>
          <a:bodyPr spcFirstLastPara="1" wrap="square" lIns="34275" tIns="17150" rIns="34275" bIns="17150" anchor="t" anchorCtr="0">
            <a:noAutofit/>
          </a:bodyPr>
          <a:lstStyle/>
          <a:p>
            <a:pPr lvl="0"/>
            <a:r>
              <a:rPr lang="en-US" i="0" dirty="0">
                <a:latin typeface="Montserrat" panose="00000500000000000000" pitchFamily="2" charset="0"/>
              </a:rPr>
              <a:t>Azure Kubernetes Service</a:t>
            </a:r>
          </a:p>
        </p:txBody>
      </p:sp>
      <p:sp>
        <p:nvSpPr>
          <p:cNvPr id="6" name="Google Shape;209;p41">
            <a:extLst>
              <a:ext uri="{FF2B5EF4-FFF2-40B4-BE49-F238E27FC236}">
                <a16:creationId xmlns:a16="http://schemas.microsoft.com/office/drawing/2014/main" id="{B23B0891-5BAC-4167-91CE-590CCB517FD1}"/>
              </a:ext>
            </a:extLst>
          </p:cNvPr>
          <p:cNvSpPr txBox="1">
            <a:spLocks/>
          </p:cNvSpPr>
          <p:nvPr/>
        </p:nvSpPr>
        <p:spPr>
          <a:xfrm>
            <a:off x="213724" y="685253"/>
            <a:ext cx="7756795" cy="424000"/>
          </a:xfrm>
          <a:prstGeom prst="rect">
            <a:avLst/>
          </a:prstGeom>
          <a:noFill/>
          <a:ln>
            <a:noFill/>
          </a:ln>
        </p:spPr>
        <p:txBody>
          <a:bodyPr spcFirstLastPara="1" wrap="square" lIns="34275" tIns="17150" rIns="34275" bIns="171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62626"/>
              </a:buClr>
              <a:buSzPts val="2100"/>
              <a:buFont typeface="Montserrat"/>
              <a:buNone/>
              <a:defRPr sz="2800" b="1" i="1" u="none" strike="noStrike" cap="none">
                <a:solidFill>
                  <a:srgbClr val="262626"/>
                </a:solidFill>
                <a:latin typeface="Montserrat"/>
                <a:ea typeface="Montserrat"/>
                <a:cs typeface="Montserrat"/>
                <a:sym typeface="Montserrat"/>
              </a:defRPr>
            </a:lvl1pPr>
            <a:lvl2pPr marR="0" lvl="1"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42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pPr marL="0" marR="0" lvl="0" indent="0" algn="l" defTabSz="914400" rtl="0" eaLnBrk="1" fontAlgn="auto" latinLnBrk="0" hangingPunct="1">
              <a:lnSpc>
                <a:spcPct val="100000"/>
              </a:lnSpc>
              <a:spcBef>
                <a:spcPts val="0"/>
              </a:spcBef>
              <a:spcAft>
                <a:spcPts val="0"/>
              </a:spcAft>
              <a:buClr>
                <a:srgbClr val="262626"/>
              </a:buClr>
              <a:buSzPts val="2100"/>
              <a:buFont typeface="Montserrat"/>
              <a:buNone/>
              <a:tabLst/>
              <a:defRPr/>
            </a:pPr>
            <a:r>
              <a:rPr kumimoji="0" lang="en-US" sz="2800" b="1" i="0" u="none" strike="noStrike" kern="0" cap="none" spc="0" normalizeH="0" baseline="0" noProof="0" dirty="0">
                <a:ln>
                  <a:noFill/>
                </a:ln>
                <a:solidFill>
                  <a:srgbClr val="FFFFFF"/>
                </a:solidFill>
                <a:effectLst/>
                <a:uLnTx/>
                <a:uFillTx/>
                <a:latin typeface="Montserrat" panose="00000500000000000000" pitchFamily="2" charset="0"/>
                <a:ea typeface="Arial"/>
                <a:cs typeface="Arial"/>
                <a:sym typeface="Arial"/>
              </a:rPr>
              <a:t>Accelerate Growth on Cloud</a:t>
            </a:r>
            <a:endParaRPr kumimoji="0" lang="en-US" sz="2800" b="1" i="0" u="none" strike="noStrike" kern="0" cap="none" spc="0" normalizeH="0" baseline="0" noProof="0" dirty="0">
              <a:ln>
                <a:noFill/>
              </a:ln>
              <a:solidFill>
                <a:srgbClr val="FFFFFF"/>
              </a:solidFill>
              <a:effectLst/>
              <a:uLnTx/>
              <a:uFillTx/>
              <a:latin typeface="Montserrat" panose="00000500000000000000" pitchFamily="2" charset="0"/>
              <a:sym typeface="Montserrat"/>
            </a:endParaRPr>
          </a:p>
        </p:txBody>
      </p:sp>
      <p:pic>
        <p:nvPicPr>
          <p:cNvPr id="7" name="Picture 6" descr="A close up of a logo&#10;&#10;Description automatically generated">
            <a:extLst>
              <a:ext uri="{FF2B5EF4-FFF2-40B4-BE49-F238E27FC236}">
                <a16:creationId xmlns:a16="http://schemas.microsoft.com/office/drawing/2014/main" id="{E2EFB594-CCB7-4945-B60B-130764A7A74F}"/>
              </a:ext>
            </a:extLst>
          </p:cNvPr>
          <p:cNvPicPr>
            <a:picLocks noChangeAspect="1"/>
          </p:cNvPicPr>
          <p:nvPr/>
        </p:nvPicPr>
        <p:blipFill>
          <a:blip r:embed="rId4"/>
          <a:stretch>
            <a:fillRect/>
          </a:stretch>
        </p:blipFill>
        <p:spPr>
          <a:xfrm>
            <a:off x="10528563" y="5218768"/>
            <a:ext cx="1615942" cy="1615942"/>
          </a:xfrm>
          <a:prstGeom prst="rect">
            <a:avLst/>
          </a:prstGeom>
        </p:spPr>
      </p:pic>
      <p:cxnSp>
        <p:nvCxnSpPr>
          <p:cNvPr id="9" name="Straight Connector 8">
            <a:extLst>
              <a:ext uri="{FF2B5EF4-FFF2-40B4-BE49-F238E27FC236}">
                <a16:creationId xmlns:a16="http://schemas.microsoft.com/office/drawing/2014/main" id="{D0CD8662-6E51-4A1A-9A35-B822D6083858}"/>
              </a:ext>
            </a:extLst>
          </p:cNvPr>
          <p:cNvCxnSpPr>
            <a:cxnSpLocks/>
          </p:cNvCxnSpPr>
          <p:nvPr/>
        </p:nvCxnSpPr>
        <p:spPr>
          <a:xfrm>
            <a:off x="10515602" y="5670337"/>
            <a:ext cx="0" cy="708956"/>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Microsoft Azure - Wikipedia">
            <a:extLst>
              <a:ext uri="{FF2B5EF4-FFF2-40B4-BE49-F238E27FC236}">
                <a16:creationId xmlns:a16="http://schemas.microsoft.com/office/drawing/2014/main" id="{19ADC239-E256-C845-61DE-6C47B2208B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7259" y="5670337"/>
            <a:ext cx="766306" cy="766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48"/>
          <p:cNvSpPr txBox="1"/>
          <p:nvPr/>
        </p:nvSpPr>
        <p:spPr>
          <a:xfrm>
            <a:off x="0" y="6453188"/>
            <a:ext cx="3392488" cy="301625"/>
          </a:xfrm>
          <a:prstGeom prst="rect">
            <a:avLst/>
          </a:prstGeom>
          <a:noFill/>
          <a:ln>
            <a:noFill/>
          </a:ln>
        </p:spPr>
        <p:txBody>
          <a:bodyPr spcFirstLastPara="1" wrap="square" lIns="182850" tIns="91400" rIns="182850" bIns="914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800" b="0" i="0" u="none" strike="noStrike" cap="none" dirty="0">
                <a:solidFill>
                  <a:schemeClr val="lt1"/>
                </a:solidFill>
                <a:latin typeface="Montserrat"/>
                <a:ea typeface="Montserrat"/>
                <a:cs typeface="Montserrat"/>
                <a:sym typeface="Montserrat"/>
              </a:rPr>
              <a:t>Copyright (c) 2019. Blazeclan Technologies Pvt. Ltd.</a:t>
            </a:r>
            <a:endParaRPr sz="800" b="0" i="0" u="none" strike="noStrike" cap="none" dirty="0">
              <a:solidFill>
                <a:schemeClr val="lt1"/>
              </a:solidFill>
              <a:latin typeface="Montserrat"/>
              <a:ea typeface="Montserrat"/>
              <a:cs typeface="Montserrat"/>
              <a:sym typeface="Montserrat"/>
            </a:endParaRPr>
          </a:p>
        </p:txBody>
      </p:sp>
      <p:sp>
        <p:nvSpPr>
          <p:cNvPr id="43" name="Google Shape;222;p43">
            <a:extLst>
              <a:ext uri="{FF2B5EF4-FFF2-40B4-BE49-F238E27FC236}">
                <a16:creationId xmlns:a16="http://schemas.microsoft.com/office/drawing/2014/main" id="{06B0C207-8A50-435F-9BEB-E5BCA5C256CA}"/>
              </a:ext>
            </a:extLst>
          </p:cNvPr>
          <p:cNvSpPr txBox="1">
            <a:spLocks noGrp="1"/>
          </p:cNvSpPr>
          <p:nvPr>
            <p:ph type="title"/>
          </p:nvPr>
        </p:nvSpPr>
        <p:spPr>
          <a:xfrm>
            <a:off x="838200" y="48037"/>
            <a:ext cx="10515600" cy="506767"/>
          </a:xfrm>
          <a:prstGeom prst="rect">
            <a:avLst/>
          </a:prstGeom>
          <a:solidFill>
            <a:srgbClr val="002060"/>
          </a:solidFill>
          <a:ln>
            <a:noFill/>
          </a:ln>
        </p:spPr>
        <p:txBody>
          <a:bodyPr spcFirstLastPara="1" wrap="square" lIns="182850" tIns="91400" rIns="182850" bIns="91400" anchor="ctr" anchorCtr="0">
            <a:noAutofit/>
          </a:bodyPr>
          <a:lstStyle/>
          <a:p>
            <a:pPr>
              <a:spcBef>
                <a:spcPct val="0"/>
              </a:spcBef>
              <a:buClr>
                <a:srgbClr val="262626"/>
              </a:buClr>
              <a:buSzPts val="7200"/>
            </a:pPr>
            <a:r>
              <a:rPr lang="en-US" sz="3600" kern="1200" dirty="0">
                <a:solidFill>
                  <a:schemeClr val="bg1"/>
                </a:solidFill>
                <a:latin typeface="+mj-lt"/>
                <a:ea typeface="+mj-ea"/>
                <a:cs typeface="+mj-cs"/>
              </a:rPr>
              <a:t>AKS VIRTUAL NETWORKS	</a:t>
            </a:r>
          </a:p>
        </p:txBody>
      </p:sp>
      <p:sp>
        <p:nvSpPr>
          <p:cNvPr id="3" name="Rectangle 2">
            <a:extLst>
              <a:ext uri="{FF2B5EF4-FFF2-40B4-BE49-F238E27FC236}">
                <a16:creationId xmlns:a16="http://schemas.microsoft.com/office/drawing/2014/main" id="{B097970D-EA0A-45BF-9620-4379F50066CD}"/>
              </a:ext>
            </a:extLst>
          </p:cNvPr>
          <p:cNvSpPr/>
          <p:nvPr/>
        </p:nvSpPr>
        <p:spPr>
          <a:xfrm>
            <a:off x="941797" y="980228"/>
            <a:ext cx="5154204" cy="4401205"/>
          </a:xfrm>
          <a:prstGeom prst="rect">
            <a:avLst/>
          </a:prstGeom>
        </p:spPr>
        <p:txBody>
          <a:bodyPr wrap="square">
            <a:spAutoFit/>
          </a:bodyPr>
          <a:lstStyle/>
          <a:p>
            <a:r>
              <a:rPr lang="en-US" sz="2000" b="1" dirty="0"/>
              <a:t>Azure CNI (advanced) networking</a:t>
            </a:r>
          </a:p>
          <a:p>
            <a:endParaRPr lang="en-US" sz="2000" dirty="0"/>
          </a:p>
          <a:p>
            <a:r>
              <a:rPr lang="en-US" sz="1600" dirty="0"/>
              <a:t>With Azure CNI, every pod gets an IP address from the subnet and can be accessed directly. </a:t>
            </a:r>
          </a:p>
          <a:p>
            <a:r>
              <a:rPr lang="en-US" sz="1600" dirty="0"/>
              <a:t>These IP addresses must be planned in advance and unique across your network space. </a:t>
            </a:r>
          </a:p>
          <a:p>
            <a:r>
              <a:rPr lang="en-US" sz="1600" dirty="0"/>
              <a:t>Each node has a configuration parameter for the maximum number of pods it supports.</a:t>
            </a:r>
          </a:p>
          <a:p>
            <a:endParaRPr lang="en-US" sz="1600" dirty="0"/>
          </a:p>
          <a:p>
            <a:r>
              <a:rPr lang="en-US" sz="1600" dirty="0"/>
              <a:t>The equivalent number of IP addresses per node are then reserved up front. </a:t>
            </a:r>
          </a:p>
          <a:p>
            <a:endParaRPr lang="en-US" sz="1600" dirty="0"/>
          </a:p>
          <a:p>
            <a:r>
              <a:rPr lang="en-US" sz="1600" dirty="0"/>
              <a:t>Unlike </a:t>
            </a:r>
            <a:r>
              <a:rPr lang="en-US" sz="1600" dirty="0" err="1"/>
              <a:t>kubenet</a:t>
            </a:r>
            <a:r>
              <a:rPr lang="en-US" sz="1600" dirty="0"/>
              <a:t>, traffic to endpoints in the same virtual network isn't </a:t>
            </a:r>
            <a:r>
              <a:rPr lang="en-US" sz="1600" dirty="0" err="1"/>
              <a:t>NAT'd</a:t>
            </a:r>
            <a:r>
              <a:rPr lang="en-US" sz="1600" dirty="0"/>
              <a:t> to the node's primary IP. The source address for traffic inside the virtual network is the pod IP. Traffic that's external to the virtual network still NATs to the node's primary IP.</a:t>
            </a:r>
          </a:p>
        </p:txBody>
      </p:sp>
      <p:pic>
        <p:nvPicPr>
          <p:cNvPr id="2" name="Picture 1">
            <a:extLst>
              <a:ext uri="{FF2B5EF4-FFF2-40B4-BE49-F238E27FC236}">
                <a16:creationId xmlns:a16="http://schemas.microsoft.com/office/drawing/2014/main" id="{FD0B3728-FBD9-49F4-A6AF-39309D2CF1ED}"/>
              </a:ext>
            </a:extLst>
          </p:cNvPr>
          <p:cNvPicPr>
            <a:picLocks noChangeAspect="1"/>
          </p:cNvPicPr>
          <p:nvPr/>
        </p:nvPicPr>
        <p:blipFill>
          <a:blip r:embed="rId3"/>
          <a:stretch>
            <a:fillRect/>
          </a:stretch>
        </p:blipFill>
        <p:spPr>
          <a:xfrm>
            <a:off x="6368991" y="1828638"/>
            <a:ext cx="5538757" cy="2867425"/>
          </a:xfrm>
          <a:prstGeom prst="rect">
            <a:avLst/>
          </a:prstGeom>
        </p:spPr>
      </p:pic>
    </p:spTree>
    <p:extLst>
      <p:ext uri="{BB962C8B-B14F-4D97-AF65-F5344CB8AC3E}">
        <p14:creationId xmlns:p14="http://schemas.microsoft.com/office/powerpoint/2010/main" val="570498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48"/>
          <p:cNvSpPr txBox="1"/>
          <p:nvPr/>
        </p:nvSpPr>
        <p:spPr>
          <a:xfrm>
            <a:off x="0" y="6453188"/>
            <a:ext cx="3392488" cy="301625"/>
          </a:xfrm>
          <a:prstGeom prst="rect">
            <a:avLst/>
          </a:prstGeom>
          <a:noFill/>
          <a:ln>
            <a:noFill/>
          </a:ln>
        </p:spPr>
        <p:txBody>
          <a:bodyPr spcFirstLastPara="1" wrap="square" lIns="182850" tIns="91400" rIns="182850" bIns="914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800" b="0" i="0" u="none" strike="noStrike" cap="none" dirty="0">
                <a:solidFill>
                  <a:schemeClr val="lt1"/>
                </a:solidFill>
                <a:latin typeface="Montserrat"/>
                <a:ea typeface="Montserrat"/>
                <a:cs typeface="Montserrat"/>
                <a:sym typeface="Montserrat"/>
              </a:rPr>
              <a:t>Copyright (c) 2019. Blazeclan Technologies Pvt. Ltd.</a:t>
            </a:r>
            <a:endParaRPr sz="800" b="0" i="0" u="none" strike="noStrike" cap="none" dirty="0">
              <a:solidFill>
                <a:schemeClr val="lt1"/>
              </a:solidFill>
              <a:latin typeface="Montserrat"/>
              <a:ea typeface="Montserrat"/>
              <a:cs typeface="Montserrat"/>
              <a:sym typeface="Montserrat"/>
            </a:endParaRPr>
          </a:p>
        </p:txBody>
      </p:sp>
      <p:sp>
        <p:nvSpPr>
          <p:cNvPr id="43" name="Google Shape;222;p43">
            <a:extLst>
              <a:ext uri="{FF2B5EF4-FFF2-40B4-BE49-F238E27FC236}">
                <a16:creationId xmlns:a16="http://schemas.microsoft.com/office/drawing/2014/main" id="{06B0C207-8A50-435F-9BEB-E5BCA5C256CA}"/>
              </a:ext>
            </a:extLst>
          </p:cNvPr>
          <p:cNvSpPr txBox="1">
            <a:spLocks noGrp="1"/>
          </p:cNvSpPr>
          <p:nvPr>
            <p:ph type="title"/>
          </p:nvPr>
        </p:nvSpPr>
        <p:spPr>
          <a:xfrm>
            <a:off x="838200" y="48037"/>
            <a:ext cx="10515600" cy="506767"/>
          </a:xfrm>
          <a:prstGeom prst="rect">
            <a:avLst/>
          </a:prstGeom>
          <a:solidFill>
            <a:srgbClr val="002060"/>
          </a:solidFill>
          <a:ln>
            <a:noFill/>
          </a:ln>
        </p:spPr>
        <p:txBody>
          <a:bodyPr spcFirstLastPara="1" wrap="square" lIns="182850" tIns="91400" rIns="182850" bIns="91400" anchor="ctr" anchorCtr="0">
            <a:noAutofit/>
          </a:bodyPr>
          <a:lstStyle/>
          <a:p>
            <a:pPr>
              <a:spcBef>
                <a:spcPct val="0"/>
              </a:spcBef>
              <a:buClr>
                <a:srgbClr val="262626"/>
              </a:buClr>
              <a:buSzPts val="7200"/>
            </a:pPr>
            <a:r>
              <a:rPr lang="en-US" sz="3600" kern="1200" dirty="0">
                <a:solidFill>
                  <a:schemeClr val="bg1"/>
                </a:solidFill>
                <a:latin typeface="+mj-lt"/>
                <a:ea typeface="+mj-ea"/>
                <a:cs typeface="+mj-cs"/>
              </a:rPr>
              <a:t>KUBENET / Azure CNI	</a:t>
            </a:r>
          </a:p>
        </p:txBody>
      </p:sp>
      <p:pic>
        <p:nvPicPr>
          <p:cNvPr id="2" name="Picture 1">
            <a:extLst>
              <a:ext uri="{FF2B5EF4-FFF2-40B4-BE49-F238E27FC236}">
                <a16:creationId xmlns:a16="http://schemas.microsoft.com/office/drawing/2014/main" id="{E85B5402-1758-4A92-AAD1-7BEABB4C0415}"/>
              </a:ext>
            </a:extLst>
          </p:cNvPr>
          <p:cNvPicPr>
            <a:picLocks noChangeAspect="1"/>
          </p:cNvPicPr>
          <p:nvPr/>
        </p:nvPicPr>
        <p:blipFill>
          <a:blip r:embed="rId3"/>
          <a:stretch>
            <a:fillRect/>
          </a:stretch>
        </p:blipFill>
        <p:spPr>
          <a:xfrm>
            <a:off x="838199" y="739739"/>
            <a:ext cx="10515600" cy="5547436"/>
          </a:xfrm>
          <a:prstGeom prst="rect">
            <a:avLst/>
          </a:prstGeom>
        </p:spPr>
      </p:pic>
    </p:spTree>
    <p:extLst>
      <p:ext uri="{BB962C8B-B14F-4D97-AF65-F5344CB8AC3E}">
        <p14:creationId xmlns:p14="http://schemas.microsoft.com/office/powerpoint/2010/main" val="250489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41430A-0F76-4397-9699-A0DFEDC404AB}"/>
              </a:ext>
            </a:extLst>
          </p:cNvPr>
          <p:cNvSpPr>
            <a:spLocks noGrp="1"/>
          </p:cNvSpPr>
          <p:nvPr>
            <p:ph type="title"/>
          </p:nvPr>
        </p:nvSpPr>
        <p:spPr>
          <a:xfrm>
            <a:off x="295779" y="2486346"/>
            <a:ext cx="11355115" cy="626724"/>
          </a:xfrm>
          <a:solidFill>
            <a:srgbClr val="002060"/>
          </a:solidFill>
        </p:spPr>
        <p:txBody>
          <a:bodyPr vert="horz" lIns="91440" tIns="45720" rIns="91440" bIns="45720" rtlCol="0" anchor="ctr">
            <a:normAutofit fontScale="90000"/>
          </a:bodyPr>
          <a:lstStyle/>
          <a:p>
            <a:pPr algn="ctr">
              <a:spcBef>
                <a:spcPct val="0"/>
              </a:spcBef>
            </a:pPr>
            <a:r>
              <a:rPr lang="en-US" sz="4000" kern="1200" dirty="0">
                <a:solidFill>
                  <a:schemeClr val="bg1"/>
                </a:solidFill>
                <a:latin typeface="+mj-lt"/>
                <a:ea typeface="+mj-ea"/>
                <a:cs typeface="+mj-cs"/>
              </a:rPr>
              <a:t>DEMO</a:t>
            </a:r>
          </a:p>
        </p:txBody>
      </p:sp>
    </p:spTree>
    <p:extLst>
      <p:ext uri="{BB962C8B-B14F-4D97-AF65-F5344CB8AC3E}">
        <p14:creationId xmlns:p14="http://schemas.microsoft.com/office/powerpoint/2010/main" val="116669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2B8685-9FC6-4452-BEBC-4D095879FD9F}"/>
              </a:ext>
            </a:extLst>
          </p:cNvPr>
          <p:cNvSpPr>
            <a:spLocks noGrp="1"/>
          </p:cNvSpPr>
          <p:nvPr>
            <p:ph type="title"/>
          </p:nvPr>
        </p:nvSpPr>
        <p:spPr>
          <a:xfrm>
            <a:off x="2218403" y="2405526"/>
            <a:ext cx="7755194" cy="1325563"/>
          </a:xfrm>
        </p:spPr>
        <p:txBody>
          <a:bodyPr>
            <a:normAutofit/>
          </a:bodyPr>
          <a:lstStyle/>
          <a:p>
            <a:r>
              <a:rPr lang="en-IN" sz="3200" dirty="0"/>
              <a:t>thank you</a:t>
            </a:r>
          </a:p>
        </p:txBody>
      </p:sp>
      <p:sp>
        <p:nvSpPr>
          <p:cNvPr id="4" name="Footer Placeholder 3">
            <a:extLst>
              <a:ext uri="{FF2B5EF4-FFF2-40B4-BE49-F238E27FC236}">
                <a16:creationId xmlns:a16="http://schemas.microsoft.com/office/drawing/2014/main" id="{05820BFE-0E9A-41DC-9E94-B55F5E6DA948}"/>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1000" b="0" i="0" u="none" strike="noStrike" kern="0" cap="none" spc="0" normalizeH="0" baseline="0" noProof="0" dirty="0">
                <a:ln>
                  <a:noFill/>
                </a:ln>
                <a:solidFill>
                  <a:srgbClr val="FFFFFF">
                    <a:lumMod val="65000"/>
                  </a:srgbClr>
                </a:solidFill>
                <a:effectLst/>
                <a:uLnTx/>
                <a:uFillTx/>
                <a:latin typeface="Montserrat" panose="00000500000000000000" pitchFamily="2" charset="0"/>
                <a:sym typeface="Montserrat"/>
              </a:rPr>
              <a:t>Copy Rights Blazeclan Technologies Pvt. Ltd.</a:t>
            </a:r>
            <a:endParaRPr kumimoji="0" lang="en-IN" sz="1000" b="0" i="0" u="none" strike="noStrike" kern="0" cap="none" spc="0" normalizeH="0" baseline="0" noProof="0" dirty="0">
              <a:ln>
                <a:noFill/>
              </a:ln>
              <a:solidFill>
                <a:srgbClr val="FFFFFF">
                  <a:lumMod val="65000"/>
                </a:srgbClr>
              </a:solidFill>
              <a:effectLst/>
              <a:uLnTx/>
              <a:uFillTx/>
              <a:latin typeface="Montserrat" panose="00000500000000000000" pitchFamily="2" charset="0"/>
              <a:sym typeface="Montserrat"/>
            </a:endParaRPr>
          </a:p>
        </p:txBody>
      </p:sp>
      <p:sp>
        <p:nvSpPr>
          <p:cNvPr id="5" name="Slide Number Placeholder 4">
            <a:extLst>
              <a:ext uri="{FF2B5EF4-FFF2-40B4-BE49-F238E27FC236}">
                <a16:creationId xmlns:a16="http://schemas.microsoft.com/office/drawing/2014/main" id="{18CD8F64-02CE-497B-946B-3E2C8D8C53A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2000"/>
              <a:buFont typeface="Arial"/>
              <a:buNone/>
              <a:tabLst/>
              <a:defRPr/>
            </a:pPr>
            <a:fld id="{AE900599-87B8-451F-A6FC-753697317D4F}" type="slidenum">
              <a:rPr kumimoji="0" lang="en-IN" sz="1000" b="0" i="0" u="none" strike="noStrike" kern="0" cap="none" spc="0" normalizeH="0" baseline="0" noProof="0" smtClean="0">
                <a:ln>
                  <a:noFill/>
                </a:ln>
                <a:solidFill>
                  <a:srgbClr val="FFFFFF">
                    <a:lumMod val="65000"/>
                  </a:srgbClr>
                </a:solidFill>
                <a:effectLst/>
                <a:uLnTx/>
                <a:uFillTx/>
                <a:latin typeface="Montserrat" panose="00000500000000000000" pitchFamily="2" charset="0"/>
                <a:sym typeface="Montserrat"/>
              </a:rPr>
              <a:pPr marL="0" marR="0" lvl="0" indent="0" algn="r" defTabSz="914400" rtl="0" eaLnBrk="1" fontAlgn="auto" latinLnBrk="0" hangingPunct="1">
                <a:lnSpc>
                  <a:spcPct val="100000"/>
                </a:lnSpc>
                <a:spcBef>
                  <a:spcPts val="0"/>
                </a:spcBef>
                <a:spcAft>
                  <a:spcPts val="0"/>
                </a:spcAft>
                <a:buClr>
                  <a:srgbClr val="000000"/>
                </a:buClr>
                <a:buSzPts val="2000"/>
                <a:buFont typeface="Arial"/>
                <a:buNone/>
                <a:tabLst/>
                <a:defRPr/>
              </a:pPr>
              <a:t>13</a:t>
            </a:fld>
            <a:endParaRPr kumimoji="0" lang="en-IN" sz="1000" b="0" i="0" u="none" strike="noStrike" kern="0" cap="none" spc="0" normalizeH="0" baseline="0" noProof="0" dirty="0">
              <a:ln>
                <a:noFill/>
              </a:ln>
              <a:solidFill>
                <a:srgbClr val="FFFFFF">
                  <a:lumMod val="65000"/>
                </a:srgbClr>
              </a:solidFill>
              <a:effectLst/>
              <a:uLnTx/>
              <a:uFillTx/>
              <a:latin typeface="Montserrat" panose="00000500000000000000" pitchFamily="2" charset="0"/>
              <a:sym typeface="Montserrat"/>
            </a:endParaRPr>
          </a:p>
        </p:txBody>
      </p:sp>
      <p:sp>
        <p:nvSpPr>
          <p:cNvPr id="10" name="Rectangle 9">
            <a:extLst>
              <a:ext uri="{FF2B5EF4-FFF2-40B4-BE49-F238E27FC236}">
                <a16:creationId xmlns:a16="http://schemas.microsoft.com/office/drawing/2014/main" id="{40011E2A-809C-4AC7-B3E8-DE0C08FE642B}"/>
              </a:ext>
            </a:extLst>
          </p:cNvPr>
          <p:cNvSpPr/>
          <p:nvPr/>
        </p:nvSpPr>
        <p:spPr>
          <a:xfrm>
            <a:off x="3018503" y="2288067"/>
            <a:ext cx="5466736" cy="1443022"/>
          </a:xfrm>
          <a:prstGeom prst="rect">
            <a:avLst/>
          </a:prstGeom>
          <a:solidFill>
            <a:srgbClr val="2D0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pic>
        <p:nvPicPr>
          <p:cNvPr id="8" name="Picture 7">
            <a:extLst>
              <a:ext uri="{FF2B5EF4-FFF2-40B4-BE49-F238E27FC236}">
                <a16:creationId xmlns:a16="http://schemas.microsoft.com/office/drawing/2014/main" id="{D6818BB6-2BF6-4BC1-80B3-AC18E6DA130E}"/>
              </a:ext>
            </a:extLst>
          </p:cNvPr>
          <p:cNvPicPr>
            <a:picLocks noChangeAspect="1"/>
          </p:cNvPicPr>
          <p:nvPr/>
        </p:nvPicPr>
        <p:blipFill>
          <a:blip r:embed="rId3">
            <a:alphaModFix/>
          </a:blip>
          <a:stretch>
            <a:fillRect/>
          </a:stretch>
        </p:blipFill>
        <p:spPr>
          <a:xfrm>
            <a:off x="4391864" y="2682766"/>
            <a:ext cx="573426" cy="613766"/>
          </a:xfrm>
          <a:prstGeom prst="rect">
            <a:avLst/>
          </a:prstGeom>
        </p:spPr>
      </p:pic>
      <p:sp>
        <p:nvSpPr>
          <p:cNvPr id="7" name="Rectangle 6">
            <a:extLst>
              <a:ext uri="{FF2B5EF4-FFF2-40B4-BE49-F238E27FC236}">
                <a16:creationId xmlns:a16="http://schemas.microsoft.com/office/drawing/2014/main" id="{AD49195E-21EA-465E-9E4A-FF697EC25310}"/>
              </a:ext>
            </a:extLst>
          </p:cNvPr>
          <p:cNvSpPr/>
          <p:nvPr/>
        </p:nvSpPr>
        <p:spPr>
          <a:xfrm>
            <a:off x="2574967" y="706425"/>
            <a:ext cx="5466736" cy="1443022"/>
          </a:xfrm>
          <a:prstGeom prst="rect">
            <a:avLst/>
          </a:prstGeom>
          <a:solidFill>
            <a:srgbClr val="2D0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Tree>
    <p:extLst>
      <p:ext uri="{BB962C8B-B14F-4D97-AF65-F5344CB8AC3E}">
        <p14:creationId xmlns:p14="http://schemas.microsoft.com/office/powerpoint/2010/main" val="163949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xit" presetSubtype="8" fill="hold" grpId="0" nodeType="withEffect">
                                  <p:stCondLst>
                                    <p:cond delay="0"/>
                                  </p:stCondLst>
                                  <p:childTnLst>
                                    <p:anim calcmode="lin" valueType="num">
                                      <p:cBhvr additive="base">
                                        <p:cTn id="10" dur="1500"/>
                                        <p:tgtEl>
                                          <p:spTgt spid="10"/>
                                        </p:tgtEl>
                                        <p:attrNameLst>
                                          <p:attrName>ppt_x</p:attrName>
                                        </p:attrNameLst>
                                      </p:cBhvr>
                                      <p:tavLst>
                                        <p:tav tm="0">
                                          <p:val>
                                            <p:strVal val="ppt_x"/>
                                          </p:val>
                                        </p:tav>
                                        <p:tav tm="100000">
                                          <p:val>
                                            <p:strVal val="0-ppt_w/2"/>
                                          </p:val>
                                        </p:tav>
                                      </p:tavLst>
                                    </p:anim>
                                    <p:anim calcmode="lin" valueType="num">
                                      <p:cBhvr additive="base">
                                        <p:cTn id="11" dur="1500"/>
                                        <p:tgtEl>
                                          <p:spTgt spid="10"/>
                                        </p:tgtEl>
                                        <p:attrNameLst>
                                          <p:attrName>ppt_y</p:attrName>
                                        </p:attrNameLst>
                                      </p:cBhvr>
                                      <p:tavLst>
                                        <p:tav tm="0">
                                          <p:val>
                                            <p:strVal val="ppt_y"/>
                                          </p:val>
                                        </p:tav>
                                        <p:tav tm="100000">
                                          <p:val>
                                            <p:strVal val="ppt_y"/>
                                          </p:val>
                                        </p:tav>
                                      </p:tavLst>
                                    </p:anim>
                                    <p:set>
                                      <p:cBhvr>
                                        <p:cTn id="12" dur="1" fill="hold">
                                          <p:stCondLst>
                                            <p:cond delay="1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9DE8-73A3-4019-81B9-E2EFA893C7C3}"/>
              </a:ext>
            </a:extLst>
          </p:cNvPr>
          <p:cNvSpPr>
            <a:spLocks noGrp="1"/>
          </p:cNvSpPr>
          <p:nvPr>
            <p:ph type="title"/>
          </p:nvPr>
        </p:nvSpPr>
        <p:spPr>
          <a:xfrm>
            <a:off x="838200" y="48037"/>
            <a:ext cx="10515600" cy="1325563"/>
          </a:xfrm>
        </p:spPr>
        <p:txBody>
          <a:bodyPr/>
          <a:lstStyle/>
          <a:p>
            <a:r>
              <a:rPr lang="en-GB" dirty="0"/>
              <a:t>Agenda</a:t>
            </a:r>
          </a:p>
        </p:txBody>
      </p:sp>
      <p:graphicFrame>
        <p:nvGraphicFramePr>
          <p:cNvPr id="6" name="Diagram 5">
            <a:extLst>
              <a:ext uri="{FF2B5EF4-FFF2-40B4-BE49-F238E27FC236}">
                <a16:creationId xmlns:a16="http://schemas.microsoft.com/office/drawing/2014/main" id="{1759CA21-6BDA-4DBA-AD1A-7438D2C2D97B}"/>
              </a:ext>
            </a:extLst>
          </p:cNvPr>
          <p:cNvGraphicFramePr/>
          <p:nvPr>
            <p:extLst>
              <p:ext uri="{D42A27DB-BD31-4B8C-83A1-F6EECF244321}">
                <p14:modId xmlns:p14="http://schemas.microsoft.com/office/powerpoint/2010/main" val="3636442238"/>
              </p:ext>
            </p:extLst>
          </p:nvPr>
        </p:nvGraphicFramePr>
        <p:xfrm>
          <a:off x="838200" y="1373600"/>
          <a:ext cx="10515600" cy="4351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0406D161-FE5B-46EA-B7AD-19AA1DB3B1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265878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48"/>
          <p:cNvSpPr txBox="1"/>
          <p:nvPr/>
        </p:nvSpPr>
        <p:spPr>
          <a:xfrm>
            <a:off x="0" y="6453188"/>
            <a:ext cx="3392488" cy="301625"/>
          </a:xfrm>
          <a:prstGeom prst="rect">
            <a:avLst/>
          </a:prstGeom>
          <a:noFill/>
          <a:ln>
            <a:noFill/>
          </a:ln>
        </p:spPr>
        <p:txBody>
          <a:bodyPr spcFirstLastPara="1" wrap="square" lIns="182850" tIns="91400" rIns="182850" bIns="914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800" b="0" i="0" u="none" strike="noStrike" cap="none" dirty="0">
                <a:solidFill>
                  <a:schemeClr val="lt1"/>
                </a:solidFill>
                <a:latin typeface="Montserrat"/>
                <a:ea typeface="Montserrat"/>
                <a:cs typeface="Montserrat"/>
                <a:sym typeface="Montserrat"/>
              </a:rPr>
              <a:t>Copyright (c) 2019. Blazeclan Technologies Pvt. Ltd.</a:t>
            </a:r>
            <a:endParaRPr sz="800" b="0" i="0" u="none" strike="noStrike" cap="none" dirty="0">
              <a:solidFill>
                <a:schemeClr val="lt1"/>
              </a:solidFill>
              <a:latin typeface="Montserrat"/>
              <a:ea typeface="Montserrat"/>
              <a:cs typeface="Montserrat"/>
              <a:sym typeface="Montserrat"/>
            </a:endParaRPr>
          </a:p>
        </p:txBody>
      </p:sp>
      <p:sp>
        <p:nvSpPr>
          <p:cNvPr id="43" name="Google Shape;222;p43">
            <a:extLst>
              <a:ext uri="{FF2B5EF4-FFF2-40B4-BE49-F238E27FC236}">
                <a16:creationId xmlns:a16="http://schemas.microsoft.com/office/drawing/2014/main" id="{06B0C207-8A50-435F-9BEB-E5BCA5C256CA}"/>
              </a:ext>
            </a:extLst>
          </p:cNvPr>
          <p:cNvSpPr txBox="1">
            <a:spLocks noGrp="1"/>
          </p:cNvSpPr>
          <p:nvPr>
            <p:ph type="title"/>
          </p:nvPr>
        </p:nvSpPr>
        <p:spPr>
          <a:xfrm>
            <a:off x="838200" y="48037"/>
            <a:ext cx="10515600" cy="506767"/>
          </a:xfrm>
          <a:prstGeom prst="rect">
            <a:avLst/>
          </a:prstGeom>
          <a:solidFill>
            <a:srgbClr val="002060"/>
          </a:solidFill>
          <a:ln>
            <a:noFill/>
          </a:ln>
        </p:spPr>
        <p:txBody>
          <a:bodyPr spcFirstLastPara="1" wrap="square" lIns="182850" tIns="91400" rIns="182850" bIns="91400" anchor="ctr" anchorCtr="0">
            <a:noAutofit/>
          </a:bodyPr>
          <a:lstStyle/>
          <a:p>
            <a:pPr>
              <a:spcBef>
                <a:spcPct val="0"/>
              </a:spcBef>
              <a:buClr>
                <a:srgbClr val="262626"/>
              </a:buClr>
              <a:buSzPts val="7200"/>
            </a:pPr>
            <a:r>
              <a:rPr lang="en-US" sz="3600" kern="1200" dirty="0">
                <a:solidFill>
                  <a:schemeClr val="bg1"/>
                </a:solidFill>
                <a:latin typeface="+mj-lt"/>
                <a:ea typeface="+mj-ea"/>
                <a:cs typeface="+mj-cs"/>
              </a:rPr>
              <a:t>SERVICES</a:t>
            </a:r>
          </a:p>
        </p:txBody>
      </p:sp>
      <p:sp>
        <p:nvSpPr>
          <p:cNvPr id="3" name="Rectangle 2">
            <a:extLst>
              <a:ext uri="{FF2B5EF4-FFF2-40B4-BE49-F238E27FC236}">
                <a16:creationId xmlns:a16="http://schemas.microsoft.com/office/drawing/2014/main" id="{2D554134-87A7-4435-9789-2AE0E822CEE6}"/>
              </a:ext>
            </a:extLst>
          </p:cNvPr>
          <p:cNvSpPr/>
          <p:nvPr/>
        </p:nvSpPr>
        <p:spPr>
          <a:xfrm>
            <a:off x="664964" y="872893"/>
            <a:ext cx="5146785" cy="6124754"/>
          </a:xfrm>
          <a:prstGeom prst="rect">
            <a:avLst/>
          </a:prstGeom>
        </p:spPr>
        <p:txBody>
          <a:bodyPr wrap="square">
            <a:spAutoFit/>
          </a:bodyPr>
          <a:lstStyle/>
          <a:p>
            <a:r>
              <a:rPr lang="en-IN" sz="2400" dirty="0"/>
              <a:t>● </a:t>
            </a:r>
            <a:r>
              <a:rPr lang="en-US" sz="2400" dirty="0"/>
              <a:t>To simplify the network configuration for application workloads, Kubernetes uses Services to logically group a set of pods together and provide network connectivity.</a:t>
            </a:r>
            <a:endParaRPr lang="en-IN" sz="2400" dirty="0"/>
          </a:p>
          <a:p>
            <a:endParaRPr lang="en-IN" sz="2400" dirty="0"/>
          </a:p>
          <a:p>
            <a:r>
              <a:rPr lang="en-IN" sz="2400" dirty="0"/>
              <a:t> </a:t>
            </a:r>
            <a:r>
              <a:rPr lang="en-US" sz="2400" b="1" u="sng" dirty="0">
                <a:highlight>
                  <a:srgbClr val="FFFF00"/>
                </a:highlight>
              </a:rPr>
              <a:t>Cluster IP</a:t>
            </a:r>
          </a:p>
          <a:p>
            <a:pPr marL="342900" indent="-342900">
              <a:buFont typeface="Wingdings" panose="05000000000000000000" pitchFamily="2" charset="2"/>
              <a:buChar char="Ø"/>
            </a:pPr>
            <a:r>
              <a:rPr lang="en-US" sz="2400" dirty="0"/>
              <a:t>Creates an internal IP address for use within the AKS cluster. Good for internal-only applications that support other workloads within the cluster.</a:t>
            </a:r>
          </a:p>
          <a:p>
            <a:endParaRPr lang="en-US" sz="2400" dirty="0"/>
          </a:p>
          <a:p>
            <a:endParaRPr lang="en-US" sz="2400" dirty="0"/>
          </a:p>
          <a:p>
            <a:endParaRPr lang="en-IN" sz="2400" dirty="0"/>
          </a:p>
        </p:txBody>
      </p:sp>
      <p:pic>
        <p:nvPicPr>
          <p:cNvPr id="6" name="Picture 5">
            <a:extLst>
              <a:ext uri="{FF2B5EF4-FFF2-40B4-BE49-F238E27FC236}">
                <a16:creationId xmlns:a16="http://schemas.microsoft.com/office/drawing/2014/main" id="{4D7950DE-CEC7-493A-85ED-18FA98AAC8A0}"/>
              </a:ext>
            </a:extLst>
          </p:cNvPr>
          <p:cNvPicPr>
            <a:picLocks noChangeAspect="1"/>
          </p:cNvPicPr>
          <p:nvPr/>
        </p:nvPicPr>
        <p:blipFill>
          <a:blip r:embed="rId3"/>
          <a:stretch>
            <a:fillRect/>
          </a:stretch>
        </p:blipFill>
        <p:spPr>
          <a:xfrm>
            <a:off x="5811749" y="1936626"/>
            <a:ext cx="5896798" cy="1762371"/>
          </a:xfrm>
          <a:prstGeom prst="rect">
            <a:avLst/>
          </a:prstGeom>
        </p:spPr>
      </p:pic>
    </p:spTree>
    <p:extLst>
      <p:ext uri="{BB962C8B-B14F-4D97-AF65-F5344CB8AC3E}">
        <p14:creationId xmlns:p14="http://schemas.microsoft.com/office/powerpoint/2010/main" val="3074906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48"/>
          <p:cNvSpPr txBox="1"/>
          <p:nvPr/>
        </p:nvSpPr>
        <p:spPr>
          <a:xfrm>
            <a:off x="0" y="6453188"/>
            <a:ext cx="3392488" cy="301625"/>
          </a:xfrm>
          <a:prstGeom prst="rect">
            <a:avLst/>
          </a:prstGeom>
          <a:noFill/>
          <a:ln>
            <a:noFill/>
          </a:ln>
        </p:spPr>
        <p:txBody>
          <a:bodyPr spcFirstLastPara="1" wrap="square" lIns="182850" tIns="91400" rIns="182850" bIns="914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800" b="0" i="0" u="none" strike="noStrike" cap="none" dirty="0">
                <a:solidFill>
                  <a:schemeClr val="lt1"/>
                </a:solidFill>
                <a:latin typeface="Montserrat"/>
                <a:ea typeface="Montserrat"/>
                <a:cs typeface="Montserrat"/>
                <a:sym typeface="Montserrat"/>
              </a:rPr>
              <a:t>Copyright (c) 2019. Blazeclan Technologies Pvt. Ltd.</a:t>
            </a:r>
            <a:endParaRPr sz="800" b="0" i="0" u="none" strike="noStrike" cap="none" dirty="0">
              <a:solidFill>
                <a:schemeClr val="lt1"/>
              </a:solidFill>
              <a:latin typeface="Montserrat"/>
              <a:ea typeface="Montserrat"/>
              <a:cs typeface="Montserrat"/>
              <a:sym typeface="Montserrat"/>
            </a:endParaRPr>
          </a:p>
        </p:txBody>
      </p:sp>
      <p:sp>
        <p:nvSpPr>
          <p:cNvPr id="43" name="Google Shape;222;p43">
            <a:extLst>
              <a:ext uri="{FF2B5EF4-FFF2-40B4-BE49-F238E27FC236}">
                <a16:creationId xmlns:a16="http://schemas.microsoft.com/office/drawing/2014/main" id="{06B0C207-8A50-435F-9BEB-E5BCA5C256CA}"/>
              </a:ext>
            </a:extLst>
          </p:cNvPr>
          <p:cNvSpPr txBox="1">
            <a:spLocks noGrp="1"/>
          </p:cNvSpPr>
          <p:nvPr>
            <p:ph type="title"/>
          </p:nvPr>
        </p:nvSpPr>
        <p:spPr>
          <a:xfrm>
            <a:off x="838200" y="48037"/>
            <a:ext cx="10515600" cy="506767"/>
          </a:xfrm>
          <a:prstGeom prst="rect">
            <a:avLst/>
          </a:prstGeom>
          <a:solidFill>
            <a:srgbClr val="002060"/>
          </a:solidFill>
          <a:ln>
            <a:noFill/>
          </a:ln>
        </p:spPr>
        <p:txBody>
          <a:bodyPr spcFirstLastPara="1" wrap="square" lIns="182850" tIns="91400" rIns="182850" bIns="91400" anchor="ctr" anchorCtr="0">
            <a:noAutofit/>
          </a:bodyPr>
          <a:lstStyle/>
          <a:p>
            <a:pPr>
              <a:spcBef>
                <a:spcPct val="0"/>
              </a:spcBef>
              <a:buClr>
                <a:srgbClr val="262626"/>
              </a:buClr>
              <a:buSzPts val="7200"/>
            </a:pPr>
            <a:r>
              <a:rPr lang="en-US" sz="3600" kern="1200" dirty="0">
                <a:solidFill>
                  <a:schemeClr val="bg1"/>
                </a:solidFill>
                <a:latin typeface="+mj-lt"/>
                <a:ea typeface="+mj-ea"/>
                <a:cs typeface="+mj-cs"/>
              </a:rPr>
              <a:t>Services</a:t>
            </a:r>
          </a:p>
        </p:txBody>
      </p:sp>
      <p:sp>
        <p:nvSpPr>
          <p:cNvPr id="3" name="Rectangle 2">
            <a:extLst>
              <a:ext uri="{FF2B5EF4-FFF2-40B4-BE49-F238E27FC236}">
                <a16:creationId xmlns:a16="http://schemas.microsoft.com/office/drawing/2014/main" id="{2D554134-87A7-4435-9789-2AE0E822CEE6}"/>
              </a:ext>
            </a:extLst>
          </p:cNvPr>
          <p:cNvSpPr/>
          <p:nvPr/>
        </p:nvSpPr>
        <p:spPr>
          <a:xfrm>
            <a:off x="838200" y="1004299"/>
            <a:ext cx="9897438" cy="1815882"/>
          </a:xfrm>
          <a:prstGeom prst="rect">
            <a:avLst/>
          </a:prstGeom>
        </p:spPr>
        <p:txBody>
          <a:bodyPr wrap="square">
            <a:spAutoFit/>
          </a:bodyPr>
          <a:lstStyle/>
          <a:p>
            <a:r>
              <a:rPr lang="en-IN" sz="3200" dirty="0"/>
              <a:t>● </a:t>
            </a:r>
            <a:r>
              <a:rPr lang="en-IN" sz="3200" b="1" u="sng" dirty="0">
                <a:highlight>
                  <a:srgbClr val="FFFF00"/>
                </a:highlight>
              </a:rPr>
              <a:t>NODEPORT</a:t>
            </a:r>
          </a:p>
          <a:p>
            <a:endParaRPr lang="en-IN" sz="3200" dirty="0"/>
          </a:p>
          <a:p>
            <a:r>
              <a:rPr lang="en-US" sz="2400" dirty="0"/>
              <a:t>Creates a port mapping on the underlying node that allows the application to be accessed directly with the node IP address and port.</a:t>
            </a:r>
            <a:endParaRPr lang="en-IN" sz="2400" dirty="0"/>
          </a:p>
        </p:txBody>
      </p:sp>
      <p:pic>
        <p:nvPicPr>
          <p:cNvPr id="2" name="Picture 1">
            <a:extLst>
              <a:ext uri="{FF2B5EF4-FFF2-40B4-BE49-F238E27FC236}">
                <a16:creationId xmlns:a16="http://schemas.microsoft.com/office/drawing/2014/main" id="{9A8B58E3-132E-498D-83BB-0F7041D14620}"/>
              </a:ext>
            </a:extLst>
          </p:cNvPr>
          <p:cNvPicPr>
            <a:picLocks noChangeAspect="1"/>
          </p:cNvPicPr>
          <p:nvPr/>
        </p:nvPicPr>
        <p:blipFill>
          <a:blip r:embed="rId3"/>
          <a:stretch>
            <a:fillRect/>
          </a:stretch>
        </p:blipFill>
        <p:spPr>
          <a:xfrm>
            <a:off x="2397932" y="3066373"/>
            <a:ext cx="7868748" cy="1771897"/>
          </a:xfrm>
          <a:prstGeom prst="rect">
            <a:avLst/>
          </a:prstGeom>
        </p:spPr>
      </p:pic>
    </p:spTree>
    <p:extLst>
      <p:ext uri="{BB962C8B-B14F-4D97-AF65-F5344CB8AC3E}">
        <p14:creationId xmlns:p14="http://schemas.microsoft.com/office/powerpoint/2010/main" val="379519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48"/>
          <p:cNvSpPr txBox="1"/>
          <p:nvPr/>
        </p:nvSpPr>
        <p:spPr>
          <a:xfrm>
            <a:off x="0" y="6453188"/>
            <a:ext cx="3392488" cy="301625"/>
          </a:xfrm>
          <a:prstGeom prst="rect">
            <a:avLst/>
          </a:prstGeom>
          <a:noFill/>
          <a:ln>
            <a:noFill/>
          </a:ln>
        </p:spPr>
        <p:txBody>
          <a:bodyPr spcFirstLastPara="1" wrap="square" lIns="182850" tIns="91400" rIns="182850" bIns="914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800" b="0" i="0" u="none" strike="noStrike" cap="none" dirty="0">
                <a:solidFill>
                  <a:schemeClr val="lt1"/>
                </a:solidFill>
                <a:latin typeface="Montserrat"/>
                <a:ea typeface="Montserrat"/>
                <a:cs typeface="Montserrat"/>
                <a:sym typeface="Montserrat"/>
              </a:rPr>
              <a:t>Copyright (c) 2019. Blazeclan Technologies Pvt. Ltd.</a:t>
            </a:r>
            <a:endParaRPr sz="800" b="0" i="0" u="none" strike="noStrike" cap="none" dirty="0">
              <a:solidFill>
                <a:schemeClr val="lt1"/>
              </a:solidFill>
              <a:latin typeface="Montserrat"/>
              <a:ea typeface="Montserrat"/>
              <a:cs typeface="Montserrat"/>
              <a:sym typeface="Montserrat"/>
            </a:endParaRPr>
          </a:p>
        </p:txBody>
      </p:sp>
      <p:sp>
        <p:nvSpPr>
          <p:cNvPr id="43" name="Google Shape;222;p43">
            <a:extLst>
              <a:ext uri="{FF2B5EF4-FFF2-40B4-BE49-F238E27FC236}">
                <a16:creationId xmlns:a16="http://schemas.microsoft.com/office/drawing/2014/main" id="{06B0C207-8A50-435F-9BEB-E5BCA5C256CA}"/>
              </a:ext>
            </a:extLst>
          </p:cNvPr>
          <p:cNvSpPr txBox="1">
            <a:spLocks noGrp="1"/>
          </p:cNvSpPr>
          <p:nvPr>
            <p:ph type="title"/>
          </p:nvPr>
        </p:nvSpPr>
        <p:spPr>
          <a:xfrm>
            <a:off x="838200" y="48037"/>
            <a:ext cx="10515600" cy="506767"/>
          </a:xfrm>
          <a:prstGeom prst="rect">
            <a:avLst/>
          </a:prstGeom>
          <a:solidFill>
            <a:srgbClr val="002060"/>
          </a:solidFill>
          <a:ln>
            <a:noFill/>
          </a:ln>
        </p:spPr>
        <p:txBody>
          <a:bodyPr spcFirstLastPara="1" wrap="square" lIns="182850" tIns="91400" rIns="182850" bIns="91400" anchor="ctr" anchorCtr="0">
            <a:noAutofit/>
          </a:bodyPr>
          <a:lstStyle/>
          <a:p>
            <a:pPr>
              <a:spcBef>
                <a:spcPct val="0"/>
              </a:spcBef>
              <a:buClr>
                <a:srgbClr val="262626"/>
              </a:buClr>
              <a:buSzPts val="7200"/>
            </a:pPr>
            <a:r>
              <a:rPr lang="en-US" sz="3600" kern="1200" dirty="0">
                <a:solidFill>
                  <a:schemeClr val="bg1"/>
                </a:solidFill>
                <a:latin typeface="+mj-lt"/>
                <a:ea typeface="+mj-ea"/>
                <a:cs typeface="+mj-cs"/>
              </a:rPr>
              <a:t>SERVICES LB	</a:t>
            </a:r>
          </a:p>
        </p:txBody>
      </p:sp>
      <p:sp>
        <p:nvSpPr>
          <p:cNvPr id="3" name="Rectangle 2">
            <a:extLst>
              <a:ext uri="{FF2B5EF4-FFF2-40B4-BE49-F238E27FC236}">
                <a16:creationId xmlns:a16="http://schemas.microsoft.com/office/drawing/2014/main" id="{B097970D-EA0A-45BF-9620-4379F50066CD}"/>
              </a:ext>
            </a:extLst>
          </p:cNvPr>
          <p:cNvSpPr/>
          <p:nvPr/>
        </p:nvSpPr>
        <p:spPr>
          <a:xfrm>
            <a:off x="931522" y="1120676"/>
            <a:ext cx="10072099" cy="2308324"/>
          </a:xfrm>
          <a:prstGeom prst="rect">
            <a:avLst/>
          </a:prstGeom>
        </p:spPr>
        <p:txBody>
          <a:bodyPr wrap="square">
            <a:spAutoFit/>
          </a:bodyPr>
          <a:lstStyle/>
          <a:p>
            <a:r>
              <a:rPr lang="en-US" sz="2400" b="1" u="sng" dirty="0">
                <a:solidFill>
                  <a:srgbClr val="171717"/>
                </a:solidFill>
                <a:latin typeface="Segoe UI" panose="020B0502040204020203" pitchFamily="34" charset="0"/>
              </a:rPr>
              <a:t>LOAD BALANCER</a:t>
            </a:r>
          </a:p>
          <a:p>
            <a:endParaRPr lang="en-US" sz="2400" b="1" u="sng" dirty="0">
              <a:solidFill>
                <a:srgbClr val="171717"/>
              </a:solidFill>
              <a:latin typeface="Segoe UI" panose="020B0502040204020203" pitchFamily="34" charset="0"/>
            </a:endParaRPr>
          </a:p>
          <a:p>
            <a:r>
              <a:rPr lang="en-US" sz="2400" dirty="0">
                <a:solidFill>
                  <a:srgbClr val="171717"/>
                </a:solidFill>
                <a:latin typeface="Segoe UI" panose="020B0502040204020203" pitchFamily="34" charset="0"/>
              </a:rPr>
              <a:t>Creates an Azure load balancer resource, configures an external IP address and connects the requested pods to the load balancer backend pool. To allow customers' traffic to reach the application, load balancing rules are created on the desired ports.</a:t>
            </a:r>
            <a:endParaRPr lang="en-IN" sz="2400" dirty="0"/>
          </a:p>
        </p:txBody>
      </p:sp>
      <p:pic>
        <p:nvPicPr>
          <p:cNvPr id="4" name="Picture 3">
            <a:extLst>
              <a:ext uri="{FF2B5EF4-FFF2-40B4-BE49-F238E27FC236}">
                <a16:creationId xmlns:a16="http://schemas.microsoft.com/office/drawing/2014/main" id="{A28B47D0-219F-4877-B676-03048B866CA4}"/>
              </a:ext>
            </a:extLst>
          </p:cNvPr>
          <p:cNvPicPr>
            <a:picLocks noChangeAspect="1"/>
          </p:cNvPicPr>
          <p:nvPr/>
        </p:nvPicPr>
        <p:blipFill>
          <a:blip r:embed="rId3"/>
          <a:stretch>
            <a:fillRect/>
          </a:stretch>
        </p:blipFill>
        <p:spPr>
          <a:xfrm>
            <a:off x="1288713" y="3578992"/>
            <a:ext cx="8402223" cy="2010056"/>
          </a:xfrm>
          <a:prstGeom prst="rect">
            <a:avLst/>
          </a:prstGeom>
        </p:spPr>
      </p:pic>
    </p:spTree>
    <p:extLst>
      <p:ext uri="{BB962C8B-B14F-4D97-AF65-F5344CB8AC3E}">
        <p14:creationId xmlns:p14="http://schemas.microsoft.com/office/powerpoint/2010/main" val="240944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48"/>
          <p:cNvSpPr txBox="1"/>
          <p:nvPr/>
        </p:nvSpPr>
        <p:spPr>
          <a:xfrm>
            <a:off x="0" y="6453188"/>
            <a:ext cx="3392488" cy="301625"/>
          </a:xfrm>
          <a:prstGeom prst="rect">
            <a:avLst/>
          </a:prstGeom>
          <a:noFill/>
          <a:ln>
            <a:noFill/>
          </a:ln>
        </p:spPr>
        <p:txBody>
          <a:bodyPr spcFirstLastPara="1" wrap="square" lIns="182850" tIns="91400" rIns="182850" bIns="914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800" b="0" i="0" u="none" strike="noStrike" cap="none" dirty="0">
                <a:solidFill>
                  <a:schemeClr val="lt1"/>
                </a:solidFill>
                <a:latin typeface="Montserrat"/>
                <a:ea typeface="Montserrat"/>
                <a:cs typeface="Montserrat"/>
                <a:sym typeface="Montserrat"/>
              </a:rPr>
              <a:t>Copyright (c) 2019. Blazeclan Technologies Pvt. Ltd.</a:t>
            </a:r>
            <a:endParaRPr sz="800" b="0" i="0" u="none" strike="noStrike" cap="none" dirty="0">
              <a:solidFill>
                <a:schemeClr val="lt1"/>
              </a:solidFill>
              <a:latin typeface="Montserrat"/>
              <a:ea typeface="Montserrat"/>
              <a:cs typeface="Montserrat"/>
              <a:sym typeface="Montserrat"/>
            </a:endParaRPr>
          </a:p>
        </p:txBody>
      </p:sp>
      <p:sp>
        <p:nvSpPr>
          <p:cNvPr id="43" name="Google Shape;222;p43">
            <a:extLst>
              <a:ext uri="{FF2B5EF4-FFF2-40B4-BE49-F238E27FC236}">
                <a16:creationId xmlns:a16="http://schemas.microsoft.com/office/drawing/2014/main" id="{06B0C207-8A50-435F-9BEB-E5BCA5C256CA}"/>
              </a:ext>
            </a:extLst>
          </p:cNvPr>
          <p:cNvSpPr txBox="1">
            <a:spLocks noGrp="1"/>
          </p:cNvSpPr>
          <p:nvPr>
            <p:ph type="title"/>
          </p:nvPr>
        </p:nvSpPr>
        <p:spPr>
          <a:xfrm>
            <a:off x="838200" y="48037"/>
            <a:ext cx="10515600" cy="506767"/>
          </a:xfrm>
          <a:prstGeom prst="rect">
            <a:avLst/>
          </a:prstGeom>
          <a:solidFill>
            <a:srgbClr val="002060"/>
          </a:solidFill>
          <a:ln>
            <a:noFill/>
          </a:ln>
        </p:spPr>
        <p:txBody>
          <a:bodyPr spcFirstLastPara="1" wrap="square" lIns="182850" tIns="91400" rIns="182850" bIns="91400" anchor="ctr" anchorCtr="0">
            <a:noAutofit/>
          </a:bodyPr>
          <a:lstStyle/>
          <a:p>
            <a:pPr>
              <a:spcBef>
                <a:spcPct val="0"/>
              </a:spcBef>
              <a:buClr>
                <a:srgbClr val="262626"/>
              </a:buClr>
              <a:buSzPts val="7200"/>
            </a:pPr>
            <a:r>
              <a:rPr lang="en-US" sz="3600" kern="1200" dirty="0">
                <a:solidFill>
                  <a:schemeClr val="bg1"/>
                </a:solidFill>
                <a:latin typeface="+mj-lt"/>
                <a:ea typeface="+mj-ea"/>
                <a:cs typeface="+mj-cs"/>
              </a:rPr>
              <a:t>SERVICES</a:t>
            </a:r>
          </a:p>
        </p:txBody>
      </p:sp>
      <p:sp>
        <p:nvSpPr>
          <p:cNvPr id="3" name="Rectangle 2">
            <a:extLst>
              <a:ext uri="{FF2B5EF4-FFF2-40B4-BE49-F238E27FC236}">
                <a16:creationId xmlns:a16="http://schemas.microsoft.com/office/drawing/2014/main" id="{B097970D-EA0A-45BF-9620-4379F50066CD}"/>
              </a:ext>
            </a:extLst>
          </p:cNvPr>
          <p:cNvSpPr/>
          <p:nvPr/>
        </p:nvSpPr>
        <p:spPr>
          <a:xfrm>
            <a:off x="931522" y="1120676"/>
            <a:ext cx="10072099" cy="4524315"/>
          </a:xfrm>
          <a:prstGeom prst="rect">
            <a:avLst/>
          </a:prstGeom>
        </p:spPr>
        <p:txBody>
          <a:bodyPr wrap="square">
            <a:spAutoFit/>
          </a:bodyPr>
          <a:lstStyle/>
          <a:p>
            <a:r>
              <a:rPr lang="en-US" sz="2400" b="1" u="sng" dirty="0">
                <a:solidFill>
                  <a:srgbClr val="171717"/>
                </a:solidFill>
                <a:latin typeface="Segoe UI" panose="020B0502040204020203" pitchFamily="34" charset="0"/>
              </a:rPr>
              <a:t>EXTERNAL NAME</a:t>
            </a:r>
          </a:p>
          <a:p>
            <a:endParaRPr lang="en-US" sz="2400" b="1" u="sng" dirty="0">
              <a:solidFill>
                <a:srgbClr val="171717"/>
              </a:solidFill>
              <a:latin typeface="Segoe UI" panose="020B0502040204020203" pitchFamily="34" charset="0"/>
            </a:endParaRPr>
          </a:p>
          <a:p>
            <a:r>
              <a:rPr lang="en-US" sz="2400" dirty="0"/>
              <a:t>Creates a specific DNS entry for easier application access.</a:t>
            </a:r>
          </a:p>
          <a:p>
            <a:endParaRPr lang="en-US" sz="2400" dirty="0"/>
          </a:p>
          <a:p>
            <a:r>
              <a:rPr lang="en-US" sz="2400" dirty="0"/>
              <a:t>Either the load balancers and services’ IP addresses can be dynamically assigned, or you can specify an existing static IP address. You can assign both internal and external static IP addresses. Existing static IP addresses are often tied to a DNS entry.</a:t>
            </a:r>
          </a:p>
          <a:p>
            <a:endParaRPr lang="en-US" sz="2400" dirty="0"/>
          </a:p>
          <a:p>
            <a:r>
              <a:rPr lang="en-US" sz="2400" dirty="0"/>
              <a:t>You can create both </a:t>
            </a:r>
            <a:r>
              <a:rPr lang="en-US" sz="2400" i="1" dirty="0"/>
              <a:t>internal</a:t>
            </a:r>
            <a:r>
              <a:rPr lang="en-US" sz="2400" dirty="0"/>
              <a:t> and </a:t>
            </a:r>
            <a:r>
              <a:rPr lang="en-US" sz="2400" i="1" dirty="0"/>
              <a:t>external</a:t>
            </a:r>
            <a:r>
              <a:rPr lang="en-US" sz="2400" dirty="0"/>
              <a:t> load balancers. Internal load balancers are only assigned a private IP address, so they can't be accessed from the Internet.</a:t>
            </a:r>
          </a:p>
        </p:txBody>
      </p:sp>
    </p:spTree>
    <p:extLst>
      <p:ext uri="{BB962C8B-B14F-4D97-AF65-F5344CB8AC3E}">
        <p14:creationId xmlns:p14="http://schemas.microsoft.com/office/powerpoint/2010/main" val="361398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48"/>
          <p:cNvSpPr txBox="1"/>
          <p:nvPr/>
        </p:nvSpPr>
        <p:spPr>
          <a:xfrm>
            <a:off x="0" y="6453188"/>
            <a:ext cx="3392488" cy="301625"/>
          </a:xfrm>
          <a:prstGeom prst="rect">
            <a:avLst/>
          </a:prstGeom>
          <a:noFill/>
          <a:ln>
            <a:noFill/>
          </a:ln>
        </p:spPr>
        <p:txBody>
          <a:bodyPr spcFirstLastPara="1" wrap="square" lIns="182850" tIns="91400" rIns="182850" bIns="914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800" b="0" i="0" u="none" strike="noStrike" cap="none" dirty="0">
                <a:solidFill>
                  <a:schemeClr val="lt1"/>
                </a:solidFill>
                <a:latin typeface="Montserrat"/>
                <a:ea typeface="Montserrat"/>
                <a:cs typeface="Montserrat"/>
                <a:sym typeface="Montserrat"/>
              </a:rPr>
              <a:t>Copyright (c) 2019. Blazeclan Technologies Pvt. Ltd.</a:t>
            </a:r>
            <a:endParaRPr sz="800" b="0" i="0" u="none" strike="noStrike" cap="none" dirty="0">
              <a:solidFill>
                <a:schemeClr val="lt1"/>
              </a:solidFill>
              <a:latin typeface="Montserrat"/>
              <a:ea typeface="Montserrat"/>
              <a:cs typeface="Montserrat"/>
              <a:sym typeface="Montserrat"/>
            </a:endParaRPr>
          </a:p>
        </p:txBody>
      </p:sp>
      <p:sp>
        <p:nvSpPr>
          <p:cNvPr id="43" name="Google Shape;222;p43">
            <a:extLst>
              <a:ext uri="{FF2B5EF4-FFF2-40B4-BE49-F238E27FC236}">
                <a16:creationId xmlns:a16="http://schemas.microsoft.com/office/drawing/2014/main" id="{06B0C207-8A50-435F-9BEB-E5BCA5C256CA}"/>
              </a:ext>
            </a:extLst>
          </p:cNvPr>
          <p:cNvSpPr txBox="1">
            <a:spLocks noGrp="1"/>
          </p:cNvSpPr>
          <p:nvPr>
            <p:ph type="title"/>
          </p:nvPr>
        </p:nvSpPr>
        <p:spPr>
          <a:xfrm>
            <a:off x="838200" y="48037"/>
            <a:ext cx="10515600" cy="506767"/>
          </a:xfrm>
          <a:prstGeom prst="rect">
            <a:avLst/>
          </a:prstGeom>
          <a:solidFill>
            <a:srgbClr val="002060"/>
          </a:solidFill>
          <a:ln>
            <a:noFill/>
          </a:ln>
        </p:spPr>
        <p:txBody>
          <a:bodyPr spcFirstLastPara="1" wrap="square" lIns="182850" tIns="91400" rIns="182850" bIns="91400" anchor="ctr" anchorCtr="0">
            <a:noAutofit/>
          </a:bodyPr>
          <a:lstStyle/>
          <a:p>
            <a:pPr>
              <a:spcBef>
                <a:spcPct val="0"/>
              </a:spcBef>
              <a:buClr>
                <a:srgbClr val="262626"/>
              </a:buClr>
              <a:buSzPts val="7200"/>
            </a:pPr>
            <a:r>
              <a:rPr lang="en-US" sz="3600" kern="1200" dirty="0">
                <a:solidFill>
                  <a:schemeClr val="bg1"/>
                </a:solidFill>
                <a:latin typeface="+mj-lt"/>
                <a:ea typeface="+mj-ea"/>
                <a:cs typeface="+mj-cs"/>
              </a:rPr>
              <a:t>SERVICES</a:t>
            </a:r>
          </a:p>
        </p:txBody>
      </p:sp>
      <p:sp>
        <p:nvSpPr>
          <p:cNvPr id="3" name="Rectangle 2">
            <a:extLst>
              <a:ext uri="{FF2B5EF4-FFF2-40B4-BE49-F238E27FC236}">
                <a16:creationId xmlns:a16="http://schemas.microsoft.com/office/drawing/2014/main" id="{B097970D-EA0A-45BF-9620-4379F50066CD}"/>
              </a:ext>
            </a:extLst>
          </p:cNvPr>
          <p:cNvSpPr/>
          <p:nvPr/>
        </p:nvSpPr>
        <p:spPr>
          <a:xfrm>
            <a:off x="931522" y="1120676"/>
            <a:ext cx="10072099" cy="4524315"/>
          </a:xfrm>
          <a:prstGeom prst="rect">
            <a:avLst/>
          </a:prstGeom>
        </p:spPr>
        <p:txBody>
          <a:bodyPr wrap="square">
            <a:spAutoFit/>
          </a:bodyPr>
          <a:lstStyle/>
          <a:p>
            <a:r>
              <a:rPr lang="en-US" sz="2400" b="1" u="sng" dirty="0">
                <a:solidFill>
                  <a:srgbClr val="171717"/>
                </a:solidFill>
                <a:latin typeface="Segoe UI" panose="020B0502040204020203" pitchFamily="34" charset="0"/>
              </a:rPr>
              <a:t>EXTERNAL NAME</a:t>
            </a:r>
          </a:p>
          <a:p>
            <a:endParaRPr lang="en-US" sz="2400" b="1" u="sng" dirty="0">
              <a:solidFill>
                <a:srgbClr val="171717"/>
              </a:solidFill>
              <a:latin typeface="Segoe UI" panose="020B0502040204020203" pitchFamily="34" charset="0"/>
            </a:endParaRPr>
          </a:p>
          <a:p>
            <a:r>
              <a:rPr lang="en-US" sz="2400" dirty="0"/>
              <a:t>Creates a specific DNS entry for easier application access.</a:t>
            </a:r>
          </a:p>
          <a:p>
            <a:endParaRPr lang="en-US" sz="2400" dirty="0"/>
          </a:p>
          <a:p>
            <a:r>
              <a:rPr lang="en-US" sz="2400" dirty="0"/>
              <a:t>Either the load balancers and services’ IP addresses can be dynamically assigned, or you can specify an existing static IP address. You can assign both internal and external static IP addresses. Existing static IP addresses are often tied to a DNS entry.</a:t>
            </a:r>
          </a:p>
          <a:p>
            <a:endParaRPr lang="en-US" sz="2400" dirty="0"/>
          </a:p>
          <a:p>
            <a:r>
              <a:rPr lang="en-US" sz="2400" dirty="0"/>
              <a:t>You can create both </a:t>
            </a:r>
            <a:r>
              <a:rPr lang="en-US" sz="2400" i="1" dirty="0"/>
              <a:t>internal</a:t>
            </a:r>
            <a:r>
              <a:rPr lang="en-US" sz="2400" dirty="0"/>
              <a:t> and </a:t>
            </a:r>
            <a:r>
              <a:rPr lang="en-US" sz="2400" i="1" dirty="0"/>
              <a:t>external</a:t>
            </a:r>
            <a:r>
              <a:rPr lang="en-US" sz="2400" dirty="0"/>
              <a:t> load balancers. Internal load balancers are only assigned a private IP address, so they can't be accessed from the Internet.</a:t>
            </a:r>
          </a:p>
        </p:txBody>
      </p:sp>
    </p:spTree>
    <p:extLst>
      <p:ext uri="{BB962C8B-B14F-4D97-AF65-F5344CB8AC3E}">
        <p14:creationId xmlns:p14="http://schemas.microsoft.com/office/powerpoint/2010/main" val="137236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48"/>
          <p:cNvSpPr txBox="1"/>
          <p:nvPr/>
        </p:nvSpPr>
        <p:spPr>
          <a:xfrm>
            <a:off x="0" y="6453188"/>
            <a:ext cx="3392488" cy="301625"/>
          </a:xfrm>
          <a:prstGeom prst="rect">
            <a:avLst/>
          </a:prstGeom>
          <a:noFill/>
          <a:ln>
            <a:noFill/>
          </a:ln>
        </p:spPr>
        <p:txBody>
          <a:bodyPr spcFirstLastPara="1" wrap="square" lIns="182850" tIns="91400" rIns="182850" bIns="914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800" b="0" i="0" u="none" strike="noStrike" cap="none" dirty="0">
                <a:solidFill>
                  <a:schemeClr val="lt1"/>
                </a:solidFill>
                <a:latin typeface="Montserrat"/>
                <a:ea typeface="Montserrat"/>
                <a:cs typeface="Montserrat"/>
                <a:sym typeface="Montserrat"/>
              </a:rPr>
              <a:t>Copyright (c) 2019. Blazeclan Technologies Pvt. Ltd.</a:t>
            </a:r>
            <a:endParaRPr sz="800" b="0" i="0" u="none" strike="noStrike" cap="none" dirty="0">
              <a:solidFill>
                <a:schemeClr val="lt1"/>
              </a:solidFill>
              <a:latin typeface="Montserrat"/>
              <a:ea typeface="Montserrat"/>
              <a:cs typeface="Montserrat"/>
              <a:sym typeface="Montserrat"/>
            </a:endParaRPr>
          </a:p>
        </p:txBody>
      </p:sp>
      <p:sp>
        <p:nvSpPr>
          <p:cNvPr id="43" name="Google Shape;222;p43">
            <a:extLst>
              <a:ext uri="{FF2B5EF4-FFF2-40B4-BE49-F238E27FC236}">
                <a16:creationId xmlns:a16="http://schemas.microsoft.com/office/drawing/2014/main" id="{06B0C207-8A50-435F-9BEB-E5BCA5C256CA}"/>
              </a:ext>
            </a:extLst>
          </p:cNvPr>
          <p:cNvSpPr txBox="1">
            <a:spLocks noGrp="1"/>
          </p:cNvSpPr>
          <p:nvPr>
            <p:ph type="title"/>
          </p:nvPr>
        </p:nvSpPr>
        <p:spPr>
          <a:xfrm>
            <a:off x="838200" y="48037"/>
            <a:ext cx="10515600" cy="506767"/>
          </a:xfrm>
          <a:prstGeom prst="rect">
            <a:avLst/>
          </a:prstGeom>
          <a:solidFill>
            <a:srgbClr val="002060"/>
          </a:solidFill>
          <a:ln>
            <a:noFill/>
          </a:ln>
        </p:spPr>
        <p:txBody>
          <a:bodyPr spcFirstLastPara="1" wrap="square" lIns="182850" tIns="91400" rIns="182850" bIns="91400" anchor="ctr" anchorCtr="0">
            <a:noAutofit/>
          </a:bodyPr>
          <a:lstStyle/>
          <a:p>
            <a:pPr>
              <a:spcBef>
                <a:spcPct val="0"/>
              </a:spcBef>
              <a:buClr>
                <a:srgbClr val="262626"/>
              </a:buClr>
              <a:buSzPts val="7200"/>
            </a:pPr>
            <a:r>
              <a:rPr lang="en-US" sz="3600" kern="1200" dirty="0">
                <a:solidFill>
                  <a:schemeClr val="bg1"/>
                </a:solidFill>
                <a:latin typeface="+mj-lt"/>
                <a:ea typeface="+mj-ea"/>
                <a:cs typeface="+mj-cs"/>
              </a:rPr>
              <a:t>AKS VIRTUAL NETWORKS	</a:t>
            </a:r>
          </a:p>
        </p:txBody>
      </p:sp>
      <p:sp>
        <p:nvSpPr>
          <p:cNvPr id="3" name="Rectangle 2">
            <a:extLst>
              <a:ext uri="{FF2B5EF4-FFF2-40B4-BE49-F238E27FC236}">
                <a16:creationId xmlns:a16="http://schemas.microsoft.com/office/drawing/2014/main" id="{B097970D-EA0A-45BF-9620-4379F50066CD}"/>
              </a:ext>
            </a:extLst>
          </p:cNvPr>
          <p:cNvSpPr/>
          <p:nvPr/>
        </p:nvSpPr>
        <p:spPr>
          <a:xfrm>
            <a:off x="931522" y="1120676"/>
            <a:ext cx="10072099" cy="4893647"/>
          </a:xfrm>
          <a:prstGeom prst="rect">
            <a:avLst/>
          </a:prstGeom>
        </p:spPr>
        <p:txBody>
          <a:bodyPr wrap="square">
            <a:spAutoFit/>
          </a:bodyPr>
          <a:lstStyle/>
          <a:p>
            <a:endParaRPr lang="en-US" sz="2400" b="1" u="sng" dirty="0">
              <a:solidFill>
                <a:srgbClr val="171717"/>
              </a:solidFill>
              <a:latin typeface="Segoe UI" panose="020B0502040204020203" pitchFamily="34" charset="0"/>
            </a:endParaRPr>
          </a:p>
          <a:p>
            <a:r>
              <a:rPr lang="en-US" sz="2400" dirty="0"/>
              <a:t>In AKS, you can deploy a cluster that uses one of the following two network models:</a:t>
            </a:r>
          </a:p>
          <a:p>
            <a:endParaRPr lang="en-US" sz="2400" dirty="0"/>
          </a:p>
          <a:p>
            <a:r>
              <a:rPr lang="en-US" sz="2400" b="1" i="1" u="sng" dirty="0" err="1">
                <a:highlight>
                  <a:srgbClr val="FFFF00"/>
                </a:highlight>
              </a:rPr>
              <a:t>Kubenet</a:t>
            </a:r>
            <a:r>
              <a:rPr lang="en-US" sz="2400" b="1" u="sng" dirty="0">
                <a:highlight>
                  <a:srgbClr val="FFFF00"/>
                </a:highlight>
              </a:rPr>
              <a:t> networking</a:t>
            </a:r>
          </a:p>
          <a:p>
            <a:endParaRPr lang="en-US" sz="2400" dirty="0"/>
          </a:p>
          <a:p>
            <a:r>
              <a:rPr lang="en-US" sz="2400" dirty="0"/>
              <a:t>The network resources are typically created and configured as the AKS cluster is deployed.</a:t>
            </a:r>
          </a:p>
          <a:p>
            <a:endParaRPr lang="en-US" sz="2400" dirty="0"/>
          </a:p>
          <a:p>
            <a:r>
              <a:rPr lang="en-US" sz="2400" b="1" i="1" u="sng" dirty="0">
                <a:highlight>
                  <a:srgbClr val="FFFF00"/>
                </a:highlight>
              </a:rPr>
              <a:t>Azure Container Networking Interface (CNI)</a:t>
            </a:r>
            <a:r>
              <a:rPr lang="en-US" sz="2400" b="1" u="sng" dirty="0">
                <a:highlight>
                  <a:srgbClr val="FFFF00"/>
                </a:highlight>
              </a:rPr>
              <a:t> networking</a:t>
            </a:r>
          </a:p>
          <a:p>
            <a:endParaRPr lang="en-US" sz="2400" dirty="0"/>
          </a:p>
          <a:p>
            <a:r>
              <a:rPr lang="en-US" sz="2400" dirty="0"/>
              <a:t>The AKS cluster is connected to existing virtual network resources and configurations.</a:t>
            </a:r>
          </a:p>
        </p:txBody>
      </p:sp>
    </p:spTree>
    <p:extLst>
      <p:ext uri="{BB962C8B-B14F-4D97-AF65-F5344CB8AC3E}">
        <p14:creationId xmlns:p14="http://schemas.microsoft.com/office/powerpoint/2010/main" val="3736476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4" name="Google Shape;264;p48"/>
          <p:cNvSpPr txBox="1"/>
          <p:nvPr/>
        </p:nvSpPr>
        <p:spPr>
          <a:xfrm>
            <a:off x="0" y="6453188"/>
            <a:ext cx="3392488" cy="301625"/>
          </a:xfrm>
          <a:prstGeom prst="rect">
            <a:avLst/>
          </a:prstGeom>
          <a:noFill/>
          <a:ln>
            <a:noFill/>
          </a:ln>
        </p:spPr>
        <p:txBody>
          <a:bodyPr spcFirstLastPara="1" wrap="square" lIns="182850" tIns="91400" rIns="182850" bIns="914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800" b="0" i="0" u="none" strike="noStrike" cap="none" dirty="0">
                <a:solidFill>
                  <a:schemeClr val="lt1"/>
                </a:solidFill>
                <a:latin typeface="Montserrat"/>
                <a:ea typeface="Montserrat"/>
                <a:cs typeface="Montserrat"/>
                <a:sym typeface="Montserrat"/>
              </a:rPr>
              <a:t>Copyright (c) 2019. Blazeclan Technologies Pvt. Ltd.</a:t>
            </a:r>
            <a:endParaRPr sz="800" b="0" i="0" u="none" strike="noStrike" cap="none" dirty="0">
              <a:solidFill>
                <a:schemeClr val="lt1"/>
              </a:solidFill>
              <a:latin typeface="Montserrat"/>
              <a:ea typeface="Montserrat"/>
              <a:cs typeface="Montserrat"/>
              <a:sym typeface="Montserrat"/>
            </a:endParaRPr>
          </a:p>
        </p:txBody>
      </p:sp>
      <p:sp>
        <p:nvSpPr>
          <p:cNvPr id="43" name="Google Shape;222;p43">
            <a:extLst>
              <a:ext uri="{FF2B5EF4-FFF2-40B4-BE49-F238E27FC236}">
                <a16:creationId xmlns:a16="http://schemas.microsoft.com/office/drawing/2014/main" id="{06B0C207-8A50-435F-9BEB-E5BCA5C256CA}"/>
              </a:ext>
            </a:extLst>
          </p:cNvPr>
          <p:cNvSpPr txBox="1">
            <a:spLocks noGrp="1"/>
          </p:cNvSpPr>
          <p:nvPr>
            <p:ph type="title"/>
          </p:nvPr>
        </p:nvSpPr>
        <p:spPr>
          <a:xfrm>
            <a:off x="838200" y="48037"/>
            <a:ext cx="10515600" cy="506767"/>
          </a:xfrm>
          <a:prstGeom prst="rect">
            <a:avLst/>
          </a:prstGeom>
          <a:solidFill>
            <a:srgbClr val="002060"/>
          </a:solidFill>
          <a:ln>
            <a:noFill/>
          </a:ln>
        </p:spPr>
        <p:txBody>
          <a:bodyPr spcFirstLastPara="1" wrap="square" lIns="182850" tIns="91400" rIns="182850" bIns="91400" anchor="ctr" anchorCtr="0">
            <a:noAutofit/>
          </a:bodyPr>
          <a:lstStyle/>
          <a:p>
            <a:pPr>
              <a:spcBef>
                <a:spcPct val="0"/>
              </a:spcBef>
              <a:buClr>
                <a:srgbClr val="262626"/>
              </a:buClr>
              <a:buSzPts val="7200"/>
            </a:pPr>
            <a:r>
              <a:rPr lang="en-US" sz="3600" kern="1200" dirty="0">
                <a:solidFill>
                  <a:schemeClr val="bg1"/>
                </a:solidFill>
                <a:latin typeface="+mj-lt"/>
                <a:ea typeface="+mj-ea"/>
                <a:cs typeface="+mj-cs"/>
              </a:rPr>
              <a:t>AKS VIRTUAL NETWORKS	</a:t>
            </a:r>
          </a:p>
        </p:txBody>
      </p:sp>
      <p:sp>
        <p:nvSpPr>
          <p:cNvPr id="3" name="Rectangle 2">
            <a:extLst>
              <a:ext uri="{FF2B5EF4-FFF2-40B4-BE49-F238E27FC236}">
                <a16:creationId xmlns:a16="http://schemas.microsoft.com/office/drawing/2014/main" id="{B097970D-EA0A-45BF-9620-4379F50066CD}"/>
              </a:ext>
            </a:extLst>
          </p:cNvPr>
          <p:cNvSpPr/>
          <p:nvPr/>
        </p:nvSpPr>
        <p:spPr>
          <a:xfrm>
            <a:off x="931522" y="1120676"/>
            <a:ext cx="10072099" cy="4708981"/>
          </a:xfrm>
          <a:prstGeom prst="rect">
            <a:avLst/>
          </a:prstGeom>
        </p:spPr>
        <p:txBody>
          <a:bodyPr wrap="square">
            <a:spAutoFit/>
          </a:bodyPr>
          <a:lstStyle/>
          <a:p>
            <a:endParaRPr lang="en-US" sz="2000" dirty="0"/>
          </a:p>
          <a:p>
            <a:r>
              <a:rPr lang="en-US" sz="2000" b="1" u="sng" dirty="0" err="1"/>
              <a:t>Kubenet</a:t>
            </a:r>
            <a:r>
              <a:rPr lang="en-US" sz="2000" b="1" u="sng" dirty="0"/>
              <a:t> (basic) networking</a:t>
            </a:r>
          </a:p>
          <a:p>
            <a:endParaRPr lang="en-US" sz="2000" dirty="0"/>
          </a:p>
          <a:p>
            <a:r>
              <a:rPr lang="en-US" sz="2000" dirty="0"/>
              <a:t>The </a:t>
            </a:r>
            <a:r>
              <a:rPr lang="en-US" sz="2000" i="1" dirty="0" err="1"/>
              <a:t>kubenet</a:t>
            </a:r>
            <a:r>
              <a:rPr lang="en-US" sz="2000" dirty="0"/>
              <a:t> networking option is the default configuration for AKS cluster creation.</a:t>
            </a:r>
          </a:p>
          <a:p>
            <a:endParaRPr lang="en-US" sz="2000" dirty="0"/>
          </a:p>
          <a:p>
            <a:r>
              <a:rPr lang="en-US" sz="2000" dirty="0"/>
              <a:t>With </a:t>
            </a:r>
            <a:r>
              <a:rPr lang="en-US" sz="2000" i="1" dirty="0" err="1"/>
              <a:t>kubenet</a:t>
            </a:r>
            <a:r>
              <a:rPr lang="en-US" sz="2000" dirty="0"/>
              <a:t>:</a:t>
            </a:r>
          </a:p>
          <a:p>
            <a:r>
              <a:rPr lang="en-US" sz="2000" dirty="0"/>
              <a:t>Nodes receive an IP address from the Azure virtual network subnet.</a:t>
            </a:r>
          </a:p>
          <a:p>
            <a:endParaRPr lang="en-US" sz="2000" dirty="0"/>
          </a:p>
          <a:p>
            <a:r>
              <a:rPr lang="en-US" sz="2000" dirty="0"/>
              <a:t>Pods receive an IP address from a logically different address space than the nodes' Azure virtual network subnet.</a:t>
            </a:r>
          </a:p>
          <a:p>
            <a:endParaRPr lang="en-US" sz="2000" dirty="0"/>
          </a:p>
          <a:p>
            <a:r>
              <a:rPr lang="en-US" sz="2000" dirty="0"/>
              <a:t>Network address translation (NAT) is then configured so that the pods can reach resources on the Azure virtual network.</a:t>
            </a:r>
          </a:p>
          <a:p>
            <a:endParaRPr lang="en-US" sz="2000" dirty="0"/>
          </a:p>
          <a:p>
            <a:r>
              <a:rPr lang="en-US" sz="2000" dirty="0"/>
              <a:t>The source IP address of the traffic is translated to the node's primary IP address.</a:t>
            </a:r>
          </a:p>
        </p:txBody>
      </p:sp>
    </p:spTree>
    <p:extLst>
      <p:ext uri="{BB962C8B-B14F-4D97-AF65-F5344CB8AC3E}">
        <p14:creationId xmlns:p14="http://schemas.microsoft.com/office/powerpoint/2010/main" val="179409607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ECD9DE4F286B4D95B698194C07106F" ma:contentTypeVersion="13" ma:contentTypeDescription="Create a new document." ma:contentTypeScope="" ma:versionID="dc7927292b85571cfa58d76af5231565">
  <xsd:schema xmlns:xsd="http://www.w3.org/2001/XMLSchema" xmlns:xs="http://www.w3.org/2001/XMLSchema" xmlns:p="http://schemas.microsoft.com/office/2006/metadata/properties" xmlns:ns3="caa051c5-d7b0-44a3-aa1b-ac16874ed10f" xmlns:ns4="d7fbd622-1bae-49bd-b511-20f1258c157b" targetNamespace="http://schemas.microsoft.com/office/2006/metadata/properties" ma:root="true" ma:fieldsID="cbd1dc7ab44cad2f0bd1c6b3f1f286c4" ns3:_="" ns4:_="">
    <xsd:import namespace="caa051c5-d7b0-44a3-aa1b-ac16874ed10f"/>
    <xsd:import namespace="d7fbd622-1bae-49bd-b511-20f1258c157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a051c5-d7b0-44a3-aa1b-ac16874ed10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7fbd622-1bae-49bd-b511-20f1258c157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EEA30B-017E-44B0-A3C6-79BE6B1B2B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a051c5-d7b0-44a3-aa1b-ac16874ed10f"/>
    <ds:schemaRef ds:uri="d7fbd622-1bae-49bd-b511-20f1258c15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37A1561-A52C-44CD-981C-A051E8AC29F6}">
  <ds:schemaRefs>
    <ds:schemaRef ds:uri="http://schemas.microsoft.com/sharepoint/v3/contenttype/forms"/>
  </ds:schemaRefs>
</ds:datastoreItem>
</file>

<file path=customXml/itemProps3.xml><?xml version="1.0" encoding="utf-8"?>
<ds:datastoreItem xmlns:ds="http://schemas.openxmlformats.org/officeDocument/2006/customXml" ds:itemID="{9724D0DD-EB07-4527-A76B-971F23F04FB2}">
  <ds:schemaRefs>
    <ds:schemaRef ds:uri="http://purl.org/dc/dcmitype/"/>
    <ds:schemaRef ds:uri="http://purl.org/dc/elements/1.1/"/>
    <ds:schemaRef ds:uri="http://schemas.microsoft.com/office/infopath/2007/PartnerControls"/>
    <ds:schemaRef ds:uri="http://www.w3.org/XML/1998/namespace"/>
    <ds:schemaRef ds:uri="http://schemas.openxmlformats.org/package/2006/metadata/core-properties"/>
    <ds:schemaRef ds:uri="http://purl.org/dc/terms/"/>
    <ds:schemaRef ds:uri="http://schemas.microsoft.com/office/2006/metadata/properties"/>
    <ds:schemaRef ds:uri="http://schemas.microsoft.com/office/2006/documentManagement/types"/>
    <ds:schemaRef ds:uri="d7fbd622-1bae-49bd-b511-20f1258c157b"/>
    <ds:schemaRef ds:uri="caa051c5-d7b0-44a3-aa1b-ac16874ed10f"/>
  </ds:schemaRefs>
</ds:datastoreItem>
</file>

<file path=docProps/app.xml><?xml version="1.0" encoding="utf-8"?>
<Properties xmlns="http://schemas.openxmlformats.org/officeDocument/2006/extended-properties" xmlns:vt="http://schemas.openxmlformats.org/officeDocument/2006/docPropsVTypes">
  <TotalTime>6351</TotalTime>
  <Words>769</Words>
  <Application>Microsoft Office PowerPoint</Application>
  <PresentationFormat>Widescreen</PresentationFormat>
  <Paragraphs>90</Paragraphs>
  <Slides>13</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Wingdings</vt:lpstr>
      <vt:lpstr>Helvetica Neue Light</vt:lpstr>
      <vt:lpstr>Arial</vt:lpstr>
      <vt:lpstr>Calibri</vt:lpstr>
      <vt:lpstr>Segoe UI</vt:lpstr>
      <vt:lpstr>Montserrat</vt:lpstr>
      <vt:lpstr>Sarabun</vt:lpstr>
      <vt:lpstr>Montserrat SemiBold</vt:lpstr>
      <vt:lpstr>Sarala</vt:lpstr>
      <vt:lpstr>Office Theme</vt:lpstr>
      <vt:lpstr>White</vt:lpstr>
      <vt:lpstr>Azure Kubernetes Service</vt:lpstr>
      <vt:lpstr>Agenda</vt:lpstr>
      <vt:lpstr>SERVICES</vt:lpstr>
      <vt:lpstr>Services</vt:lpstr>
      <vt:lpstr>SERVICES LB </vt:lpstr>
      <vt:lpstr>SERVICES</vt:lpstr>
      <vt:lpstr>SERVICES</vt:lpstr>
      <vt:lpstr>AKS VIRTUAL NETWORKS </vt:lpstr>
      <vt:lpstr>AKS VIRTUAL NETWORKS </vt:lpstr>
      <vt:lpstr>AKS VIRTUAL NETWORKS </vt:lpstr>
      <vt:lpstr>KUBENET / Azure CNI </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Migration Plan for ICICI Lombard</dc:title>
  <dc:creator>Vaibhav shevade</dc:creator>
  <cp:lastModifiedBy>Geethanjali K</cp:lastModifiedBy>
  <cp:revision>376</cp:revision>
  <dcterms:created xsi:type="dcterms:W3CDTF">2019-11-26T17:38:58Z</dcterms:created>
  <dcterms:modified xsi:type="dcterms:W3CDTF">2022-08-04T08:55:59Z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0x010100BAECD9DE4F286B4D95B698194C07106F</vt:lpwstr>
  </property>
</Properties>
</file>