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65" r:id="rId8"/>
    <p:sldId id="266" r:id="rId9"/>
    <p:sldId id="267" r:id="rId10"/>
    <p:sldId id="259" r:id="rId11"/>
    <p:sldId id="260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A1027-26F8-42D4-80AD-E79017D1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1F64EA-F4DB-441B-B014-0BB78DEF7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8B751-FD35-42C2-86E4-F8EB28C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DE865-76C7-4F41-A0F9-570474B3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EDA1F-A88B-4E43-AB1E-39560A2C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A81BB-0DD7-4D6B-9C2E-899F532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175645-0C53-4B0D-9412-00A1E6C5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6647-53F2-4903-8CE0-BE5A4F6E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4D428-175A-4A8E-A33D-93D674A9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F1356-934D-40EC-A0F3-AF8A3ADC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82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E2954D-0D6F-44C0-A5CB-202F6DE38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777306-43D1-42EB-B7F0-E8DAB880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8955E-2970-4FC2-9C9D-032DB671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50821-B898-4C02-9E28-95AC6393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DC066-F7EF-4255-BE47-D473F8D2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52AD0-BA24-4AAB-B3CB-0C52A56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45D1E-3C0E-4758-848E-8B23EF4F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EA51-CBBB-4536-964A-39496F21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FCD45-6CD2-420C-9D98-0723F9AF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EDB31-EF31-4B11-92ED-06F6CECB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1CF76-89CF-460D-9E8F-60607F3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AF88F3-62C1-4776-AE50-1B3C077C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C1B5E-78E1-43F5-852D-642A63F8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A7973-3FDF-403F-83AA-91E6E8D9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C2966-FC86-45F3-B4A8-174B69E2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5D53A-2393-400A-9D63-74396D80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34F74-C8DC-4666-8EA8-BE0646856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042AD1-1C2B-4F1F-A828-F95E97CA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7B29DC-3C4D-4F14-BE33-2007994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E3A14E-0AD1-40ED-89A7-0A549E86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AA66E-2620-49F7-B145-EEB5676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5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97E1F-FA22-4C83-A860-CB708D1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B32F4-6B91-4D82-BAC5-699C8F0B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307B6-7EBF-420F-B520-3F072069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10985B-10BE-4A78-A6BC-347B5E350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30CB9F-DF25-49DD-B923-FE5D1CF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0EF3C0-BA19-4D34-8738-9AB4C32C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15DBBC-9820-4697-AEB9-301382C1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C584F9-1451-4C5A-A76B-10C36AB1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0696-D9D9-460B-8DE2-06738D77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386EB-B66A-49BB-97BD-340783EE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714F81-00FF-41A4-BF03-9A4B2D64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078B1C-B1A1-4298-9A1F-034567BF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C5BACB-50E0-47BF-8B03-1D93607A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5CF792-EBDE-48A5-B2DD-2C0D79FB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3DCF2-53D6-47A8-9870-782FE28F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6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442E1-9835-4515-9F3E-EC5473E0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13611-0714-4028-AA6D-BA8F1640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3CFBC3-9193-4F96-89F7-FD0CEB76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C21BE-364E-4C8E-AE7C-0BC83BAB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7A63F-1DDF-4F22-91FC-CFA8721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15DA3-2858-47FE-ABAF-AE4BB410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B9D57-7EC7-4F55-8AA6-ED67BEB9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204A79-D2D3-4BE6-B00C-CD183B82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40490-18E7-45C6-83B7-C3037795E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FF540-425C-4202-8065-A0427DAA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90AD37-74D0-4386-9487-89D12C5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C8AFD-A185-4C15-85BC-54EE1307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9CA19-E0BE-4E52-AF37-0E0A82E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220AE-06E0-40E4-B19B-58D9D2FF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E3F0A-A80B-493F-B7D8-EA92846B2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59EC-AC0A-47CB-952B-A8808E270DEA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D8200-E518-4766-83CD-A323984F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68D0-16A2-4989-A933-F3D4A646E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7A90-35F0-41D0-9ABA-6266343B4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1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AFE19-2022-4850-AF85-FF25B9BC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und Data-</a:t>
            </a:r>
            <a:r>
              <a:rPr lang="de-DE" dirty="0" err="1"/>
              <a:t>Mangling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1B9403-6D16-4E70-AB2E-FB76BBB6C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4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DD829-F01A-4C3D-B3CA-1563458D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Dataframes und Series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D0CDD-AE60-4048-A1CA-7F1F6EB9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2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5EA-F671-4F15-B57C-2514AFF8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</a:t>
            </a:r>
            <a:r>
              <a:rPr lang="de-DE" dirty="0" err="1"/>
              <a:t>vs</a:t>
            </a:r>
            <a:r>
              <a:rPr lang="de-DE" dirty="0"/>
              <a:t> Pandas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837EA-7251-4478-9CF2-61B05DA5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936BA-3E58-445E-B63A-7DB0C5F9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F2DB-DEF6-483D-86E6-8CD6C041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Gucken wir uns zuerst den Datensatz in Excel an </a:t>
            </a:r>
            <a:r>
              <a:rPr lang="de-DE" dirty="0">
                <a:sym typeface="Wingdings" panose="05000000000000000000" pitchFamily="2" charset="2"/>
              </a:rPr>
              <a:t> , als </a:t>
            </a:r>
            <a:r>
              <a:rPr lang="de-DE" dirty="0" err="1">
                <a:sym typeface="Wingdings" panose="05000000000000000000" pitchFamily="2" charset="2"/>
              </a:rPr>
              <a:t>seperator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9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5CB63-8006-43F9-A23C-4167E62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BB6DE-CCBA-4B9F-B3BF-838E1442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+ alles was dazu gehört als Tool vorstellen</a:t>
            </a:r>
          </a:p>
          <a:p>
            <a:r>
              <a:rPr lang="de-DE" dirty="0"/>
              <a:t>Einen ersten Einblick in die Möglichkeiten (nicht die Grenzen) bei der Arbeit mit Python um Daten aufzuarbeiten (Data-</a:t>
            </a:r>
            <a:r>
              <a:rPr lang="de-DE" dirty="0" err="1"/>
              <a:t>Wrangling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Was dieser Vortrag nicht erfüllen kann:</a:t>
            </a:r>
          </a:p>
          <a:p>
            <a:pPr lvl="1"/>
            <a:r>
              <a:rPr lang="de-DE" dirty="0"/>
              <a:t>Einen Einblick in unterschiedliche Strategien (und deren Umsetzung) geben, die für verschiedene Gebiete möglich sind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3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2B32-06C3-412F-9352-57677B5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Data </a:t>
            </a:r>
            <a:r>
              <a:rPr lang="de-DE" dirty="0" err="1"/>
              <a:t>Wrangling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FD28C-B4C1-4C29-B930-A630DD76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4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3C761-C1ED-438B-A885-A68FE2B2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0974B-7642-40EC-9BDC-8030E722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Was sind Pakete</a:t>
            </a:r>
          </a:p>
          <a:p>
            <a:r>
              <a:rPr lang="de-DE" dirty="0"/>
              <a:t>Vollständig objektorientiert aber </a:t>
            </a:r>
            <a:r>
              <a:rPr lang="de-DE" dirty="0" err="1"/>
              <a:t>denoch</a:t>
            </a:r>
            <a:r>
              <a:rPr lang="de-DE" dirty="0"/>
              <a:t> Einsteigerfreundlich</a:t>
            </a:r>
          </a:p>
          <a:p>
            <a:r>
              <a:rPr lang="de-DE" dirty="0"/>
              <a:t>Fällt auf durch Englischähnlichen Syntax und fehlende Klammer (wird über einrücken erreicht.</a:t>
            </a:r>
          </a:p>
          <a:p>
            <a:r>
              <a:rPr lang="de-DE" dirty="0"/>
              <a:t>Vollständige Programmiersprache </a:t>
            </a:r>
          </a:p>
          <a:p>
            <a:r>
              <a:rPr lang="de-DE" dirty="0"/>
              <a:t>Interpretiert</a:t>
            </a:r>
          </a:p>
          <a:p>
            <a:r>
              <a:rPr lang="de-DE" dirty="0"/>
              <a:t>Findet in vielen Bereichen Anwendung</a:t>
            </a:r>
          </a:p>
          <a:p>
            <a:pPr lvl="1"/>
            <a:r>
              <a:rPr lang="de-DE" dirty="0"/>
              <a:t>Automatisierung</a:t>
            </a:r>
          </a:p>
          <a:p>
            <a:pPr lvl="1"/>
            <a:r>
              <a:rPr lang="de-DE" dirty="0"/>
              <a:t>Webseiten </a:t>
            </a:r>
          </a:p>
          <a:p>
            <a:pPr lvl="1"/>
            <a:r>
              <a:rPr lang="de-DE" dirty="0"/>
              <a:t>Data-Science</a:t>
            </a:r>
          </a:p>
          <a:p>
            <a:pPr lvl="1"/>
            <a:r>
              <a:rPr lang="de-DE" dirty="0"/>
              <a:t>Apps</a:t>
            </a:r>
          </a:p>
          <a:p>
            <a:pPr lvl="1"/>
            <a:r>
              <a:rPr lang="de-DE" dirty="0"/>
              <a:t>Skripte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6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466E9-DCEA-424E-950E-1805B481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F70AC-5F20-4DF4-989E-2088D34E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Excel und R das am häufigsten verwendete Data-Science Tool</a:t>
            </a:r>
          </a:p>
          <a:p>
            <a:r>
              <a:rPr lang="de-DE" dirty="0"/>
              <a:t>Gut für im Internet zeigen</a:t>
            </a:r>
          </a:p>
          <a:p>
            <a:r>
              <a:rPr lang="de-DE" dirty="0"/>
              <a:t>Python </a:t>
            </a:r>
            <a:r>
              <a:rPr lang="de-DE" dirty="0" err="1"/>
              <a:t>vs</a:t>
            </a:r>
            <a:r>
              <a:rPr lang="de-DE" dirty="0"/>
              <a:t> Excel </a:t>
            </a:r>
            <a:r>
              <a:rPr lang="de-DE" dirty="0" err="1"/>
              <a:t>vs</a:t>
            </a:r>
            <a:r>
              <a:rPr lang="de-DE" dirty="0"/>
              <a:t> R nachgucken</a:t>
            </a:r>
          </a:p>
        </p:txBody>
      </p:sp>
    </p:spTree>
    <p:extLst>
      <p:ext uri="{BB962C8B-B14F-4D97-AF65-F5344CB8AC3E}">
        <p14:creationId xmlns:p14="http://schemas.microsoft.com/office/powerpoint/2010/main" val="13704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83EB3-9692-4C35-A83A-3F813E7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Python-Pakete für Data-</a:t>
            </a:r>
            <a:r>
              <a:rPr lang="de-DE" dirty="0" err="1"/>
              <a:t>Wrangling</a:t>
            </a:r>
            <a:r>
              <a:rPr lang="de-DE" dirty="0"/>
              <a:t> Was genau brauchen wir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63310-D966-4583-A92F-F0F7B5B0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Pandas</a:t>
            </a:r>
          </a:p>
          <a:p>
            <a:r>
              <a:rPr lang="de-DE" dirty="0" err="1"/>
              <a:t>Numpy</a:t>
            </a:r>
            <a:endParaRPr lang="de-DE" dirty="0"/>
          </a:p>
          <a:p>
            <a:r>
              <a:rPr lang="de-DE" dirty="0" err="1"/>
              <a:t>Matplotlib</a:t>
            </a:r>
            <a:endParaRPr lang="de-DE" dirty="0"/>
          </a:p>
          <a:p>
            <a:r>
              <a:rPr lang="de-DE" dirty="0" err="1"/>
              <a:t>Jupyter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7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8832B-CBBB-42DD-96C4-D358E8D0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Pandas?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CCF76-1661-42E2-9353-20E9161B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9FAE7-BFE9-4FD5-8D6B-08693F31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Numpy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59807-E7DB-43CB-B923-D333349C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9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A404-D35F-4382-AB61-C1CE7453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Matplotlib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0BB1F-B8F7-491C-8982-AFADE4EA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Python und Data-Mangling</vt:lpstr>
      <vt:lpstr>Ziel des Vortrags</vt:lpstr>
      <vt:lpstr>Was ist Data Wrangling?</vt:lpstr>
      <vt:lpstr>Was ist Python?</vt:lpstr>
      <vt:lpstr>Warum Python?</vt:lpstr>
      <vt:lpstr>Python-Pakete für Data-Wrangling Was genau brauchen wir</vt:lpstr>
      <vt:lpstr>Was ist Pandas?</vt:lpstr>
      <vt:lpstr>Was ist Numpy?</vt:lpstr>
      <vt:lpstr>Was ist Matplotlib?</vt:lpstr>
      <vt:lpstr>Pandas – Dataframes und Series</vt:lpstr>
      <vt:lpstr>Excel vs Pandas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und Data-Mangling</dc:title>
  <dc:creator>Alexander Hoerig</dc:creator>
  <cp:lastModifiedBy>Alexander Hoerig</cp:lastModifiedBy>
  <cp:revision>8</cp:revision>
  <dcterms:created xsi:type="dcterms:W3CDTF">2020-01-12T09:12:46Z</dcterms:created>
  <dcterms:modified xsi:type="dcterms:W3CDTF">2020-01-12T17:29:09Z</dcterms:modified>
</cp:coreProperties>
</file>