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58" r:id="rId4"/>
    <p:sldId id="262" r:id="rId5"/>
    <p:sldId id="265" r:id="rId6"/>
    <p:sldId id="266" r:id="rId7"/>
    <p:sldId id="267" r:id="rId8"/>
    <p:sldId id="268" r:id="rId9"/>
    <p:sldId id="263" r:id="rId10"/>
    <p:sldId id="264" r:id="rId11"/>
    <p:sldId id="260" r:id="rId12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8" autoAdjust="0"/>
  </p:normalViewPr>
  <p:slideViewPr>
    <p:cSldViewPr snapToGrid="0">
      <p:cViewPr varScale="1">
        <p:scale>
          <a:sx n="54" d="100"/>
          <a:sy n="5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US" noProof="0" dirty="0"/>
            <a:t>Provide gentle support.</a:t>
          </a:r>
          <a:endParaRPr lang="en-GB" noProof="0" dirty="0"/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en-GB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Monitor mood over time.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en-GB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n-GB" noProof="0" dirty="0"/>
            <a:t>Recognise trends.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en-GB" noProof="0" dirty="0"/>
        </a:p>
      </dgm:t>
    </dgm:pt>
    <dgm:pt modelId="{FCE03269-B862-4E6D-BDBE-21013CDAE2DC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18858B2C-CBA7-4BC3-A59D-6082D77EE9AE}" type="pres">
      <dgm:prSet presAssocID="{701D68F5-42F8-47BC-8FED-84C50F595DF0}" presName="compNode" presStyleCnt="0"/>
      <dgm:spPr/>
    </dgm:pt>
    <dgm:pt modelId="{9A9F5EC5-1B76-4FFA-A589-C3EC9EB6931D}" type="pres">
      <dgm:prSet presAssocID="{701D68F5-42F8-47BC-8FED-84C50F595DF0}" presName="bgRect" presStyleLbl="bgShp" presStyleIdx="0" presStyleCnt="3"/>
      <dgm:spPr/>
    </dgm:pt>
    <dgm:pt modelId="{A4B30F29-8CDE-4E4D-89CB-390106878A60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9D44FBC-87D5-4FC0-9B87-08580D9636CD}" type="pres">
      <dgm:prSet presAssocID="{701D68F5-42F8-47BC-8FED-84C50F595DF0}" presName="spaceRect" presStyleCnt="0"/>
      <dgm:spPr/>
    </dgm:pt>
    <dgm:pt modelId="{4E75177F-A1B9-4FA0-9044-7E33A0194023}" type="pres">
      <dgm:prSet presAssocID="{701D68F5-42F8-47BC-8FED-84C50F595DF0}" presName="parTx" presStyleLbl="revTx" presStyleIdx="0" presStyleCnt="3">
        <dgm:presLayoutVars>
          <dgm:chMax val="0"/>
          <dgm:chPref val="0"/>
        </dgm:presLayoutVars>
      </dgm:prSet>
      <dgm:spPr/>
    </dgm:pt>
    <dgm:pt modelId="{CBCB4E31-251D-4ECD-B2CD-EBADE00F5AD3}" type="pres">
      <dgm:prSet presAssocID="{0C95B389-AC0C-4055-9AA3-38815EFC8B0A}" presName="sibTrans" presStyleCnt="0"/>
      <dgm:spPr/>
    </dgm:pt>
    <dgm:pt modelId="{B0774075-9EAC-4D39-B7C3-C1C3A6DAF69F}" type="pres">
      <dgm:prSet presAssocID="{91A66877-AC1C-46D9-BF2C-6024B638DEA9}" presName="compNode" presStyleCnt="0"/>
      <dgm:spPr/>
    </dgm:pt>
    <dgm:pt modelId="{077B36F8-D45E-4FE9-B191-3B77437095FF}" type="pres">
      <dgm:prSet presAssocID="{91A66877-AC1C-46D9-BF2C-6024B638DEA9}" presName="bgRect" presStyleLbl="bgShp" presStyleIdx="1" presStyleCnt="3"/>
      <dgm:spPr/>
    </dgm:pt>
    <dgm:pt modelId="{64CC7FC5-A3E2-41F4-BFED-A66060616734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13DF2CD-9B7B-435E-A039-F2D5A04C5643}" type="pres">
      <dgm:prSet presAssocID="{91A66877-AC1C-46D9-BF2C-6024B638DEA9}" presName="spaceRect" presStyleCnt="0"/>
      <dgm:spPr/>
    </dgm:pt>
    <dgm:pt modelId="{EFCC9AEF-657C-4AEE-A573-BC14A63C5532}" type="pres">
      <dgm:prSet presAssocID="{91A66877-AC1C-46D9-BF2C-6024B638DEA9}" presName="parTx" presStyleLbl="revTx" presStyleIdx="1" presStyleCnt="3">
        <dgm:presLayoutVars>
          <dgm:chMax val="0"/>
          <dgm:chPref val="0"/>
        </dgm:presLayoutVars>
      </dgm:prSet>
      <dgm:spPr/>
    </dgm:pt>
    <dgm:pt modelId="{32FCB912-3B41-4124-81DB-F183A6E62EC4}" type="pres">
      <dgm:prSet presAssocID="{BFCE4A28-C381-46FF-935A-B11534EF7D87}" presName="sibTrans" presStyleCnt="0"/>
      <dgm:spPr/>
    </dgm:pt>
    <dgm:pt modelId="{6D1C4200-2E84-42C2-B49A-7D7FA7F0B4FA}" type="pres">
      <dgm:prSet presAssocID="{76CC3289-2662-43F0-A3C6-BA04A135F08C}" presName="compNode" presStyleCnt="0"/>
      <dgm:spPr/>
    </dgm:pt>
    <dgm:pt modelId="{AE1B5E4F-A5A8-4320-81EC-90A06308D077}" type="pres">
      <dgm:prSet presAssocID="{76CC3289-2662-43F0-A3C6-BA04A135F08C}" presName="bgRect" presStyleLbl="bgShp" presStyleIdx="2" presStyleCnt="3"/>
      <dgm:spPr/>
    </dgm:pt>
    <dgm:pt modelId="{54E8FECE-EB6C-44DF-A5FE-7B22B41C7EBB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33A58B-B9E7-4B04-8D0D-6AA67C5A1567}" type="pres">
      <dgm:prSet presAssocID="{76CC3289-2662-43F0-A3C6-BA04A135F08C}" presName="spaceRect" presStyleCnt="0"/>
      <dgm:spPr/>
    </dgm:pt>
    <dgm:pt modelId="{E913CC21-685C-42A4-9C72-9234CC333C62}" type="pres">
      <dgm:prSet presAssocID="{76CC3289-2662-43F0-A3C6-BA04A135F0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83121A-B3F9-4582-A486-BABD3592FB2E}" type="presOf" srcId="{91A66877-AC1C-46D9-BF2C-6024B638DEA9}" destId="{EFCC9AEF-657C-4AEE-A573-BC14A63C5532}" srcOrd="0" destOrd="0" presId="urn:microsoft.com/office/officeart/2018/2/layout/IconVerticalSolid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77C8061-3F51-4214-AC70-9A5AE20F101E}" type="presOf" srcId="{76CC3289-2662-43F0-A3C6-BA04A135F08C}" destId="{E913CC21-685C-42A4-9C72-9234CC333C62}" srcOrd="0" destOrd="0" presId="urn:microsoft.com/office/officeart/2018/2/layout/IconVerticalSolid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D48A3AD6-1C33-4E40-94CB-68B1179D6D3B}" type="presOf" srcId="{7D9C16A6-8C48-4165-8DAF-8C957C12A8FA}" destId="{FCE03269-B862-4E6D-BDBE-21013CDAE2DC}" srcOrd="0" destOrd="0" presId="urn:microsoft.com/office/officeart/2018/2/layout/IconVerticalSolidList"/>
    <dgm:cxn modelId="{1650B2F9-999C-466B-AE6B-5F1DA556E081}" type="presOf" srcId="{701D68F5-42F8-47BC-8FED-84C50F595DF0}" destId="{4E75177F-A1B9-4FA0-9044-7E33A0194023}" srcOrd="0" destOrd="0" presId="urn:microsoft.com/office/officeart/2018/2/layout/IconVerticalSolidList"/>
    <dgm:cxn modelId="{421B06D1-1A8F-4648-A24E-4F403415B505}" type="presParOf" srcId="{FCE03269-B862-4E6D-BDBE-21013CDAE2DC}" destId="{18858B2C-CBA7-4BC3-A59D-6082D77EE9AE}" srcOrd="0" destOrd="0" presId="urn:microsoft.com/office/officeart/2018/2/layout/IconVerticalSolidList"/>
    <dgm:cxn modelId="{3A7B6C81-D782-4891-B276-40D420462B66}" type="presParOf" srcId="{18858B2C-CBA7-4BC3-A59D-6082D77EE9AE}" destId="{9A9F5EC5-1B76-4FFA-A589-C3EC9EB6931D}" srcOrd="0" destOrd="0" presId="urn:microsoft.com/office/officeart/2018/2/layout/IconVerticalSolidList"/>
    <dgm:cxn modelId="{D6F89FF0-64A3-41DF-BB0B-44DF74301375}" type="presParOf" srcId="{18858B2C-CBA7-4BC3-A59D-6082D77EE9AE}" destId="{A4B30F29-8CDE-4E4D-89CB-390106878A60}" srcOrd="1" destOrd="0" presId="urn:microsoft.com/office/officeart/2018/2/layout/IconVerticalSolidList"/>
    <dgm:cxn modelId="{26E6A446-EAB3-4F45-9600-69B763D28624}" type="presParOf" srcId="{18858B2C-CBA7-4BC3-A59D-6082D77EE9AE}" destId="{19D44FBC-87D5-4FC0-9B87-08580D9636CD}" srcOrd="2" destOrd="0" presId="urn:microsoft.com/office/officeart/2018/2/layout/IconVerticalSolidList"/>
    <dgm:cxn modelId="{2F6EF465-BE88-4235-86BD-439C449B53FD}" type="presParOf" srcId="{18858B2C-CBA7-4BC3-A59D-6082D77EE9AE}" destId="{4E75177F-A1B9-4FA0-9044-7E33A0194023}" srcOrd="3" destOrd="0" presId="urn:microsoft.com/office/officeart/2018/2/layout/IconVerticalSolidList"/>
    <dgm:cxn modelId="{CB5904EA-2EC1-4851-BA16-DDF8920F9881}" type="presParOf" srcId="{FCE03269-B862-4E6D-BDBE-21013CDAE2DC}" destId="{CBCB4E31-251D-4ECD-B2CD-EBADE00F5AD3}" srcOrd="1" destOrd="0" presId="urn:microsoft.com/office/officeart/2018/2/layout/IconVerticalSolidList"/>
    <dgm:cxn modelId="{27CB1C92-96E0-43EB-B8FF-1A431D1AB141}" type="presParOf" srcId="{FCE03269-B862-4E6D-BDBE-21013CDAE2DC}" destId="{B0774075-9EAC-4D39-B7C3-C1C3A6DAF69F}" srcOrd="2" destOrd="0" presId="urn:microsoft.com/office/officeart/2018/2/layout/IconVerticalSolidList"/>
    <dgm:cxn modelId="{4F4211DD-B697-4B85-9A1A-FDE6CA414AD2}" type="presParOf" srcId="{B0774075-9EAC-4D39-B7C3-C1C3A6DAF69F}" destId="{077B36F8-D45E-4FE9-B191-3B77437095FF}" srcOrd="0" destOrd="0" presId="urn:microsoft.com/office/officeart/2018/2/layout/IconVerticalSolidList"/>
    <dgm:cxn modelId="{6A4924A8-06EB-4A86-88A5-AF3E605AE1D0}" type="presParOf" srcId="{B0774075-9EAC-4D39-B7C3-C1C3A6DAF69F}" destId="{64CC7FC5-A3E2-41F4-BFED-A66060616734}" srcOrd="1" destOrd="0" presId="urn:microsoft.com/office/officeart/2018/2/layout/IconVerticalSolidList"/>
    <dgm:cxn modelId="{733C7BBD-784F-45DF-B1C9-47E7EDBECCF7}" type="presParOf" srcId="{B0774075-9EAC-4D39-B7C3-C1C3A6DAF69F}" destId="{813DF2CD-9B7B-435E-A039-F2D5A04C5643}" srcOrd="2" destOrd="0" presId="urn:microsoft.com/office/officeart/2018/2/layout/IconVerticalSolidList"/>
    <dgm:cxn modelId="{AECE7929-703B-47E2-8B3B-E5BA111FF172}" type="presParOf" srcId="{B0774075-9EAC-4D39-B7C3-C1C3A6DAF69F}" destId="{EFCC9AEF-657C-4AEE-A573-BC14A63C5532}" srcOrd="3" destOrd="0" presId="urn:microsoft.com/office/officeart/2018/2/layout/IconVerticalSolidList"/>
    <dgm:cxn modelId="{18CE9331-DB40-46F7-8866-29999D496E20}" type="presParOf" srcId="{FCE03269-B862-4E6D-BDBE-21013CDAE2DC}" destId="{32FCB912-3B41-4124-81DB-F183A6E62EC4}" srcOrd="3" destOrd="0" presId="urn:microsoft.com/office/officeart/2018/2/layout/IconVerticalSolidList"/>
    <dgm:cxn modelId="{1D315D97-086E-4CAD-B2C6-69F34A048896}" type="presParOf" srcId="{FCE03269-B862-4E6D-BDBE-21013CDAE2DC}" destId="{6D1C4200-2E84-42C2-B49A-7D7FA7F0B4FA}" srcOrd="4" destOrd="0" presId="urn:microsoft.com/office/officeart/2018/2/layout/IconVerticalSolidList"/>
    <dgm:cxn modelId="{24A09914-C5DE-4667-A31B-AFC72B36A155}" type="presParOf" srcId="{6D1C4200-2E84-42C2-B49A-7D7FA7F0B4FA}" destId="{AE1B5E4F-A5A8-4320-81EC-90A06308D077}" srcOrd="0" destOrd="0" presId="urn:microsoft.com/office/officeart/2018/2/layout/IconVerticalSolidList"/>
    <dgm:cxn modelId="{8558BE21-F8FA-4B24-A262-D9B4824A6608}" type="presParOf" srcId="{6D1C4200-2E84-42C2-B49A-7D7FA7F0B4FA}" destId="{54E8FECE-EB6C-44DF-A5FE-7B22B41C7EBB}" srcOrd="1" destOrd="0" presId="urn:microsoft.com/office/officeart/2018/2/layout/IconVerticalSolidList"/>
    <dgm:cxn modelId="{9DBDCAA5-F54F-47E5-8D87-9B9E0F195605}" type="presParOf" srcId="{6D1C4200-2E84-42C2-B49A-7D7FA7F0B4FA}" destId="{CB33A58B-B9E7-4B04-8D0D-6AA67C5A1567}" srcOrd="2" destOrd="0" presId="urn:microsoft.com/office/officeart/2018/2/layout/IconVerticalSolidList"/>
    <dgm:cxn modelId="{6A6FEFCE-E27A-4A6B-8D13-4FFFC8A06C3F}" type="presParOf" srcId="{6D1C4200-2E84-42C2-B49A-7D7FA7F0B4FA}" destId="{E913CC21-685C-42A4-9C72-9234CC333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F5EC5-1B76-4FFA-A589-C3EC9EB6931D}">
      <dsp:nvSpPr>
        <dsp:cNvPr id="0" name=""/>
        <dsp:cNvSpPr/>
      </dsp:nvSpPr>
      <dsp:spPr>
        <a:xfrm>
          <a:off x="0" y="449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30F29-8CDE-4E4D-89CB-390106878A60}">
      <dsp:nvSpPr>
        <dsp:cNvPr id="0" name=""/>
        <dsp:cNvSpPr/>
      </dsp:nvSpPr>
      <dsp:spPr>
        <a:xfrm>
          <a:off x="317832" y="236853"/>
          <a:ext cx="577877" cy="577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5177F-A1B9-4FA0-9044-7E33A0194023}">
      <dsp:nvSpPr>
        <dsp:cNvPr id="0" name=""/>
        <dsp:cNvSpPr/>
      </dsp:nvSpPr>
      <dsp:spPr>
        <a:xfrm>
          <a:off x="1213543" y="449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Provide gentle support.</a:t>
          </a:r>
          <a:endParaRPr lang="en-GB" sz="2500" kern="1200" noProof="0" dirty="0"/>
        </a:p>
      </dsp:txBody>
      <dsp:txXfrm>
        <a:off x="1213543" y="449"/>
        <a:ext cx="9816071" cy="1050687"/>
      </dsp:txXfrm>
    </dsp:sp>
    <dsp:sp modelId="{077B36F8-D45E-4FE9-B191-3B77437095FF}">
      <dsp:nvSpPr>
        <dsp:cNvPr id="0" name=""/>
        <dsp:cNvSpPr/>
      </dsp:nvSpPr>
      <dsp:spPr>
        <a:xfrm>
          <a:off x="0" y="1313807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C7FC5-A3E2-41F4-BFED-A66060616734}">
      <dsp:nvSpPr>
        <dsp:cNvPr id="0" name=""/>
        <dsp:cNvSpPr/>
      </dsp:nvSpPr>
      <dsp:spPr>
        <a:xfrm>
          <a:off x="317832" y="1550212"/>
          <a:ext cx="577877" cy="577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C9AEF-657C-4AEE-A573-BC14A63C5532}">
      <dsp:nvSpPr>
        <dsp:cNvPr id="0" name=""/>
        <dsp:cNvSpPr/>
      </dsp:nvSpPr>
      <dsp:spPr>
        <a:xfrm>
          <a:off x="1213543" y="1313807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Monitor mood over time.</a:t>
          </a:r>
        </a:p>
      </dsp:txBody>
      <dsp:txXfrm>
        <a:off x="1213543" y="1313807"/>
        <a:ext cx="9816071" cy="1050687"/>
      </dsp:txXfrm>
    </dsp:sp>
    <dsp:sp modelId="{AE1B5E4F-A5A8-4320-81EC-90A06308D077}">
      <dsp:nvSpPr>
        <dsp:cNvPr id="0" name=""/>
        <dsp:cNvSpPr/>
      </dsp:nvSpPr>
      <dsp:spPr>
        <a:xfrm>
          <a:off x="0" y="2627166"/>
          <a:ext cx="11029615" cy="10506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8FECE-EB6C-44DF-A5FE-7B22B41C7EBB}">
      <dsp:nvSpPr>
        <dsp:cNvPr id="0" name=""/>
        <dsp:cNvSpPr/>
      </dsp:nvSpPr>
      <dsp:spPr>
        <a:xfrm>
          <a:off x="317832" y="2863571"/>
          <a:ext cx="577877" cy="577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3CC21-685C-42A4-9C72-9234CC333C62}">
      <dsp:nvSpPr>
        <dsp:cNvPr id="0" name=""/>
        <dsp:cNvSpPr/>
      </dsp:nvSpPr>
      <dsp:spPr>
        <a:xfrm>
          <a:off x="1213543" y="2627166"/>
          <a:ext cx="9816071" cy="105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8" tIns="111198" rIns="111198" bIns="111198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Recognise trends.</a:t>
          </a:r>
        </a:p>
      </dsp:txBody>
      <dsp:txXfrm>
        <a:off x="1213543" y="2627166"/>
        <a:ext cx="9816071" cy="105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5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27/04/2025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dirty="0"/>
              <a:t>Mental Health Support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4777211"/>
            <a:ext cx="10993546" cy="484822"/>
          </a:xfrm>
        </p:spPr>
        <p:txBody>
          <a:bodyPr rtlCol="0">
            <a:normAutofit fontScale="25000" lnSpcReduction="20000"/>
          </a:bodyPr>
          <a:lstStyle/>
          <a:p>
            <a:r>
              <a:rPr sz="12800" dirty="0">
                <a:solidFill>
                  <a:schemeClr val="bg1"/>
                </a:solidFill>
              </a:rPr>
              <a:t>COM6023 Final Year Project</a:t>
            </a:r>
          </a:p>
          <a:p>
            <a:r>
              <a:rPr sz="7200" dirty="0"/>
              <a:t>Muhammad Ali Khan | Student ID: 2012592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A83A-A3E8-DE55-5DB4-FD130378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&amp;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1BADD-D22C-D029-AE8F-C7D79BA8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Improved Android development skills</a:t>
            </a:r>
          </a:p>
          <a:p>
            <a:r>
              <a:rPr dirty="0"/>
              <a:t>Applied object-oriented principles effectively</a:t>
            </a:r>
          </a:p>
          <a:p>
            <a:r>
              <a:rPr dirty="0"/>
              <a:t>Learned to iterate design based on user feedback</a:t>
            </a:r>
          </a:p>
          <a:p>
            <a:r>
              <a:rPr dirty="0"/>
              <a:t>Avoid overcomplicating features — simplicity matters</a:t>
            </a:r>
          </a:p>
          <a:p>
            <a:r>
              <a:rPr dirty="0"/>
              <a:t>Communication and adaptability through PLTW experience</a:t>
            </a:r>
          </a:p>
        </p:txBody>
      </p:sp>
    </p:spTree>
    <p:extLst>
      <p:ext uri="{BB962C8B-B14F-4D97-AF65-F5344CB8AC3E}">
        <p14:creationId xmlns:p14="http://schemas.microsoft.com/office/powerpoint/2010/main" val="165173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Thanks for your time!</a:t>
            </a:r>
          </a:p>
          <a:p>
            <a:r>
              <a:rPr dirty="0">
                <a:solidFill>
                  <a:schemeClr val="bg1"/>
                </a:solidFill>
              </a:rPr>
              <a:t>Questions welcome.</a:t>
            </a:r>
          </a:p>
          <a:p>
            <a:endParaRPr dirty="0"/>
          </a:p>
          <a:p>
            <a:r>
              <a:rPr dirty="0"/>
              <a:t> 2012592@.leedstrinity.ac.uk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Why This App?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9194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r>
              <a:t>Tools and Technologies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64F5E9-146D-9613-C306-1264C0C1B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/>
          <a:p>
            <a:r>
              <a:t>• Android Studio (Java)</a:t>
            </a:r>
          </a:p>
          <a:p>
            <a:r>
              <a:t>• Firebase (Auth + Storage)</a:t>
            </a:r>
          </a:p>
          <a:p>
            <a:r>
              <a:t>• MPAndroidChart (Trends Graph)</a:t>
            </a:r>
          </a:p>
          <a:p>
            <a:r>
              <a:t>• JUnit &amp; Espresso (Testing)</a:t>
            </a:r>
          </a:p>
          <a:p>
            <a:r>
              <a:t>• Figma (UI Design)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4A033-CD83-9B11-A1B0-55B1936BE68F}"/>
              </a:ext>
            </a:extLst>
          </p:cNvPr>
          <p:cNvSpPr txBox="1"/>
          <p:nvPr/>
        </p:nvSpPr>
        <p:spPr>
          <a:xfrm>
            <a:off x="575894" y="2424223"/>
            <a:ext cx="1102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54E7-9435-57C9-A63C-9A9D82D2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View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5FAB-E316-8871-14AD-10EAA229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069320" cy="3633047"/>
          </a:xfrm>
        </p:spPr>
        <p:txBody>
          <a:bodyPr anchor="ctr">
            <a:normAutofit/>
          </a:bodyPr>
          <a:lstStyle/>
          <a:p>
            <a:r>
              <a:rPr dirty="0"/>
              <a:t>Line chart shows mood over time.</a:t>
            </a:r>
          </a:p>
          <a:p>
            <a:r>
              <a:rPr dirty="0"/>
              <a:t>Linear regression for direction.</a:t>
            </a:r>
          </a:p>
          <a:p>
            <a:r>
              <a:rPr dirty="0"/>
              <a:t>Moving average to smooth out noise.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BBB3B-0446-3E80-ECB3-97565E69EC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0513" y="2494553"/>
            <a:ext cx="1640698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4A0F6-5701-4745-6ECC-6C41E3D9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977" y="2455573"/>
            <a:ext cx="1640699" cy="3711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0934C-7355-2A34-4DFC-18BD6F9C1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442" y="2494553"/>
            <a:ext cx="1652763" cy="3633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BA3213-E2A8-761C-EBA3-7202DDE43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0971" y="2494553"/>
            <a:ext cx="1642775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D5E8-B749-AFBB-0171-D045BE0C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0202-BC4A-2171-4494-4CCCFD92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BE441-EB3A-07B8-F025-CFAD0939A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097133" cy="3633047"/>
          </a:xfrm>
        </p:spPr>
        <p:txBody>
          <a:bodyPr anchor="ctr">
            <a:normAutofit/>
          </a:bodyPr>
          <a:lstStyle/>
          <a:p>
            <a:r>
              <a:rPr dirty="0"/>
              <a:t>Uses conditional logic based on recent moods.</a:t>
            </a:r>
          </a:p>
          <a:p>
            <a:r>
              <a:rPr dirty="0"/>
              <a:t>Offers subtle, context-aware encouragement.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9CE8ED-BAEA-B1F1-BB1F-BCF7187222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82920" y="2721683"/>
            <a:ext cx="1379873" cy="2912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B38A0-8233-DF1F-60AA-3740D5475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969" y="2665107"/>
            <a:ext cx="1380439" cy="2968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616315-122E-CF5D-F123-761655E23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916" y="2665107"/>
            <a:ext cx="1380440" cy="298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5CA273-A726-722C-3A0C-1256B4006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2063" y="2774450"/>
            <a:ext cx="1317843" cy="29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65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C1B3-FCDF-D6E3-CF3B-43129FDD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C19-91E6-EE8A-D744-51560DE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Mindfulness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AE9D-C1AC-2DCC-1895-9C27240FF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3283316" cy="3633047"/>
          </a:xfrm>
        </p:spPr>
        <p:txBody>
          <a:bodyPr anchor="ctr">
            <a:normAutofit/>
          </a:bodyPr>
          <a:lstStyle/>
          <a:p>
            <a:r>
              <a:rPr dirty="0"/>
              <a:t>Built-in meditation tools.</a:t>
            </a:r>
          </a:p>
          <a:p>
            <a:r>
              <a:rPr dirty="0"/>
              <a:t>Includes breathing, gratitude, and guided audio.</a:t>
            </a:r>
          </a:p>
          <a:p>
            <a:r>
              <a:rPr dirty="0"/>
              <a:t>Encourages calm habits.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C09690-C8AE-CA58-9760-DD0984B43F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64509" y="2227263"/>
            <a:ext cx="1627633" cy="363378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B12745-E6EC-BCD3-9B49-1068DAD00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8" y="2227263"/>
            <a:ext cx="1633884" cy="36337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66327C-C881-32EC-E19C-8DB0D535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098" y="2242714"/>
            <a:ext cx="1627633" cy="36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71DF6-0E3E-7A3F-1009-A1A0E996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E199-15C9-09C5-95DA-A4D21C8E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0F47-2E4B-DDE1-67F2-C02B5693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61805"/>
            <a:ext cx="3884481" cy="2000250"/>
          </a:xfrm>
        </p:spPr>
        <p:txBody>
          <a:bodyPr anchor="ctr">
            <a:normAutofit/>
          </a:bodyPr>
          <a:lstStyle/>
          <a:p>
            <a:r>
              <a:rPr dirty="0"/>
              <a:t>Users can manage their profiles.</a:t>
            </a:r>
          </a:p>
          <a:p>
            <a:r>
              <a:rPr dirty="0"/>
              <a:t>Data can be downloaded or deleted at any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AC2AAC-20A6-97D6-53C5-4241BE96D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307" y="3475920"/>
            <a:ext cx="2190505" cy="26598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F011-038C-83BD-92CF-28E8A47B3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926" y="5602345"/>
            <a:ext cx="4086795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4553AB-6F0C-08E6-D23C-C255F114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789" y="2138950"/>
            <a:ext cx="1514212" cy="326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8289B-1E88-42D4-4E1A-E154C8D72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494" y="2043788"/>
            <a:ext cx="205094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6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D8D4-92B1-F031-F071-3F4AB6FD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CF81-AB21-F6F0-A91E-FC8B46CF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243874" cy="988332"/>
          </a:xfrm>
        </p:spPr>
        <p:txBody>
          <a:bodyPr>
            <a:normAutofit/>
          </a:bodyPr>
          <a:lstStyle/>
          <a:p>
            <a:r>
              <a:rPr dirty="0"/>
              <a:t>• Push notifications remind users to check in daily.</a:t>
            </a:r>
          </a:p>
          <a:p>
            <a:r>
              <a:rPr dirty="0"/>
              <a:t>• Helps build consistency in logging.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F3E6A-2607-74D2-F1F6-2FE60ADE6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30872" y="3216336"/>
            <a:ext cx="2144516" cy="30260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7B3DC-055A-DF88-06EE-9BF5F98B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17" y="2228004"/>
            <a:ext cx="2850589" cy="3859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90FF89-B9F5-3501-C4FC-1B60575E9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578" y="2228004"/>
            <a:ext cx="2520638" cy="386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E9C3-0590-3257-5249-DAE5E622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53E3-C667-9764-47EB-35F39468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AI: Initially planned but replaced with rule-based logic.</a:t>
            </a:r>
          </a:p>
          <a:p>
            <a:r>
              <a:rPr dirty="0"/>
              <a:t>One unknown error remains unresolved.</a:t>
            </a:r>
          </a:p>
          <a:p>
            <a:r>
              <a:rPr dirty="0"/>
              <a:t>Documented all issues clearly for future development.</a:t>
            </a:r>
          </a:p>
          <a:p>
            <a:r>
              <a:rPr dirty="0"/>
              <a:t>Focused on delivering core features reliably.</a:t>
            </a:r>
          </a:p>
        </p:txBody>
      </p:sp>
    </p:spTree>
    <p:extLst>
      <p:ext uri="{BB962C8B-B14F-4D97-AF65-F5344CB8AC3E}">
        <p14:creationId xmlns:p14="http://schemas.microsoft.com/office/powerpoint/2010/main" val="21725653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410</TotalTime>
  <Words>247</Words>
  <Application>Microsoft Office PowerPoint</Application>
  <PresentationFormat>Widescreen</PresentationFormat>
  <Paragraphs>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Dividend</vt:lpstr>
      <vt:lpstr>Mental Health Support App</vt:lpstr>
      <vt:lpstr>Why This App?</vt:lpstr>
      <vt:lpstr>Tools and Technologies</vt:lpstr>
      <vt:lpstr>View Trends</vt:lpstr>
      <vt:lpstr>Suggestions</vt:lpstr>
      <vt:lpstr>Mindfulness Tools</vt:lpstr>
      <vt:lpstr>User Management</vt:lpstr>
      <vt:lpstr>Reminders</vt:lpstr>
      <vt:lpstr>Challenges &amp; Limitations</vt:lpstr>
      <vt:lpstr>Reflections &amp; 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Khan (2012592)</dc:creator>
  <cp:lastModifiedBy>Muhammad Khan (2012592)</cp:lastModifiedBy>
  <cp:revision>5</cp:revision>
  <dcterms:created xsi:type="dcterms:W3CDTF">2025-04-23T11:10:24Z</dcterms:created>
  <dcterms:modified xsi:type="dcterms:W3CDTF">2025-04-27T12:47:27Z</dcterms:modified>
</cp:coreProperties>
</file>