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8" r:id="rId4"/>
    <p:sldId id="262" r:id="rId5"/>
    <p:sldId id="265" r:id="rId6"/>
    <p:sldId id="266" r:id="rId7"/>
    <p:sldId id="267" r:id="rId8"/>
    <p:sldId id="268" r:id="rId9"/>
    <p:sldId id="263" r:id="rId10"/>
    <p:sldId id="264" r:id="rId11"/>
    <p:sldId id="260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1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Provide gentle support.</a:t>
          </a:r>
          <a:endParaRPr lang="en-GB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Monitor mood over time.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Recognise trends.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CE03269-B862-4E6D-BDBE-21013CDAE2DC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18858B2C-CBA7-4BC3-A59D-6082D77EE9AE}" type="pres">
      <dgm:prSet presAssocID="{701D68F5-42F8-47BC-8FED-84C50F595DF0}" presName="compNode" presStyleCnt="0"/>
      <dgm:spPr/>
    </dgm:pt>
    <dgm:pt modelId="{9A9F5EC5-1B76-4FFA-A589-C3EC9EB6931D}" type="pres">
      <dgm:prSet presAssocID="{701D68F5-42F8-47BC-8FED-84C50F595DF0}" presName="bgRect" presStyleLbl="bgShp" presStyleIdx="0" presStyleCnt="3"/>
      <dgm:spPr/>
    </dgm:pt>
    <dgm:pt modelId="{A4B30F29-8CDE-4E4D-89CB-390106878A60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9D44FBC-87D5-4FC0-9B87-08580D9636CD}" type="pres">
      <dgm:prSet presAssocID="{701D68F5-42F8-47BC-8FED-84C50F595DF0}" presName="spaceRect" presStyleCnt="0"/>
      <dgm:spPr/>
    </dgm:pt>
    <dgm:pt modelId="{4E75177F-A1B9-4FA0-9044-7E33A0194023}" type="pres">
      <dgm:prSet presAssocID="{701D68F5-42F8-47BC-8FED-84C50F595DF0}" presName="parTx" presStyleLbl="revTx" presStyleIdx="0" presStyleCnt="3">
        <dgm:presLayoutVars>
          <dgm:chMax val="0"/>
          <dgm:chPref val="0"/>
        </dgm:presLayoutVars>
      </dgm:prSet>
      <dgm:spPr/>
    </dgm:pt>
    <dgm:pt modelId="{CBCB4E31-251D-4ECD-B2CD-EBADE00F5AD3}" type="pres">
      <dgm:prSet presAssocID="{0C95B389-AC0C-4055-9AA3-38815EFC8B0A}" presName="sibTrans" presStyleCnt="0"/>
      <dgm:spPr/>
    </dgm:pt>
    <dgm:pt modelId="{B0774075-9EAC-4D39-B7C3-C1C3A6DAF69F}" type="pres">
      <dgm:prSet presAssocID="{91A66877-AC1C-46D9-BF2C-6024B638DEA9}" presName="compNode" presStyleCnt="0"/>
      <dgm:spPr/>
    </dgm:pt>
    <dgm:pt modelId="{077B36F8-D45E-4FE9-B191-3B77437095FF}" type="pres">
      <dgm:prSet presAssocID="{91A66877-AC1C-46D9-BF2C-6024B638DEA9}" presName="bgRect" presStyleLbl="bgShp" presStyleIdx="1" presStyleCnt="3"/>
      <dgm:spPr/>
    </dgm:pt>
    <dgm:pt modelId="{64CC7FC5-A3E2-41F4-BFED-A66060616734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813DF2CD-9B7B-435E-A039-F2D5A04C5643}" type="pres">
      <dgm:prSet presAssocID="{91A66877-AC1C-46D9-BF2C-6024B638DEA9}" presName="spaceRect" presStyleCnt="0"/>
      <dgm:spPr/>
    </dgm:pt>
    <dgm:pt modelId="{EFCC9AEF-657C-4AEE-A573-BC14A63C5532}" type="pres">
      <dgm:prSet presAssocID="{91A66877-AC1C-46D9-BF2C-6024B638DEA9}" presName="parTx" presStyleLbl="revTx" presStyleIdx="1" presStyleCnt="3">
        <dgm:presLayoutVars>
          <dgm:chMax val="0"/>
          <dgm:chPref val="0"/>
        </dgm:presLayoutVars>
      </dgm:prSet>
      <dgm:spPr/>
    </dgm:pt>
    <dgm:pt modelId="{32FCB912-3B41-4124-81DB-F183A6E62EC4}" type="pres">
      <dgm:prSet presAssocID="{BFCE4A28-C381-46FF-935A-B11534EF7D87}" presName="sibTrans" presStyleCnt="0"/>
      <dgm:spPr/>
    </dgm:pt>
    <dgm:pt modelId="{6D1C4200-2E84-42C2-B49A-7D7FA7F0B4FA}" type="pres">
      <dgm:prSet presAssocID="{76CC3289-2662-43F0-A3C6-BA04A135F08C}" presName="compNode" presStyleCnt="0"/>
      <dgm:spPr/>
    </dgm:pt>
    <dgm:pt modelId="{AE1B5E4F-A5A8-4320-81EC-90A06308D077}" type="pres">
      <dgm:prSet presAssocID="{76CC3289-2662-43F0-A3C6-BA04A135F08C}" presName="bgRect" presStyleLbl="bgShp" presStyleIdx="2" presStyleCnt="3"/>
      <dgm:spPr/>
    </dgm:pt>
    <dgm:pt modelId="{54E8FECE-EB6C-44DF-A5FE-7B22B41C7EBB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33A58B-B9E7-4B04-8D0D-6AA67C5A1567}" type="pres">
      <dgm:prSet presAssocID="{76CC3289-2662-43F0-A3C6-BA04A135F08C}" presName="spaceRect" presStyleCnt="0"/>
      <dgm:spPr/>
    </dgm:pt>
    <dgm:pt modelId="{E913CC21-685C-42A4-9C72-9234CC333C62}" type="pres">
      <dgm:prSet presAssocID="{76CC3289-2662-43F0-A3C6-BA04A135F0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83121A-B3F9-4582-A486-BABD3592FB2E}" type="presOf" srcId="{91A66877-AC1C-46D9-BF2C-6024B638DEA9}" destId="{EFCC9AEF-657C-4AEE-A573-BC14A63C5532}" srcOrd="0" destOrd="0" presId="urn:microsoft.com/office/officeart/2018/2/layout/IconVerticalSolid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77C8061-3F51-4214-AC70-9A5AE20F101E}" type="presOf" srcId="{76CC3289-2662-43F0-A3C6-BA04A135F08C}" destId="{E913CC21-685C-42A4-9C72-9234CC333C62}" srcOrd="0" destOrd="0" presId="urn:microsoft.com/office/officeart/2018/2/layout/IconVerticalSolid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D48A3AD6-1C33-4E40-94CB-68B1179D6D3B}" type="presOf" srcId="{7D9C16A6-8C48-4165-8DAF-8C957C12A8FA}" destId="{FCE03269-B862-4E6D-BDBE-21013CDAE2DC}" srcOrd="0" destOrd="0" presId="urn:microsoft.com/office/officeart/2018/2/layout/IconVerticalSolidList"/>
    <dgm:cxn modelId="{1650B2F9-999C-466B-AE6B-5F1DA556E081}" type="presOf" srcId="{701D68F5-42F8-47BC-8FED-84C50F595DF0}" destId="{4E75177F-A1B9-4FA0-9044-7E33A0194023}" srcOrd="0" destOrd="0" presId="urn:microsoft.com/office/officeart/2018/2/layout/IconVerticalSolidList"/>
    <dgm:cxn modelId="{421B06D1-1A8F-4648-A24E-4F403415B505}" type="presParOf" srcId="{FCE03269-B862-4E6D-BDBE-21013CDAE2DC}" destId="{18858B2C-CBA7-4BC3-A59D-6082D77EE9AE}" srcOrd="0" destOrd="0" presId="urn:microsoft.com/office/officeart/2018/2/layout/IconVerticalSolidList"/>
    <dgm:cxn modelId="{3A7B6C81-D782-4891-B276-40D420462B66}" type="presParOf" srcId="{18858B2C-CBA7-4BC3-A59D-6082D77EE9AE}" destId="{9A9F5EC5-1B76-4FFA-A589-C3EC9EB6931D}" srcOrd="0" destOrd="0" presId="urn:microsoft.com/office/officeart/2018/2/layout/IconVerticalSolidList"/>
    <dgm:cxn modelId="{D6F89FF0-64A3-41DF-BB0B-44DF74301375}" type="presParOf" srcId="{18858B2C-CBA7-4BC3-A59D-6082D77EE9AE}" destId="{A4B30F29-8CDE-4E4D-89CB-390106878A60}" srcOrd="1" destOrd="0" presId="urn:microsoft.com/office/officeart/2018/2/layout/IconVerticalSolidList"/>
    <dgm:cxn modelId="{26E6A446-EAB3-4F45-9600-69B763D28624}" type="presParOf" srcId="{18858B2C-CBA7-4BC3-A59D-6082D77EE9AE}" destId="{19D44FBC-87D5-4FC0-9B87-08580D9636CD}" srcOrd="2" destOrd="0" presId="urn:microsoft.com/office/officeart/2018/2/layout/IconVerticalSolidList"/>
    <dgm:cxn modelId="{2F6EF465-BE88-4235-86BD-439C449B53FD}" type="presParOf" srcId="{18858B2C-CBA7-4BC3-A59D-6082D77EE9AE}" destId="{4E75177F-A1B9-4FA0-9044-7E33A0194023}" srcOrd="3" destOrd="0" presId="urn:microsoft.com/office/officeart/2018/2/layout/IconVerticalSolidList"/>
    <dgm:cxn modelId="{CB5904EA-2EC1-4851-BA16-DDF8920F9881}" type="presParOf" srcId="{FCE03269-B862-4E6D-BDBE-21013CDAE2DC}" destId="{CBCB4E31-251D-4ECD-B2CD-EBADE00F5AD3}" srcOrd="1" destOrd="0" presId="urn:microsoft.com/office/officeart/2018/2/layout/IconVerticalSolidList"/>
    <dgm:cxn modelId="{27CB1C92-96E0-43EB-B8FF-1A431D1AB141}" type="presParOf" srcId="{FCE03269-B862-4E6D-BDBE-21013CDAE2DC}" destId="{B0774075-9EAC-4D39-B7C3-C1C3A6DAF69F}" srcOrd="2" destOrd="0" presId="urn:microsoft.com/office/officeart/2018/2/layout/IconVerticalSolidList"/>
    <dgm:cxn modelId="{4F4211DD-B697-4B85-9A1A-FDE6CA414AD2}" type="presParOf" srcId="{B0774075-9EAC-4D39-B7C3-C1C3A6DAF69F}" destId="{077B36F8-D45E-4FE9-B191-3B77437095FF}" srcOrd="0" destOrd="0" presId="urn:microsoft.com/office/officeart/2018/2/layout/IconVerticalSolidList"/>
    <dgm:cxn modelId="{6A4924A8-06EB-4A86-88A5-AF3E605AE1D0}" type="presParOf" srcId="{B0774075-9EAC-4D39-B7C3-C1C3A6DAF69F}" destId="{64CC7FC5-A3E2-41F4-BFED-A66060616734}" srcOrd="1" destOrd="0" presId="urn:microsoft.com/office/officeart/2018/2/layout/IconVerticalSolidList"/>
    <dgm:cxn modelId="{733C7BBD-784F-45DF-B1C9-47E7EDBECCF7}" type="presParOf" srcId="{B0774075-9EAC-4D39-B7C3-C1C3A6DAF69F}" destId="{813DF2CD-9B7B-435E-A039-F2D5A04C5643}" srcOrd="2" destOrd="0" presId="urn:microsoft.com/office/officeart/2018/2/layout/IconVerticalSolidList"/>
    <dgm:cxn modelId="{AECE7929-703B-47E2-8B3B-E5BA111FF172}" type="presParOf" srcId="{B0774075-9EAC-4D39-B7C3-C1C3A6DAF69F}" destId="{EFCC9AEF-657C-4AEE-A573-BC14A63C5532}" srcOrd="3" destOrd="0" presId="urn:microsoft.com/office/officeart/2018/2/layout/IconVerticalSolidList"/>
    <dgm:cxn modelId="{18CE9331-DB40-46F7-8866-29999D496E20}" type="presParOf" srcId="{FCE03269-B862-4E6D-BDBE-21013CDAE2DC}" destId="{32FCB912-3B41-4124-81DB-F183A6E62EC4}" srcOrd="3" destOrd="0" presId="urn:microsoft.com/office/officeart/2018/2/layout/IconVerticalSolidList"/>
    <dgm:cxn modelId="{1D315D97-086E-4CAD-B2C6-69F34A048896}" type="presParOf" srcId="{FCE03269-B862-4E6D-BDBE-21013CDAE2DC}" destId="{6D1C4200-2E84-42C2-B49A-7D7FA7F0B4FA}" srcOrd="4" destOrd="0" presId="urn:microsoft.com/office/officeart/2018/2/layout/IconVerticalSolidList"/>
    <dgm:cxn modelId="{24A09914-C5DE-4667-A31B-AFC72B36A155}" type="presParOf" srcId="{6D1C4200-2E84-42C2-B49A-7D7FA7F0B4FA}" destId="{AE1B5E4F-A5A8-4320-81EC-90A06308D077}" srcOrd="0" destOrd="0" presId="urn:microsoft.com/office/officeart/2018/2/layout/IconVerticalSolidList"/>
    <dgm:cxn modelId="{8558BE21-F8FA-4B24-A262-D9B4824A6608}" type="presParOf" srcId="{6D1C4200-2E84-42C2-B49A-7D7FA7F0B4FA}" destId="{54E8FECE-EB6C-44DF-A5FE-7B22B41C7EBB}" srcOrd="1" destOrd="0" presId="urn:microsoft.com/office/officeart/2018/2/layout/IconVerticalSolidList"/>
    <dgm:cxn modelId="{9DBDCAA5-F54F-47E5-8D87-9B9E0F195605}" type="presParOf" srcId="{6D1C4200-2E84-42C2-B49A-7D7FA7F0B4FA}" destId="{CB33A58B-B9E7-4B04-8D0D-6AA67C5A1567}" srcOrd="2" destOrd="0" presId="urn:microsoft.com/office/officeart/2018/2/layout/IconVerticalSolidList"/>
    <dgm:cxn modelId="{6A6FEFCE-E27A-4A6B-8D13-4FFFC8A06C3F}" type="presParOf" srcId="{6D1C4200-2E84-42C2-B49A-7D7FA7F0B4FA}" destId="{E913CC21-685C-42A4-9C72-9234CC333C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F5EC5-1B76-4FFA-A589-C3EC9EB6931D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30F29-8CDE-4E4D-89CB-390106878A60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5177F-A1B9-4FA0-9044-7E33A0194023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Provide gentle support.</a:t>
          </a:r>
          <a:endParaRPr lang="en-GB" sz="2500" kern="1200" noProof="0" dirty="0"/>
        </a:p>
      </dsp:txBody>
      <dsp:txXfrm>
        <a:off x="1213543" y="449"/>
        <a:ext cx="9816071" cy="1050687"/>
      </dsp:txXfrm>
    </dsp:sp>
    <dsp:sp modelId="{077B36F8-D45E-4FE9-B191-3B77437095FF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C7FC5-A3E2-41F4-BFED-A66060616734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C9AEF-657C-4AEE-A573-BC14A63C5532}">
      <dsp:nvSpPr>
        <dsp:cNvPr id="0" name=""/>
        <dsp:cNvSpPr/>
      </dsp:nvSpPr>
      <dsp:spPr>
        <a:xfrm>
          <a:off x="1213543" y="1313807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Monitor mood over time.</a:t>
          </a:r>
        </a:p>
      </dsp:txBody>
      <dsp:txXfrm>
        <a:off x="1213543" y="1313807"/>
        <a:ext cx="9816071" cy="1050687"/>
      </dsp:txXfrm>
    </dsp:sp>
    <dsp:sp modelId="{AE1B5E4F-A5A8-4320-81EC-90A06308D077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FECE-EB6C-44DF-A5FE-7B22B41C7EBB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3CC21-685C-42A4-9C72-9234CC333C62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Recognise trends.</a:t>
          </a:r>
        </a:p>
      </dsp:txBody>
      <dsp:txXfrm>
        <a:off x="1213543" y="2627166"/>
        <a:ext cx="9816071" cy="105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Hi, my name is Muhammad. For my final year project, I built a mental health app to help users track their moods, recognize emotional trends, and journal reflections.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improved my Android development skills, my understanding of user-centered design, and my ability to apply feedback and simplify complex features.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295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Thank you for listening to my presentation. </a:t>
            </a:r>
            <a:r>
              <a:rPr lang="en-US"/>
              <a:t>I’m happy to take any questions you may have.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Mental health impacts everyone and naturally fluctuates. This app aims to help users become more aware of their moods and offer gentle support through trends and mindfulness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designed the app first using Figma. Then built it with Android Studio. Firebase was used for authentication and storage, </a:t>
            </a:r>
            <a:r>
              <a:rPr lang="en-US" dirty="0" err="1"/>
              <a:t>MPAndroidChart</a:t>
            </a:r>
            <a:r>
              <a:rPr lang="en-US" dirty="0"/>
              <a:t> for data visualization, and JUnit/Espresso for testing.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5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feature, On the Home screen, users can quickly log moods with emojis and activities. Affirmations also display here, which were very well received.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212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Trends page allows users to select time ranges and view how their mood has changed. </a:t>
            </a:r>
          </a:p>
          <a:p>
            <a:r>
              <a:rPr lang="en-US" dirty="0"/>
              <a:t>Linear regression analysis detects if moods are improving or declining.</a:t>
            </a:r>
          </a:p>
          <a:p>
            <a:r>
              <a:rPr lang="en-US" dirty="0"/>
              <a:t> Activity analysis shows which activities make users happiest.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7764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user’s mood is too low, the app shows a popup to encourage using mindfulness exercises to support their wellbeing.</a:t>
            </a:r>
          </a:p>
          <a:p>
            <a:r>
              <a:rPr lang="en-US" dirty="0"/>
              <a:t>Encourage healthy quick habits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6857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change their name or password, download or delete their data, and set how often they want reminder notifications.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602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Reminders are subtle and calming — they help build good habits without overwhelming the user.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6281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Originally, I planned AI features, but due to data and device limitations, I replaced them with conditional logic. </a:t>
            </a:r>
          </a:p>
          <a:p>
            <a:r>
              <a:rPr lang="en-US" dirty="0"/>
              <a:t>I also encountered an error with no real solution but ensured it didn’t affect app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https://issuetracker.google.com/issues/369219148?pli=1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508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28/04/2025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dirty="0"/>
              <a:t>Mental Health Support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4777211"/>
            <a:ext cx="10993546" cy="484822"/>
          </a:xfrm>
        </p:spPr>
        <p:txBody>
          <a:bodyPr rtlCol="0">
            <a:normAutofit fontScale="25000" lnSpcReduction="20000"/>
          </a:bodyPr>
          <a:lstStyle/>
          <a:p>
            <a:r>
              <a:rPr sz="12800" dirty="0">
                <a:solidFill>
                  <a:schemeClr val="bg1"/>
                </a:solidFill>
              </a:rPr>
              <a:t>COM6023 Final Year Project</a:t>
            </a:r>
          </a:p>
          <a:p>
            <a:r>
              <a:rPr sz="7200" dirty="0"/>
              <a:t>Muhammad Ali Khan | Student ID: 2012592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A83A-A3E8-DE55-5DB4-FD13037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BADD-D22C-D029-AE8F-C7D79BA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Improved Android development skills</a:t>
            </a:r>
          </a:p>
          <a:p>
            <a:r>
              <a:rPr dirty="0"/>
              <a:t>Applied object-oriented principles effectively</a:t>
            </a:r>
          </a:p>
          <a:p>
            <a:r>
              <a:rPr dirty="0"/>
              <a:t>Learned to iterate design based on user feedback</a:t>
            </a:r>
          </a:p>
          <a:p>
            <a:r>
              <a:rPr dirty="0"/>
              <a:t>Avoid overcomplicating features — simplicity matters</a:t>
            </a:r>
          </a:p>
          <a:p>
            <a:r>
              <a:rPr dirty="0"/>
              <a:t>Communication and adaptability through PLTW experience</a:t>
            </a:r>
          </a:p>
        </p:txBody>
      </p:sp>
    </p:spTree>
    <p:extLst>
      <p:ext uri="{BB962C8B-B14F-4D97-AF65-F5344CB8AC3E}">
        <p14:creationId xmlns:p14="http://schemas.microsoft.com/office/powerpoint/2010/main" val="165173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Thanks for your time!</a:t>
            </a:r>
          </a:p>
          <a:p>
            <a:r>
              <a:rPr dirty="0">
                <a:solidFill>
                  <a:schemeClr val="bg1"/>
                </a:solidFill>
              </a:rPr>
              <a:t>Questions welcome.</a:t>
            </a:r>
          </a:p>
          <a:p>
            <a:endParaRPr dirty="0"/>
          </a:p>
          <a:p>
            <a:r>
              <a:rPr dirty="0"/>
              <a:t> 2012592@.leedstrinity.ac.uk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r>
              <a:t>Why This App?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9194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r>
              <a:t>Tools and Technologies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64F5E9-146D-9613-C306-1264C0C1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rPr lang="en-GB" dirty="0"/>
              <a:t>Figma (UI Design)</a:t>
            </a:r>
          </a:p>
          <a:p>
            <a:r>
              <a:rPr dirty="0"/>
              <a:t>Android Studio (Java)</a:t>
            </a:r>
          </a:p>
          <a:p>
            <a:r>
              <a:rPr dirty="0"/>
              <a:t>Firebase (Auth + Storage)</a:t>
            </a:r>
          </a:p>
          <a:p>
            <a:r>
              <a:rPr dirty="0" err="1"/>
              <a:t>MPAndroidChart</a:t>
            </a:r>
            <a:r>
              <a:rPr dirty="0"/>
              <a:t> (Trends Graph)</a:t>
            </a:r>
          </a:p>
          <a:p>
            <a:r>
              <a:rPr dirty="0"/>
              <a:t>JUnit &amp; Espresso (Testing)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4A033-CD83-9B11-A1B0-55B1936BE68F}"/>
              </a:ext>
            </a:extLst>
          </p:cNvPr>
          <p:cNvSpPr txBox="1"/>
          <p:nvPr/>
        </p:nvSpPr>
        <p:spPr>
          <a:xfrm>
            <a:off x="575894" y="2424223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4E7-9435-57C9-A63C-9A9D82D2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 err="1"/>
              <a:t>MoodLogs</a:t>
            </a:r>
            <a:r>
              <a:rPr lang="en-US" dirty="0"/>
              <a:t>, Affirmations and Journal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5FAB-E316-8871-14AD-10EAA229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06932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Simple UI</a:t>
            </a:r>
          </a:p>
          <a:p>
            <a:r>
              <a:rPr lang="en-US" dirty="0"/>
              <a:t>Easy to submit</a:t>
            </a:r>
          </a:p>
          <a:p>
            <a:r>
              <a:rPr lang="en-US" dirty="0"/>
              <a:t>Available immediately in journal</a:t>
            </a:r>
          </a:p>
          <a:p>
            <a:r>
              <a:rPr lang="en-US" dirty="0"/>
              <a:t>Easy to update</a:t>
            </a:r>
          </a:p>
          <a:p>
            <a:r>
              <a:rPr lang="en-US" dirty="0"/>
              <a:t>People love affirmations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BBB3B-0446-3E80-ECB3-97565E69E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0513" y="2494553"/>
            <a:ext cx="1640698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4A0F6-5701-4745-6ECC-6C41E3D9A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977" y="2455573"/>
            <a:ext cx="1640699" cy="3711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0934C-7355-2A34-4DFC-18BD6F9C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442" y="2494553"/>
            <a:ext cx="1652763" cy="3633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BA3213-E2A8-761C-EBA3-7202DDE43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971" y="2494553"/>
            <a:ext cx="164277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D5E8-B749-AFBB-0171-D045BE0C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202-BC4A-2171-4494-4CCCFD92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Trends and </a:t>
            </a:r>
            <a:r>
              <a:rPr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E441-EB3A-07B8-F025-CFAD0939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097133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Line chart shows mood over time.</a:t>
            </a:r>
          </a:p>
          <a:p>
            <a:r>
              <a:rPr lang="en-US" dirty="0"/>
              <a:t>Linear regression for direction.</a:t>
            </a:r>
          </a:p>
          <a:p>
            <a:r>
              <a:rPr lang="en-US" dirty="0"/>
              <a:t>Moving average to smooth out noise.</a:t>
            </a:r>
          </a:p>
          <a:p>
            <a:r>
              <a:rPr dirty="0"/>
              <a:t>Uses conditional logic based on recent moods.</a:t>
            </a:r>
          </a:p>
          <a:p>
            <a:r>
              <a:rPr dirty="0"/>
              <a:t>Offers subtle, context-aware encouragement.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CE8ED-BAEA-B1F1-BB1F-BCF718722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2920" y="2721683"/>
            <a:ext cx="1379873" cy="2912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B38A0-8233-DF1F-60AA-3740D547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9" y="2665107"/>
            <a:ext cx="1380439" cy="2968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16315-122E-CF5D-F123-761655E23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916" y="2665107"/>
            <a:ext cx="1380440" cy="2981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5CA273-A726-722C-3A0C-1256B4006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2063" y="2774450"/>
            <a:ext cx="1317843" cy="29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5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C1B3-FCDF-D6E3-CF3B-43129FDD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C19-91E6-EE8A-D744-51560DE4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t>Mindfulness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AE9D-C1AC-2DCC-1895-9C27240FF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3283316" cy="3633047"/>
          </a:xfrm>
        </p:spPr>
        <p:txBody>
          <a:bodyPr anchor="ctr">
            <a:normAutofit/>
          </a:bodyPr>
          <a:lstStyle/>
          <a:p>
            <a:r>
              <a:rPr dirty="0"/>
              <a:t>Built-in meditation tools.</a:t>
            </a:r>
          </a:p>
          <a:p>
            <a:r>
              <a:rPr dirty="0"/>
              <a:t>Includes breathing, gratitude, and guided audio.</a:t>
            </a:r>
          </a:p>
          <a:p>
            <a:r>
              <a:rPr dirty="0"/>
              <a:t>Encourages calm habits.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0C09690-C8AE-CA58-9760-DD0984B43F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64509" y="2227263"/>
            <a:ext cx="1627633" cy="363378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B12745-E6EC-BCD3-9B49-1068DAD00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678" y="2227263"/>
            <a:ext cx="1633884" cy="3633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66327C-C881-32EC-E19C-8DB0D535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098" y="2242714"/>
            <a:ext cx="1627633" cy="36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1DF6-0E3E-7A3F-1009-A1A0E996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E199-15C9-09C5-95DA-A4D21C8E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0F47-2E4B-DDE1-67F2-C02B56933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61805"/>
            <a:ext cx="3884481" cy="2000250"/>
          </a:xfrm>
        </p:spPr>
        <p:txBody>
          <a:bodyPr anchor="ctr">
            <a:normAutofit/>
          </a:bodyPr>
          <a:lstStyle/>
          <a:p>
            <a:r>
              <a:rPr dirty="0"/>
              <a:t>Users can manage their profiles.</a:t>
            </a:r>
          </a:p>
          <a:p>
            <a:r>
              <a:rPr dirty="0"/>
              <a:t>Data can be downloaded or deleted at any 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AC2AAC-20A6-97D6-53C5-4241BE96D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307" y="3475920"/>
            <a:ext cx="2190505" cy="26598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F011-038C-83BD-92CF-28E8A47B3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926" y="5602345"/>
            <a:ext cx="4086795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553AB-6F0C-08E6-D23C-C255F1142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789" y="2138950"/>
            <a:ext cx="1514212" cy="326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8289B-1E88-42D4-4E1A-E154C8D72A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494" y="2043788"/>
            <a:ext cx="2050940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8D4-92B1-F031-F071-3F4AB6FD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CF81-AB21-F6F0-A91E-FC8B46CF3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243874" cy="988332"/>
          </a:xfrm>
        </p:spPr>
        <p:txBody>
          <a:bodyPr>
            <a:normAutofit/>
          </a:bodyPr>
          <a:lstStyle/>
          <a:p>
            <a:r>
              <a:rPr dirty="0"/>
              <a:t>• Push notifications remind users to check in daily.</a:t>
            </a:r>
          </a:p>
          <a:p>
            <a:r>
              <a:rPr dirty="0"/>
              <a:t>• Helps build consistency in logging.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F3E6A-2607-74D2-F1F6-2FE60ADE6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30872" y="3216336"/>
            <a:ext cx="2144516" cy="30260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7B3DC-055A-DF88-06EE-9BF5F98B3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17" y="2228004"/>
            <a:ext cx="2850589" cy="385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90FF89-B9F5-3501-C4FC-1B60575E9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578" y="2228004"/>
            <a:ext cx="2520638" cy="38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E9C3-0590-3257-5249-DAE5E622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3E3-C667-9764-47EB-35F39468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AI: Initially planned but replaced with rule-based logic.</a:t>
            </a:r>
          </a:p>
          <a:p>
            <a:r>
              <a:rPr dirty="0"/>
              <a:t>One unknown error remains unresolved.</a:t>
            </a:r>
          </a:p>
          <a:p>
            <a:r>
              <a:rPr dirty="0"/>
              <a:t>Documented all issues clearly for future development.</a:t>
            </a:r>
          </a:p>
          <a:p>
            <a:r>
              <a:rPr dirty="0"/>
              <a:t>Focused on delivering core features reliably.</a:t>
            </a:r>
          </a:p>
        </p:txBody>
      </p:sp>
    </p:spTree>
    <p:extLst>
      <p:ext uri="{BB962C8B-B14F-4D97-AF65-F5344CB8AC3E}">
        <p14:creationId xmlns:p14="http://schemas.microsoft.com/office/powerpoint/2010/main" val="21725653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462</TotalTime>
  <Words>596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Gill Sans MT</vt:lpstr>
      <vt:lpstr>Wingdings 2</vt:lpstr>
      <vt:lpstr>Dividend</vt:lpstr>
      <vt:lpstr>Mental Health Support App</vt:lpstr>
      <vt:lpstr>Why This App?</vt:lpstr>
      <vt:lpstr>Tools and Technologies</vt:lpstr>
      <vt:lpstr>MoodLogs, Affirmations and Journal</vt:lpstr>
      <vt:lpstr>Trends and Suggestions</vt:lpstr>
      <vt:lpstr>Mindfulness Tools</vt:lpstr>
      <vt:lpstr>User Management</vt:lpstr>
      <vt:lpstr>Reminders</vt:lpstr>
      <vt:lpstr>Challenges &amp; Limitations</vt:lpstr>
      <vt:lpstr>Reflections &amp; 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Khan (2012592)</dc:creator>
  <cp:lastModifiedBy>Muhammad Khan (2012592)</cp:lastModifiedBy>
  <cp:revision>7</cp:revision>
  <dcterms:created xsi:type="dcterms:W3CDTF">2025-04-23T11:10:24Z</dcterms:created>
  <dcterms:modified xsi:type="dcterms:W3CDTF">2025-04-28T08:18:06Z</dcterms:modified>
</cp:coreProperties>
</file>