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9"/>
  </p:notesMasterIdLst>
  <p:sldIdLst>
    <p:sldId id="260" r:id="rId5"/>
    <p:sldId id="265" r:id="rId6"/>
    <p:sldId id="264" r:id="rId7"/>
    <p:sldId id="259" r:id="rId8"/>
    <p:sldId id="271" r:id="rId10"/>
    <p:sldId id="266" r:id="rId11"/>
    <p:sldId id="263" r:id="rId12"/>
    <p:sldId id="267" r:id="rId13"/>
    <p:sldId id="268" r:id="rId14"/>
    <p:sldId id="269" r:id="rId15"/>
    <p:sldId id="261" r:id="rId16"/>
    <p:sldId id="262" r:id="rId17"/>
    <p:sldId id="280" r:id="rId18"/>
    <p:sldId id="281" r:id="rId19"/>
    <p:sldId id="282"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p:scale>
          <a:sx n="103" d="100"/>
          <a:sy n="103" d="100"/>
        </p:scale>
        <p:origin x="-114" y="-696"/>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697.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0" Type="http://schemas.openxmlformats.org/officeDocument/2006/relationships/tags" Target="../tags/tag101.xml"/><Relationship Id="rId4" Type="http://schemas.openxmlformats.org/officeDocument/2006/relationships/tags" Target="../tags/tag65.xml"/><Relationship Id="rId39" Type="http://schemas.openxmlformats.org/officeDocument/2006/relationships/tags" Target="../tags/tag100.xml"/><Relationship Id="rId38" Type="http://schemas.openxmlformats.org/officeDocument/2006/relationships/tags" Target="../tags/tag99.xml"/><Relationship Id="rId37" Type="http://schemas.openxmlformats.org/officeDocument/2006/relationships/tags" Target="../tags/tag98.xml"/><Relationship Id="rId36" Type="http://schemas.openxmlformats.org/officeDocument/2006/relationships/tags" Target="../tags/tag97.xml"/><Relationship Id="rId35" Type="http://schemas.openxmlformats.org/officeDocument/2006/relationships/tags" Target="../tags/tag96.xml"/><Relationship Id="rId34" Type="http://schemas.openxmlformats.org/officeDocument/2006/relationships/tags" Target="../tags/tag95.xml"/><Relationship Id="rId33" Type="http://schemas.openxmlformats.org/officeDocument/2006/relationships/tags" Target="../tags/tag94.xml"/><Relationship Id="rId32" Type="http://schemas.openxmlformats.org/officeDocument/2006/relationships/tags" Target="../tags/tag93.xml"/><Relationship Id="rId31" Type="http://schemas.openxmlformats.org/officeDocument/2006/relationships/tags" Target="../tags/tag92.xml"/><Relationship Id="rId30" Type="http://schemas.openxmlformats.org/officeDocument/2006/relationships/tags" Target="../tags/tag91.xml"/><Relationship Id="rId3" Type="http://schemas.openxmlformats.org/officeDocument/2006/relationships/tags" Target="../tags/tag64.xml"/><Relationship Id="rId29" Type="http://schemas.openxmlformats.org/officeDocument/2006/relationships/tags" Target="../tags/tag90.xml"/><Relationship Id="rId28" Type="http://schemas.openxmlformats.org/officeDocument/2006/relationships/tags" Target="../tags/tag89.xml"/><Relationship Id="rId27" Type="http://schemas.openxmlformats.org/officeDocument/2006/relationships/tags" Target="../tags/tag88.xml"/><Relationship Id="rId26" Type="http://schemas.openxmlformats.org/officeDocument/2006/relationships/tags" Target="../tags/tag87.xml"/><Relationship Id="rId25" Type="http://schemas.openxmlformats.org/officeDocument/2006/relationships/tags" Target="../tags/tag86.xml"/><Relationship Id="rId24" Type="http://schemas.openxmlformats.org/officeDocument/2006/relationships/tags" Target="../tags/tag85.xml"/><Relationship Id="rId23" Type="http://schemas.openxmlformats.org/officeDocument/2006/relationships/tags" Target="../tags/tag84.xml"/><Relationship Id="rId22" Type="http://schemas.openxmlformats.org/officeDocument/2006/relationships/tags" Target="../tags/tag83.xml"/><Relationship Id="rId21" Type="http://schemas.openxmlformats.org/officeDocument/2006/relationships/tags" Target="../tags/tag82.xml"/><Relationship Id="rId20" Type="http://schemas.openxmlformats.org/officeDocument/2006/relationships/tags" Target="../tags/tag81.xml"/><Relationship Id="rId2" Type="http://schemas.openxmlformats.org/officeDocument/2006/relationships/tags" Target="../tags/tag63.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emf"/><Relationship Id="rId2" Type="http://schemas.openxmlformats.org/officeDocument/2006/relationships/tags" Target="../tags/tag10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image" Target="../media/image2.png"/><Relationship Id="rId30" Type="http://schemas.openxmlformats.org/officeDocument/2006/relationships/tags" Target="../tags/tag134.xml"/><Relationship Id="rId3" Type="http://schemas.openxmlformats.org/officeDocument/2006/relationships/tags" Target="../tags/tag109.xml"/><Relationship Id="rId29" Type="http://schemas.openxmlformats.org/officeDocument/2006/relationships/tags" Target="../tags/tag133.xml"/><Relationship Id="rId28" Type="http://schemas.openxmlformats.org/officeDocument/2006/relationships/tags" Target="../tags/tag132.xml"/><Relationship Id="rId27" Type="http://schemas.openxmlformats.org/officeDocument/2006/relationships/tags" Target="../tags/tag131.xml"/><Relationship Id="rId26" Type="http://schemas.openxmlformats.org/officeDocument/2006/relationships/image" Target="../media/image3.png"/><Relationship Id="rId25" Type="http://schemas.openxmlformats.org/officeDocument/2006/relationships/tags" Target="../tags/tag130.xml"/><Relationship Id="rId24" Type="http://schemas.openxmlformats.org/officeDocument/2006/relationships/tags" Target="../tags/tag129.xml"/><Relationship Id="rId23" Type="http://schemas.openxmlformats.org/officeDocument/2006/relationships/tags" Target="../tags/tag128.xml"/><Relationship Id="rId22" Type="http://schemas.openxmlformats.org/officeDocument/2006/relationships/tags" Target="../tags/tag127.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tags" Target="../tags/tag108.xml"/><Relationship Id="rId19" Type="http://schemas.openxmlformats.org/officeDocument/2006/relationships/tags" Target="../tags/tag124.xml"/><Relationship Id="rId18" Type="http://schemas.openxmlformats.org/officeDocument/2006/relationships/tags" Target="../tags/tag123.xml"/><Relationship Id="rId17" Type="http://schemas.openxmlformats.org/officeDocument/2006/relationships/tags" Target="../tags/tag122.xml"/><Relationship Id="rId16" Type="http://schemas.openxmlformats.org/officeDocument/2006/relationships/tags" Target="../tags/tag121.xml"/><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image" Target="../media/image1.emf"/><Relationship Id="rId2" Type="http://schemas.openxmlformats.org/officeDocument/2006/relationships/tags" Target="../tags/tag13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0" Type="http://schemas.openxmlformats.org/officeDocument/2006/relationships/tags" Target="../tags/tag188.xml"/><Relationship Id="rId4" Type="http://schemas.openxmlformats.org/officeDocument/2006/relationships/tags" Target="../tags/tag152.xml"/><Relationship Id="rId39" Type="http://schemas.openxmlformats.org/officeDocument/2006/relationships/tags" Target="../tags/tag187.xml"/><Relationship Id="rId38" Type="http://schemas.openxmlformats.org/officeDocument/2006/relationships/tags" Target="../tags/tag186.xml"/><Relationship Id="rId37" Type="http://schemas.openxmlformats.org/officeDocument/2006/relationships/tags" Target="../tags/tag185.xml"/><Relationship Id="rId36" Type="http://schemas.openxmlformats.org/officeDocument/2006/relationships/tags" Target="../tags/tag184.xml"/><Relationship Id="rId35" Type="http://schemas.openxmlformats.org/officeDocument/2006/relationships/tags" Target="../tags/tag183.xml"/><Relationship Id="rId34" Type="http://schemas.openxmlformats.org/officeDocument/2006/relationships/tags" Target="../tags/tag182.xml"/><Relationship Id="rId33" Type="http://schemas.openxmlformats.org/officeDocument/2006/relationships/tags" Target="../tags/tag181.xml"/><Relationship Id="rId32" Type="http://schemas.openxmlformats.org/officeDocument/2006/relationships/tags" Target="../tags/tag180.xml"/><Relationship Id="rId31" Type="http://schemas.openxmlformats.org/officeDocument/2006/relationships/tags" Target="../tags/tag179.xml"/><Relationship Id="rId30" Type="http://schemas.openxmlformats.org/officeDocument/2006/relationships/tags" Target="../tags/tag178.xml"/><Relationship Id="rId3" Type="http://schemas.openxmlformats.org/officeDocument/2006/relationships/tags" Target="../tags/tag151.xml"/><Relationship Id="rId29" Type="http://schemas.openxmlformats.org/officeDocument/2006/relationships/tags" Target="../tags/tag177.xml"/><Relationship Id="rId28" Type="http://schemas.openxmlformats.org/officeDocument/2006/relationships/tags" Target="../tags/tag176.xml"/><Relationship Id="rId27" Type="http://schemas.openxmlformats.org/officeDocument/2006/relationships/tags" Target="../tags/tag175.xml"/><Relationship Id="rId26" Type="http://schemas.openxmlformats.org/officeDocument/2006/relationships/tags" Target="../tags/tag174.xml"/><Relationship Id="rId25" Type="http://schemas.openxmlformats.org/officeDocument/2006/relationships/tags" Target="../tags/tag173.xml"/><Relationship Id="rId24" Type="http://schemas.openxmlformats.org/officeDocument/2006/relationships/tags" Target="../tags/tag172.xml"/><Relationship Id="rId23" Type="http://schemas.openxmlformats.org/officeDocument/2006/relationships/tags" Target="../tags/tag171.xml"/><Relationship Id="rId22" Type="http://schemas.openxmlformats.org/officeDocument/2006/relationships/tags" Target="../tags/tag170.xml"/><Relationship Id="rId21" Type="http://schemas.openxmlformats.org/officeDocument/2006/relationships/tags" Target="../tags/tag169.xml"/><Relationship Id="rId20" Type="http://schemas.openxmlformats.org/officeDocument/2006/relationships/tags" Target="../tags/tag168.xml"/><Relationship Id="rId2" Type="http://schemas.openxmlformats.org/officeDocument/2006/relationships/tags" Target="../tags/tag150.xml"/><Relationship Id="rId19" Type="http://schemas.openxmlformats.org/officeDocument/2006/relationships/tags" Target="../tags/tag167.xml"/><Relationship Id="rId18" Type="http://schemas.openxmlformats.org/officeDocument/2006/relationships/tags" Target="../tags/tag166.xml"/><Relationship Id="rId17" Type="http://schemas.openxmlformats.org/officeDocument/2006/relationships/tags" Target="../tags/tag165.xml"/><Relationship Id="rId16" Type="http://schemas.openxmlformats.org/officeDocument/2006/relationships/tags" Target="../tags/tag164.xml"/><Relationship Id="rId15" Type="http://schemas.openxmlformats.org/officeDocument/2006/relationships/tags" Target="../tags/tag163.xml"/><Relationship Id="rId14" Type="http://schemas.openxmlformats.org/officeDocument/2006/relationships/tags" Target="../tags/tag162.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image" Target="../media/image1.emf"/><Relationship Id="rId2" Type="http://schemas.openxmlformats.org/officeDocument/2006/relationships/tags" Target="../tags/tag18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2" Type="http://schemas.openxmlformats.org/officeDocument/2006/relationships/tags" Target="../tags/tag231.xml"/><Relationship Id="rId21" Type="http://schemas.openxmlformats.org/officeDocument/2006/relationships/tags" Target="../tags/tag230.xml"/><Relationship Id="rId20" Type="http://schemas.openxmlformats.org/officeDocument/2006/relationships/tags" Target="../tags/tag229.xml"/><Relationship Id="rId2" Type="http://schemas.openxmlformats.org/officeDocument/2006/relationships/image" Target="../media/image4.png"/><Relationship Id="rId19" Type="http://schemas.openxmlformats.org/officeDocument/2006/relationships/tags" Target="../tags/tag228.xml"/><Relationship Id="rId18" Type="http://schemas.openxmlformats.org/officeDocument/2006/relationships/image" Target="../media/image1.emf"/><Relationship Id="rId17" Type="http://schemas.openxmlformats.org/officeDocument/2006/relationships/tags" Target="../tags/tag227.xml"/><Relationship Id="rId16" Type="http://schemas.openxmlformats.org/officeDocument/2006/relationships/tags" Target="../tags/tag226.xml"/><Relationship Id="rId15" Type="http://schemas.openxmlformats.org/officeDocument/2006/relationships/tags" Target="../tags/tag225.xml"/><Relationship Id="rId14" Type="http://schemas.openxmlformats.org/officeDocument/2006/relationships/tags" Target="../tags/tag224.xml"/><Relationship Id="rId13" Type="http://schemas.openxmlformats.org/officeDocument/2006/relationships/tags" Target="../tags/tag223.xml"/><Relationship Id="rId12" Type="http://schemas.openxmlformats.org/officeDocument/2006/relationships/tags" Target="../tags/tag222.xml"/><Relationship Id="rId11" Type="http://schemas.openxmlformats.org/officeDocument/2006/relationships/tags" Target="../tags/tag221.xml"/><Relationship Id="rId10" Type="http://schemas.openxmlformats.org/officeDocument/2006/relationships/tags" Target="../tags/tag22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9" Type="http://schemas.openxmlformats.org/officeDocument/2006/relationships/tags" Target="../tags/tag258.xml"/><Relationship Id="rId28" Type="http://schemas.openxmlformats.org/officeDocument/2006/relationships/tags" Target="../tags/tag257.xml"/><Relationship Id="rId27" Type="http://schemas.openxmlformats.org/officeDocument/2006/relationships/tags" Target="../tags/tag256.xml"/><Relationship Id="rId26" Type="http://schemas.openxmlformats.org/officeDocument/2006/relationships/tags" Target="../tags/tag255.xml"/><Relationship Id="rId25" Type="http://schemas.openxmlformats.org/officeDocument/2006/relationships/tags" Target="../tags/tag254.xml"/><Relationship Id="rId24" Type="http://schemas.openxmlformats.org/officeDocument/2006/relationships/tags" Target="../tags/tag253.xml"/><Relationship Id="rId23" Type="http://schemas.openxmlformats.org/officeDocument/2006/relationships/tags" Target="../tags/tag252.xml"/><Relationship Id="rId22" Type="http://schemas.openxmlformats.org/officeDocument/2006/relationships/tags" Target="../tags/tag251.xml"/><Relationship Id="rId21" Type="http://schemas.openxmlformats.org/officeDocument/2006/relationships/tags" Target="../tags/tag250.xml"/><Relationship Id="rId20" Type="http://schemas.openxmlformats.org/officeDocument/2006/relationships/tags" Target="../tags/tag249.xml"/><Relationship Id="rId2" Type="http://schemas.openxmlformats.org/officeDocument/2006/relationships/image" Target="../media/image4.png"/><Relationship Id="rId19" Type="http://schemas.openxmlformats.org/officeDocument/2006/relationships/tags" Target="../tags/tag248.xml"/><Relationship Id="rId18" Type="http://schemas.openxmlformats.org/officeDocument/2006/relationships/tags" Target="../tags/tag247.xml"/><Relationship Id="rId17" Type="http://schemas.openxmlformats.org/officeDocument/2006/relationships/tags" Target="../tags/tag246.xml"/><Relationship Id="rId16" Type="http://schemas.openxmlformats.org/officeDocument/2006/relationships/tags" Target="../tags/tag245.xml"/><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image" Target="../media/image4.png"/><Relationship Id="rId19" Type="http://schemas.openxmlformats.org/officeDocument/2006/relationships/tags" Target="../tags/tag274.xml"/><Relationship Id="rId18" Type="http://schemas.openxmlformats.org/officeDocument/2006/relationships/tags" Target="../tags/tag273.xml"/><Relationship Id="rId17" Type="http://schemas.openxmlformats.org/officeDocument/2006/relationships/tags" Target="../tags/tag272.xml"/><Relationship Id="rId16" Type="http://schemas.openxmlformats.org/officeDocument/2006/relationships/tags" Target="../tags/tag271.xml"/><Relationship Id="rId15" Type="http://schemas.openxmlformats.org/officeDocument/2006/relationships/tags" Target="../tags/tag270.xml"/><Relationship Id="rId14" Type="http://schemas.openxmlformats.org/officeDocument/2006/relationships/tags" Target="../tags/tag269.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image" Target="../media/image1.emf"/><Relationship Id="rId10" Type="http://schemas.openxmlformats.org/officeDocument/2006/relationships/tags" Target="../tags/tag26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0" Type="http://schemas.openxmlformats.org/officeDocument/2006/relationships/tags" Target="../tags/tag302.xml"/><Relationship Id="rId3" Type="http://schemas.openxmlformats.org/officeDocument/2006/relationships/tags" Target="../tags/tag275.xml"/><Relationship Id="rId29" Type="http://schemas.openxmlformats.org/officeDocument/2006/relationships/tags" Target="../tags/tag301.xml"/><Relationship Id="rId28" Type="http://schemas.openxmlformats.org/officeDocument/2006/relationships/tags" Target="../tags/tag300.xml"/><Relationship Id="rId27" Type="http://schemas.openxmlformats.org/officeDocument/2006/relationships/tags" Target="../tags/tag299.xml"/><Relationship Id="rId26" Type="http://schemas.openxmlformats.org/officeDocument/2006/relationships/tags" Target="../tags/tag298.xml"/><Relationship Id="rId25" Type="http://schemas.openxmlformats.org/officeDocument/2006/relationships/tags" Target="../tags/tag297.xml"/><Relationship Id="rId24" Type="http://schemas.openxmlformats.org/officeDocument/2006/relationships/tags" Target="../tags/tag296.xml"/><Relationship Id="rId23" Type="http://schemas.openxmlformats.org/officeDocument/2006/relationships/tags" Target="../tags/tag295.xml"/><Relationship Id="rId22" Type="http://schemas.openxmlformats.org/officeDocument/2006/relationships/tags" Target="../tags/tag294.xml"/><Relationship Id="rId21" Type="http://schemas.openxmlformats.org/officeDocument/2006/relationships/tags" Target="../tags/tag293.xml"/><Relationship Id="rId20" Type="http://schemas.openxmlformats.org/officeDocument/2006/relationships/tags" Target="../tags/tag292.xml"/><Relationship Id="rId2" Type="http://schemas.openxmlformats.org/officeDocument/2006/relationships/image" Target="../media/image4.png"/><Relationship Id="rId19" Type="http://schemas.openxmlformats.org/officeDocument/2006/relationships/tags" Target="../tags/tag291.xml"/><Relationship Id="rId18" Type="http://schemas.openxmlformats.org/officeDocument/2006/relationships/tags" Target="../tags/tag290.xml"/><Relationship Id="rId17" Type="http://schemas.openxmlformats.org/officeDocument/2006/relationships/tags" Target="../tags/tag289.xml"/><Relationship Id="rId16" Type="http://schemas.openxmlformats.org/officeDocument/2006/relationships/tags" Target="../tags/tag288.xml"/><Relationship Id="rId15" Type="http://schemas.openxmlformats.org/officeDocument/2006/relationships/tags" Target="../tags/tag287.xml"/><Relationship Id="rId14" Type="http://schemas.openxmlformats.org/officeDocument/2006/relationships/tags" Target="../tags/tag286.xml"/><Relationship Id="rId13" Type="http://schemas.openxmlformats.org/officeDocument/2006/relationships/tags" Target="../tags/tag285.xml"/><Relationship Id="rId12" Type="http://schemas.openxmlformats.org/officeDocument/2006/relationships/tags" Target="../tags/tag284.xml"/><Relationship Id="rId11" Type="http://schemas.openxmlformats.org/officeDocument/2006/relationships/tags" Target="../tags/tag283.xml"/><Relationship Id="rId10" Type="http://schemas.openxmlformats.org/officeDocument/2006/relationships/tags" Target="../tags/tag28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image" Target="../media/image4.png"/><Relationship Id="rId11" Type="http://schemas.openxmlformats.org/officeDocument/2006/relationships/image" Target="../media/image1.emf"/><Relationship Id="rId10" Type="http://schemas.openxmlformats.org/officeDocument/2006/relationships/tags" Target="../tags/tag31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5" Type="http://schemas.openxmlformats.org/officeDocument/2006/relationships/tags" Target="../tags/tag333.xml"/><Relationship Id="rId24" Type="http://schemas.openxmlformats.org/officeDocument/2006/relationships/tags" Target="../tags/tag332.xml"/><Relationship Id="rId23" Type="http://schemas.openxmlformats.org/officeDocument/2006/relationships/tags" Target="../tags/tag331.xml"/><Relationship Id="rId22" Type="http://schemas.openxmlformats.org/officeDocument/2006/relationships/tags" Target="../tags/tag330.xml"/><Relationship Id="rId21" Type="http://schemas.openxmlformats.org/officeDocument/2006/relationships/tags" Target="../tags/tag329.xml"/><Relationship Id="rId20" Type="http://schemas.openxmlformats.org/officeDocument/2006/relationships/tags" Target="../tags/tag328.xml"/><Relationship Id="rId2" Type="http://schemas.openxmlformats.org/officeDocument/2006/relationships/image" Target="../media/image4.png"/><Relationship Id="rId19" Type="http://schemas.openxmlformats.org/officeDocument/2006/relationships/tags" Target="../tags/tag327.xml"/><Relationship Id="rId18" Type="http://schemas.openxmlformats.org/officeDocument/2006/relationships/tags" Target="../tags/tag326.xml"/><Relationship Id="rId17" Type="http://schemas.openxmlformats.org/officeDocument/2006/relationships/tags" Target="../tags/tag325.xml"/><Relationship Id="rId16" Type="http://schemas.openxmlformats.org/officeDocument/2006/relationships/tags" Target="../tags/tag324.xml"/><Relationship Id="rId15" Type="http://schemas.openxmlformats.org/officeDocument/2006/relationships/tags" Target="../tags/tag323.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40.xml"/><Relationship Id="rId8" Type="http://schemas.openxmlformats.org/officeDocument/2006/relationships/tags" Target="../tags/tag339.xml"/><Relationship Id="rId7" Type="http://schemas.openxmlformats.org/officeDocument/2006/relationships/tags" Target="../tags/tag338.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 Id="rId33" Type="http://schemas.openxmlformats.org/officeDocument/2006/relationships/tags" Target="../tags/tag363.xml"/><Relationship Id="rId32" Type="http://schemas.openxmlformats.org/officeDocument/2006/relationships/tags" Target="../tags/tag362.xml"/><Relationship Id="rId31" Type="http://schemas.openxmlformats.org/officeDocument/2006/relationships/tags" Target="../tags/tag361.xml"/><Relationship Id="rId30" Type="http://schemas.openxmlformats.org/officeDocument/2006/relationships/tags" Target="../tags/tag360.xml"/><Relationship Id="rId3" Type="http://schemas.openxmlformats.org/officeDocument/2006/relationships/tags" Target="../tags/tag334.xml"/><Relationship Id="rId29" Type="http://schemas.openxmlformats.org/officeDocument/2006/relationships/tags" Target="../tags/tag359.xml"/><Relationship Id="rId28" Type="http://schemas.openxmlformats.org/officeDocument/2006/relationships/tags" Target="../tags/tag358.xml"/><Relationship Id="rId27" Type="http://schemas.openxmlformats.org/officeDocument/2006/relationships/tags" Target="../tags/tag357.xml"/><Relationship Id="rId26" Type="http://schemas.openxmlformats.org/officeDocument/2006/relationships/tags" Target="../tags/tag356.xml"/><Relationship Id="rId25" Type="http://schemas.openxmlformats.org/officeDocument/2006/relationships/tags" Target="../tags/tag355.xml"/><Relationship Id="rId24" Type="http://schemas.openxmlformats.org/officeDocument/2006/relationships/tags" Target="../tags/tag354.xml"/><Relationship Id="rId23" Type="http://schemas.openxmlformats.org/officeDocument/2006/relationships/tags" Target="../tags/tag353.xml"/><Relationship Id="rId22" Type="http://schemas.openxmlformats.org/officeDocument/2006/relationships/tags" Target="../tags/tag352.xml"/><Relationship Id="rId21" Type="http://schemas.openxmlformats.org/officeDocument/2006/relationships/tags" Target="../tags/tag351.xml"/><Relationship Id="rId20" Type="http://schemas.openxmlformats.org/officeDocument/2006/relationships/tags" Target="../tags/tag350.xml"/><Relationship Id="rId2" Type="http://schemas.openxmlformats.org/officeDocument/2006/relationships/image" Target="../media/image4.png"/><Relationship Id="rId19" Type="http://schemas.openxmlformats.org/officeDocument/2006/relationships/tags" Target="../tags/tag349.xml"/><Relationship Id="rId18" Type="http://schemas.openxmlformats.org/officeDocument/2006/relationships/tags" Target="../tags/tag348.xml"/><Relationship Id="rId17" Type="http://schemas.openxmlformats.org/officeDocument/2006/relationships/tags" Target="../tags/tag347.xml"/><Relationship Id="rId16" Type="http://schemas.openxmlformats.org/officeDocument/2006/relationships/tags" Target="../tags/tag346.xml"/><Relationship Id="rId15" Type="http://schemas.openxmlformats.org/officeDocument/2006/relationships/tags" Target="../tags/tag345.xml"/><Relationship Id="rId14" Type="http://schemas.openxmlformats.org/officeDocument/2006/relationships/tags" Target="../tags/tag344.xml"/><Relationship Id="rId13" Type="http://schemas.openxmlformats.org/officeDocument/2006/relationships/tags" Target="../tags/tag343.xml"/><Relationship Id="rId12" Type="http://schemas.openxmlformats.org/officeDocument/2006/relationships/image" Target="../media/image1.emf"/><Relationship Id="rId11" Type="http://schemas.openxmlformats.org/officeDocument/2006/relationships/tags" Target="../tags/tag342.xml"/><Relationship Id="rId10" Type="http://schemas.openxmlformats.org/officeDocument/2006/relationships/tags" Target="../tags/tag34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0" Type="http://schemas.openxmlformats.org/officeDocument/2006/relationships/tags" Target="../tags/tag408.xml"/><Relationship Id="rId4" Type="http://schemas.openxmlformats.org/officeDocument/2006/relationships/tags" Target="../tags/tag372.xml"/><Relationship Id="rId39" Type="http://schemas.openxmlformats.org/officeDocument/2006/relationships/tags" Target="../tags/tag407.xml"/><Relationship Id="rId38" Type="http://schemas.openxmlformats.org/officeDocument/2006/relationships/tags" Target="../tags/tag406.xml"/><Relationship Id="rId37" Type="http://schemas.openxmlformats.org/officeDocument/2006/relationships/tags" Target="../tags/tag405.xml"/><Relationship Id="rId36" Type="http://schemas.openxmlformats.org/officeDocument/2006/relationships/tags" Target="../tags/tag404.xml"/><Relationship Id="rId35" Type="http://schemas.openxmlformats.org/officeDocument/2006/relationships/tags" Target="../tags/tag403.xml"/><Relationship Id="rId34" Type="http://schemas.openxmlformats.org/officeDocument/2006/relationships/tags" Target="../tags/tag402.xml"/><Relationship Id="rId33" Type="http://schemas.openxmlformats.org/officeDocument/2006/relationships/tags" Target="../tags/tag401.xml"/><Relationship Id="rId32" Type="http://schemas.openxmlformats.org/officeDocument/2006/relationships/tags" Target="../tags/tag400.xml"/><Relationship Id="rId31" Type="http://schemas.openxmlformats.org/officeDocument/2006/relationships/tags" Target="../tags/tag399.xml"/><Relationship Id="rId30" Type="http://schemas.openxmlformats.org/officeDocument/2006/relationships/tags" Target="../tags/tag398.xml"/><Relationship Id="rId3" Type="http://schemas.openxmlformats.org/officeDocument/2006/relationships/tags" Target="../tags/tag371.xml"/><Relationship Id="rId29" Type="http://schemas.openxmlformats.org/officeDocument/2006/relationships/tags" Target="../tags/tag397.xml"/><Relationship Id="rId28" Type="http://schemas.openxmlformats.org/officeDocument/2006/relationships/tags" Target="../tags/tag396.xml"/><Relationship Id="rId27" Type="http://schemas.openxmlformats.org/officeDocument/2006/relationships/tags" Target="../tags/tag395.xml"/><Relationship Id="rId26" Type="http://schemas.openxmlformats.org/officeDocument/2006/relationships/tags" Target="../tags/tag394.xml"/><Relationship Id="rId25" Type="http://schemas.openxmlformats.org/officeDocument/2006/relationships/tags" Target="../tags/tag393.xml"/><Relationship Id="rId24" Type="http://schemas.openxmlformats.org/officeDocument/2006/relationships/tags" Target="../tags/tag392.xml"/><Relationship Id="rId23" Type="http://schemas.openxmlformats.org/officeDocument/2006/relationships/tags" Target="../tags/tag391.xml"/><Relationship Id="rId22" Type="http://schemas.openxmlformats.org/officeDocument/2006/relationships/tags" Target="../tags/tag390.xml"/><Relationship Id="rId21" Type="http://schemas.openxmlformats.org/officeDocument/2006/relationships/tags" Target="../tags/tag389.xml"/><Relationship Id="rId20" Type="http://schemas.openxmlformats.org/officeDocument/2006/relationships/tags" Target="../tags/tag388.xml"/><Relationship Id="rId2" Type="http://schemas.openxmlformats.org/officeDocument/2006/relationships/tags" Target="../tags/tag370.xml"/><Relationship Id="rId19" Type="http://schemas.openxmlformats.org/officeDocument/2006/relationships/tags" Target="../tags/tag387.xml"/><Relationship Id="rId18" Type="http://schemas.openxmlformats.org/officeDocument/2006/relationships/tags" Target="../tags/tag386.xml"/><Relationship Id="rId17" Type="http://schemas.openxmlformats.org/officeDocument/2006/relationships/tags" Target="../tags/tag385.xml"/><Relationship Id="rId16" Type="http://schemas.openxmlformats.org/officeDocument/2006/relationships/tags" Target="../tags/tag384.xml"/><Relationship Id="rId15" Type="http://schemas.openxmlformats.org/officeDocument/2006/relationships/tags" Target="../tags/tag383.xml"/><Relationship Id="rId14" Type="http://schemas.openxmlformats.org/officeDocument/2006/relationships/tags" Target="../tags/tag382.xml"/><Relationship Id="rId13" Type="http://schemas.openxmlformats.org/officeDocument/2006/relationships/tags" Target="../tags/tag381.xml"/><Relationship Id="rId12" Type="http://schemas.openxmlformats.org/officeDocument/2006/relationships/tags" Target="../tags/tag380.xml"/><Relationship Id="rId11" Type="http://schemas.openxmlformats.org/officeDocument/2006/relationships/tags" Target="../tags/tag379.xml"/><Relationship Id="rId10" Type="http://schemas.openxmlformats.org/officeDocument/2006/relationships/tags" Target="../tags/tag378.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image" Target="../media/image1.emf"/><Relationship Id="rId2" Type="http://schemas.openxmlformats.org/officeDocument/2006/relationships/tags" Target="../tags/tag40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image" Target="../media/image2.png"/><Relationship Id="rId30" Type="http://schemas.openxmlformats.org/officeDocument/2006/relationships/tags" Target="../tags/tag441.xml"/><Relationship Id="rId3" Type="http://schemas.openxmlformats.org/officeDocument/2006/relationships/tags" Target="../tags/tag416.xml"/><Relationship Id="rId29" Type="http://schemas.openxmlformats.org/officeDocument/2006/relationships/tags" Target="../tags/tag440.xml"/><Relationship Id="rId28" Type="http://schemas.openxmlformats.org/officeDocument/2006/relationships/tags" Target="../tags/tag439.xml"/><Relationship Id="rId27" Type="http://schemas.openxmlformats.org/officeDocument/2006/relationships/tags" Target="../tags/tag438.xml"/><Relationship Id="rId26" Type="http://schemas.openxmlformats.org/officeDocument/2006/relationships/image" Target="../media/image3.png"/><Relationship Id="rId25" Type="http://schemas.openxmlformats.org/officeDocument/2006/relationships/tags" Target="../tags/tag437.xml"/><Relationship Id="rId24" Type="http://schemas.openxmlformats.org/officeDocument/2006/relationships/tags" Target="../tags/tag436.xml"/><Relationship Id="rId23" Type="http://schemas.openxmlformats.org/officeDocument/2006/relationships/tags" Target="../tags/tag435.xml"/><Relationship Id="rId22" Type="http://schemas.openxmlformats.org/officeDocument/2006/relationships/tags" Target="../tags/tag434.xml"/><Relationship Id="rId21" Type="http://schemas.openxmlformats.org/officeDocument/2006/relationships/tags" Target="../tags/tag433.xml"/><Relationship Id="rId20" Type="http://schemas.openxmlformats.org/officeDocument/2006/relationships/tags" Target="../tags/tag432.xml"/><Relationship Id="rId2" Type="http://schemas.openxmlformats.org/officeDocument/2006/relationships/tags" Target="../tags/tag415.xml"/><Relationship Id="rId19" Type="http://schemas.openxmlformats.org/officeDocument/2006/relationships/tags" Target="../tags/tag431.xml"/><Relationship Id="rId18" Type="http://schemas.openxmlformats.org/officeDocument/2006/relationships/tags" Target="../tags/tag430.xml"/><Relationship Id="rId17" Type="http://schemas.openxmlformats.org/officeDocument/2006/relationships/tags" Target="../tags/tag429.xml"/><Relationship Id="rId16" Type="http://schemas.openxmlformats.org/officeDocument/2006/relationships/tags" Target="../tags/tag428.xml"/><Relationship Id="rId15" Type="http://schemas.openxmlformats.org/officeDocument/2006/relationships/tags" Target="../tags/tag427.xml"/><Relationship Id="rId14" Type="http://schemas.openxmlformats.org/officeDocument/2006/relationships/tags" Target="../tags/tag426.xml"/><Relationship Id="rId13" Type="http://schemas.openxmlformats.org/officeDocument/2006/relationships/tags" Target="../tags/tag425.xml"/><Relationship Id="rId12" Type="http://schemas.openxmlformats.org/officeDocument/2006/relationships/tags" Target="../tags/tag424.xml"/><Relationship Id="rId11" Type="http://schemas.openxmlformats.org/officeDocument/2006/relationships/tags" Target="../tags/tag423.xml"/><Relationship Id="rId10" Type="http://schemas.openxmlformats.org/officeDocument/2006/relationships/tags" Target="../tags/tag422.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448.xml"/><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image" Target="../media/image1.emf"/><Relationship Id="rId2" Type="http://schemas.openxmlformats.org/officeDocument/2006/relationships/tags" Target="../tags/tag44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464.xml"/><Relationship Id="rId8" Type="http://schemas.openxmlformats.org/officeDocument/2006/relationships/tags" Target="../tags/tag463.xml"/><Relationship Id="rId7" Type="http://schemas.openxmlformats.org/officeDocument/2006/relationships/tags" Target="../tags/tag462.xml"/><Relationship Id="rId6" Type="http://schemas.openxmlformats.org/officeDocument/2006/relationships/tags" Target="../tags/tag461.xml"/><Relationship Id="rId5" Type="http://schemas.openxmlformats.org/officeDocument/2006/relationships/tags" Target="../tags/tag460.xml"/><Relationship Id="rId40" Type="http://schemas.openxmlformats.org/officeDocument/2006/relationships/tags" Target="../tags/tag495.xml"/><Relationship Id="rId4" Type="http://schemas.openxmlformats.org/officeDocument/2006/relationships/tags" Target="../tags/tag459.xml"/><Relationship Id="rId39" Type="http://schemas.openxmlformats.org/officeDocument/2006/relationships/tags" Target="../tags/tag494.xml"/><Relationship Id="rId38" Type="http://schemas.openxmlformats.org/officeDocument/2006/relationships/tags" Target="../tags/tag493.xml"/><Relationship Id="rId37" Type="http://schemas.openxmlformats.org/officeDocument/2006/relationships/tags" Target="../tags/tag492.xml"/><Relationship Id="rId36" Type="http://schemas.openxmlformats.org/officeDocument/2006/relationships/tags" Target="../tags/tag491.xml"/><Relationship Id="rId35" Type="http://schemas.openxmlformats.org/officeDocument/2006/relationships/tags" Target="../tags/tag490.xml"/><Relationship Id="rId34" Type="http://schemas.openxmlformats.org/officeDocument/2006/relationships/tags" Target="../tags/tag489.xml"/><Relationship Id="rId33" Type="http://schemas.openxmlformats.org/officeDocument/2006/relationships/tags" Target="../tags/tag488.xml"/><Relationship Id="rId32" Type="http://schemas.openxmlformats.org/officeDocument/2006/relationships/tags" Target="../tags/tag487.xml"/><Relationship Id="rId31" Type="http://schemas.openxmlformats.org/officeDocument/2006/relationships/tags" Target="../tags/tag486.xml"/><Relationship Id="rId30" Type="http://schemas.openxmlformats.org/officeDocument/2006/relationships/tags" Target="../tags/tag485.xml"/><Relationship Id="rId3" Type="http://schemas.openxmlformats.org/officeDocument/2006/relationships/tags" Target="../tags/tag458.xml"/><Relationship Id="rId29" Type="http://schemas.openxmlformats.org/officeDocument/2006/relationships/tags" Target="../tags/tag484.xml"/><Relationship Id="rId28" Type="http://schemas.openxmlformats.org/officeDocument/2006/relationships/tags" Target="../tags/tag483.xml"/><Relationship Id="rId27" Type="http://schemas.openxmlformats.org/officeDocument/2006/relationships/tags" Target="../tags/tag482.xml"/><Relationship Id="rId26" Type="http://schemas.openxmlformats.org/officeDocument/2006/relationships/tags" Target="../tags/tag481.xml"/><Relationship Id="rId25" Type="http://schemas.openxmlformats.org/officeDocument/2006/relationships/tags" Target="../tags/tag480.xml"/><Relationship Id="rId24" Type="http://schemas.openxmlformats.org/officeDocument/2006/relationships/tags" Target="../tags/tag479.xml"/><Relationship Id="rId23" Type="http://schemas.openxmlformats.org/officeDocument/2006/relationships/tags" Target="../tags/tag478.xml"/><Relationship Id="rId22" Type="http://schemas.openxmlformats.org/officeDocument/2006/relationships/tags" Target="../tags/tag477.xml"/><Relationship Id="rId21" Type="http://schemas.openxmlformats.org/officeDocument/2006/relationships/tags" Target="../tags/tag476.xml"/><Relationship Id="rId20" Type="http://schemas.openxmlformats.org/officeDocument/2006/relationships/tags" Target="../tags/tag475.xml"/><Relationship Id="rId2" Type="http://schemas.openxmlformats.org/officeDocument/2006/relationships/tags" Target="../tags/tag457.xml"/><Relationship Id="rId19" Type="http://schemas.openxmlformats.org/officeDocument/2006/relationships/tags" Target="../tags/tag474.xml"/><Relationship Id="rId18" Type="http://schemas.openxmlformats.org/officeDocument/2006/relationships/tags" Target="../tags/tag473.xml"/><Relationship Id="rId17" Type="http://schemas.openxmlformats.org/officeDocument/2006/relationships/tags" Target="../tags/tag472.xml"/><Relationship Id="rId16" Type="http://schemas.openxmlformats.org/officeDocument/2006/relationships/tags" Target="../tags/tag471.xml"/><Relationship Id="rId15" Type="http://schemas.openxmlformats.org/officeDocument/2006/relationships/tags" Target="../tags/tag470.xml"/><Relationship Id="rId14" Type="http://schemas.openxmlformats.org/officeDocument/2006/relationships/tags" Target="../tags/tag469.xml"/><Relationship Id="rId13" Type="http://schemas.openxmlformats.org/officeDocument/2006/relationships/tags" Target="../tags/tag468.xml"/><Relationship Id="rId12" Type="http://schemas.openxmlformats.org/officeDocument/2006/relationships/tags" Target="../tags/tag467.xml"/><Relationship Id="rId11" Type="http://schemas.openxmlformats.org/officeDocument/2006/relationships/tags" Target="../tags/tag466.xml"/><Relationship Id="rId10" Type="http://schemas.openxmlformats.org/officeDocument/2006/relationships/tags" Target="../tags/tag46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image" Target="../media/image1.emf"/><Relationship Id="rId2" Type="http://schemas.openxmlformats.org/officeDocument/2006/relationships/tags" Target="../tags/tag496.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505.xml"/><Relationship Id="rId6" Type="http://schemas.openxmlformats.org/officeDocument/2006/relationships/tags" Target="../tags/tag504.xml"/><Relationship Id="rId5" Type="http://schemas.openxmlformats.org/officeDocument/2006/relationships/tags" Target="../tags/tag503.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510.xml"/><Relationship Id="rId5" Type="http://schemas.openxmlformats.org/officeDocument/2006/relationships/tags" Target="../tags/tag509.xml"/><Relationship Id="rId4" Type="http://schemas.openxmlformats.org/officeDocument/2006/relationships/tags" Target="../tags/tag508.xml"/><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514.xml"/><Relationship Id="rId4" Type="http://schemas.openxmlformats.org/officeDocument/2006/relationships/tags" Target="../tags/tag513.xml"/><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6" Type="http://schemas.openxmlformats.org/officeDocument/2006/relationships/tags" Target="../tags/tag519.xml"/><Relationship Id="rId5" Type="http://schemas.openxmlformats.org/officeDocument/2006/relationships/tags" Target="../tags/tag518.xml"/><Relationship Id="rId4" Type="http://schemas.openxmlformats.org/officeDocument/2006/relationships/tags" Target="../tags/tag517.xml"/><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526.xml"/><Relationship Id="rId8" Type="http://schemas.openxmlformats.org/officeDocument/2006/relationships/tags" Target="../tags/tag525.xml"/><Relationship Id="rId7" Type="http://schemas.openxmlformats.org/officeDocument/2006/relationships/tags" Target="../tags/tag524.xml"/><Relationship Id="rId6" Type="http://schemas.openxmlformats.org/officeDocument/2006/relationships/tags" Target="../tags/tag523.xml"/><Relationship Id="rId5" Type="http://schemas.openxmlformats.org/officeDocument/2006/relationships/tags" Target="../tags/tag522.xml"/><Relationship Id="rId4" Type="http://schemas.openxmlformats.org/officeDocument/2006/relationships/tags" Target="../tags/tag521.xml"/><Relationship Id="rId3" Type="http://schemas.openxmlformats.org/officeDocument/2006/relationships/tags" Target="../tags/tag520.xml"/><Relationship Id="rId22" Type="http://schemas.openxmlformats.org/officeDocument/2006/relationships/tags" Target="../tags/tag538.xml"/><Relationship Id="rId21" Type="http://schemas.openxmlformats.org/officeDocument/2006/relationships/tags" Target="../tags/tag537.xml"/><Relationship Id="rId20" Type="http://schemas.openxmlformats.org/officeDocument/2006/relationships/tags" Target="../tags/tag536.xml"/><Relationship Id="rId2" Type="http://schemas.openxmlformats.org/officeDocument/2006/relationships/image" Target="../media/image4.png"/><Relationship Id="rId19" Type="http://schemas.openxmlformats.org/officeDocument/2006/relationships/tags" Target="../tags/tag535.xml"/><Relationship Id="rId18" Type="http://schemas.openxmlformats.org/officeDocument/2006/relationships/image" Target="../media/image1.emf"/><Relationship Id="rId17" Type="http://schemas.openxmlformats.org/officeDocument/2006/relationships/tags" Target="../tags/tag534.xml"/><Relationship Id="rId16" Type="http://schemas.openxmlformats.org/officeDocument/2006/relationships/tags" Target="../tags/tag533.xml"/><Relationship Id="rId15" Type="http://schemas.openxmlformats.org/officeDocument/2006/relationships/tags" Target="../tags/tag532.xml"/><Relationship Id="rId14" Type="http://schemas.openxmlformats.org/officeDocument/2006/relationships/tags" Target="../tags/tag531.xml"/><Relationship Id="rId13" Type="http://schemas.openxmlformats.org/officeDocument/2006/relationships/tags" Target="../tags/tag530.xml"/><Relationship Id="rId12" Type="http://schemas.openxmlformats.org/officeDocument/2006/relationships/tags" Target="../tags/tag529.xml"/><Relationship Id="rId11" Type="http://schemas.openxmlformats.org/officeDocument/2006/relationships/tags" Target="../tags/tag528.xml"/><Relationship Id="rId10" Type="http://schemas.openxmlformats.org/officeDocument/2006/relationships/tags" Target="../tags/tag52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tags" Target="../tags/tag544.xml"/><Relationship Id="rId7" Type="http://schemas.openxmlformats.org/officeDocument/2006/relationships/tags" Target="../tags/tag543.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 Id="rId3" Type="http://schemas.openxmlformats.org/officeDocument/2006/relationships/tags" Target="../tags/tag539.xml"/><Relationship Id="rId29" Type="http://schemas.openxmlformats.org/officeDocument/2006/relationships/tags" Target="../tags/tag565.xml"/><Relationship Id="rId28" Type="http://schemas.openxmlformats.org/officeDocument/2006/relationships/tags" Target="../tags/tag564.xml"/><Relationship Id="rId27" Type="http://schemas.openxmlformats.org/officeDocument/2006/relationships/tags" Target="../tags/tag563.xml"/><Relationship Id="rId26" Type="http://schemas.openxmlformats.org/officeDocument/2006/relationships/tags" Target="../tags/tag562.xml"/><Relationship Id="rId25" Type="http://schemas.openxmlformats.org/officeDocument/2006/relationships/tags" Target="../tags/tag561.xml"/><Relationship Id="rId24" Type="http://schemas.openxmlformats.org/officeDocument/2006/relationships/tags" Target="../tags/tag560.xml"/><Relationship Id="rId23" Type="http://schemas.openxmlformats.org/officeDocument/2006/relationships/tags" Target="../tags/tag559.xml"/><Relationship Id="rId22" Type="http://schemas.openxmlformats.org/officeDocument/2006/relationships/tags" Target="../tags/tag558.xml"/><Relationship Id="rId21" Type="http://schemas.openxmlformats.org/officeDocument/2006/relationships/tags" Target="../tags/tag557.xml"/><Relationship Id="rId20" Type="http://schemas.openxmlformats.org/officeDocument/2006/relationships/tags" Target="../tags/tag556.xml"/><Relationship Id="rId2" Type="http://schemas.openxmlformats.org/officeDocument/2006/relationships/image" Target="../media/image4.png"/><Relationship Id="rId19" Type="http://schemas.openxmlformats.org/officeDocument/2006/relationships/tags" Target="../tags/tag555.xml"/><Relationship Id="rId18" Type="http://schemas.openxmlformats.org/officeDocument/2006/relationships/tags" Target="../tags/tag554.xml"/><Relationship Id="rId17" Type="http://schemas.openxmlformats.org/officeDocument/2006/relationships/tags" Target="../tags/tag553.xml"/><Relationship Id="rId16" Type="http://schemas.openxmlformats.org/officeDocument/2006/relationships/tags" Target="../tags/tag552.xml"/><Relationship Id="rId15" Type="http://schemas.openxmlformats.org/officeDocument/2006/relationships/tags" Target="../tags/tag551.xml"/><Relationship Id="rId14" Type="http://schemas.openxmlformats.org/officeDocument/2006/relationships/tags" Target="../tags/tag550.xml"/><Relationship Id="rId13" Type="http://schemas.openxmlformats.org/officeDocument/2006/relationships/tags" Target="../tags/tag549.xml"/><Relationship Id="rId12" Type="http://schemas.openxmlformats.org/officeDocument/2006/relationships/tags" Target="../tags/tag548.xml"/><Relationship Id="rId11" Type="http://schemas.openxmlformats.org/officeDocument/2006/relationships/tags" Target="../tags/tag547.xml"/><Relationship Id="rId10" Type="http://schemas.openxmlformats.org/officeDocument/2006/relationships/tags" Target="../tags/tag546.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572.xml"/><Relationship Id="rId8" Type="http://schemas.openxmlformats.org/officeDocument/2006/relationships/tags" Target="../tags/tag571.xml"/><Relationship Id="rId7" Type="http://schemas.openxmlformats.org/officeDocument/2006/relationships/tags" Target="../tags/tag570.xml"/><Relationship Id="rId6" Type="http://schemas.openxmlformats.org/officeDocument/2006/relationships/tags" Target="../tags/tag569.xml"/><Relationship Id="rId5" Type="http://schemas.openxmlformats.org/officeDocument/2006/relationships/tags" Target="../tags/tag568.xml"/><Relationship Id="rId4" Type="http://schemas.openxmlformats.org/officeDocument/2006/relationships/tags" Target="../tags/tag567.xml"/><Relationship Id="rId3" Type="http://schemas.openxmlformats.org/officeDocument/2006/relationships/tags" Target="../tags/tag566.xml"/><Relationship Id="rId2" Type="http://schemas.openxmlformats.org/officeDocument/2006/relationships/image" Target="../media/image4.png"/><Relationship Id="rId19" Type="http://schemas.openxmlformats.org/officeDocument/2006/relationships/tags" Target="../tags/tag581.xml"/><Relationship Id="rId18" Type="http://schemas.openxmlformats.org/officeDocument/2006/relationships/tags" Target="../tags/tag580.xml"/><Relationship Id="rId17" Type="http://schemas.openxmlformats.org/officeDocument/2006/relationships/tags" Target="../tags/tag579.xml"/><Relationship Id="rId16" Type="http://schemas.openxmlformats.org/officeDocument/2006/relationships/tags" Target="../tags/tag578.xml"/><Relationship Id="rId15" Type="http://schemas.openxmlformats.org/officeDocument/2006/relationships/tags" Target="../tags/tag577.xml"/><Relationship Id="rId14" Type="http://schemas.openxmlformats.org/officeDocument/2006/relationships/tags" Target="../tags/tag576.xml"/><Relationship Id="rId13" Type="http://schemas.openxmlformats.org/officeDocument/2006/relationships/tags" Target="../tags/tag575.xml"/><Relationship Id="rId12" Type="http://schemas.openxmlformats.org/officeDocument/2006/relationships/tags" Target="../tags/tag574.xml"/><Relationship Id="rId11" Type="http://schemas.openxmlformats.org/officeDocument/2006/relationships/image" Target="../media/image1.emf"/><Relationship Id="rId10" Type="http://schemas.openxmlformats.org/officeDocument/2006/relationships/tags" Target="../tags/tag57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588.xml"/><Relationship Id="rId8" Type="http://schemas.openxmlformats.org/officeDocument/2006/relationships/tags" Target="../tags/tag587.xml"/><Relationship Id="rId7" Type="http://schemas.openxmlformats.org/officeDocument/2006/relationships/tags" Target="../tags/tag586.xml"/><Relationship Id="rId6" Type="http://schemas.openxmlformats.org/officeDocument/2006/relationships/tags" Target="../tags/tag585.xml"/><Relationship Id="rId5" Type="http://schemas.openxmlformats.org/officeDocument/2006/relationships/tags" Target="../tags/tag584.xml"/><Relationship Id="rId4" Type="http://schemas.openxmlformats.org/officeDocument/2006/relationships/tags" Target="../tags/tag583.xml"/><Relationship Id="rId30" Type="http://schemas.openxmlformats.org/officeDocument/2006/relationships/tags" Target="../tags/tag609.xml"/><Relationship Id="rId3" Type="http://schemas.openxmlformats.org/officeDocument/2006/relationships/tags" Target="../tags/tag582.xml"/><Relationship Id="rId29" Type="http://schemas.openxmlformats.org/officeDocument/2006/relationships/tags" Target="../tags/tag608.xml"/><Relationship Id="rId28" Type="http://schemas.openxmlformats.org/officeDocument/2006/relationships/tags" Target="../tags/tag607.xml"/><Relationship Id="rId27" Type="http://schemas.openxmlformats.org/officeDocument/2006/relationships/tags" Target="../tags/tag606.xml"/><Relationship Id="rId26" Type="http://schemas.openxmlformats.org/officeDocument/2006/relationships/tags" Target="../tags/tag605.xml"/><Relationship Id="rId25" Type="http://schemas.openxmlformats.org/officeDocument/2006/relationships/tags" Target="../tags/tag604.xml"/><Relationship Id="rId24" Type="http://schemas.openxmlformats.org/officeDocument/2006/relationships/tags" Target="../tags/tag603.xml"/><Relationship Id="rId23" Type="http://schemas.openxmlformats.org/officeDocument/2006/relationships/tags" Target="../tags/tag602.xml"/><Relationship Id="rId22" Type="http://schemas.openxmlformats.org/officeDocument/2006/relationships/tags" Target="../tags/tag601.xml"/><Relationship Id="rId21" Type="http://schemas.openxmlformats.org/officeDocument/2006/relationships/tags" Target="../tags/tag600.xml"/><Relationship Id="rId20" Type="http://schemas.openxmlformats.org/officeDocument/2006/relationships/tags" Target="../tags/tag599.xml"/><Relationship Id="rId2" Type="http://schemas.openxmlformats.org/officeDocument/2006/relationships/image" Target="../media/image4.png"/><Relationship Id="rId19" Type="http://schemas.openxmlformats.org/officeDocument/2006/relationships/tags" Target="../tags/tag598.xml"/><Relationship Id="rId18" Type="http://schemas.openxmlformats.org/officeDocument/2006/relationships/tags" Target="../tags/tag597.xml"/><Relationship Id="rId17" Type="http://schemas.openxmlformats.org/officeDocument/2006/relationships/tags" Target="../tags/tag596.xml"/><Relationship Id="rId16" Type="http://schemas.openxmlformats.org/officeDocument/2006/relationships/tags" Target="../tags/tag595.xml"/><Relationship Id="rId15" Type="http://schemas.openxmlformats.org/officeDocument/2006/relationships/tags" Target="../tags/tag594.xml"/><Relationship Id="rId14" Type="http://schemas.openxmlformats.org/officeDocument/2006/relationships/tags" Target="../tags/tag593.xml"/><Relationship Id="rId13" Type="http://schemas.openxmlformats.org/officeDocument/2006/relationships/tags" Target="../tags/tag592.xml"/><Relationship Id="rId12" Type="http://schemas.openxmlformats.org/officeDocument/2006/relationships/tags" Target="../tags/tag591.xml"/><Relationship Id="rId11" Type="http://schemas.openxmlformats.org/officeDocument/2006/relationships/tags" Target="../tags/tag590.xml"/><Relationship Id="rId10" Type="http://schemas.openxmlformats.org/officeDocument/2006/relationships/tags" Target="../tags/tag58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616.xml"/><Relationship Id="rId8" Type="http://schemas.openxmlformats.org/officeDocument/2006/relationships/tags" Target="../tags/tag615.xml"/><Relationship Id="rId7" Type="http://schemas.openxmlformats.org/officeDocument/2006/relationships/tags" Target="../tags/tag614.xml"/><Relationship Id="rId6" Type="http://schemas.openxmlformats.org/officeDocument/2006/relationships/tags" Target="../tags/tag613.xml"/><Relationship Id="rId5" Type="http://schemas.openxmlformats.org/officeDocument/2006/relationships/tags" Target="../tags/tag612.xml"/><Relationship Id="rId4" Type="http://schemas.openxmlformats.org/officeDocument/2006/relationships/tags" Target="../tags/tag611.xml"/><Relationship Id="rId3" Type="http://schemas.openxmlformats.org/officeDocument/2006/relationships/tags" Target="../tags/tag610.xml"/><Relationship Id="rId2" Type="http://schemas.openxmlformats.org/officeDocument/2006/relationships/image" Target="../media/image4.png"/><Relationship Id="rId11" Type="http://schemas.openxmlformats.org/officeDocument/2006/relationships/image" Target="../media/image1.emf"/><Relationship Id="rId10" Type="http://schemas.openxmlformats.org/officeDocument/2006/relationships/tags" Target="../tags/tag617.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624.xml"/><Relationship Id="rId8" Type="http://schemas.openxmlformats.org/officeDocument/2006/relationships/tags" Target="../tags/tag623.xml"/><Relationship Id="rId7" Type="http://schemas.openxmlformats.org/officeDocument/2006/relationships/tags" Target="../tags/tag622.xml"/><Relationship Id="rId6" Type="http://schemas.openxmlformats.org/officeDocument/2006/relationships/tags" Target="../tags/tag621.xml"/><Relationship Id="rId5" Type="http://schemas.openxmlformats.org/officeDocument/2006/relationships/tags" Target="../tags/tag620.xml"/><Relationship Id="rId4" Type="http://schemas.openxmlformats.org/officeDocument/2006/relationships/tags" Target="../tags/tag619.xml"/><Relationship Id="rId3" Type="http://schemas.openxmlformats.org/officeDocument/2006/relationships/tags" Target="../tags/tag618.xml"/><Relationship Id="rId25" Type="http://schemas.openxmlformats.org/officeDocument/2006/relationships/tags" Target="../tags/tag640.xml"/><Relationship Id="rId24" Type="http://schemas.openxmlformats.org/officeDocument/2006/relationships/tags" Target="../tags/tag639.xml"/><Relationship Id="rId23" Type="http://schemas.openxmlformats.org/officeDocument/2006/relationships/tags" Target="../tags/tag638.xml"/><Relationship Id="rId22" Type="http://schemas.openxmlformats.org/officeDocument/2006/relationships/tags" Target="../tags/tag637.xml"/><Relationship Id="rId21" Type="http://schemas.openxmlformats.org/officeDocument/2006/relationships/tags" Target="../tags/tag636.xml"/><Relationship Id="rId20" Type="http://schemas.openxmlformats.org/officeDocument/2006/relationships/tags" Target="../tags/tag635.xml"/><Relationship Id="rId2" Type="http://schemas.openxmlformats.org/officeDocument/2006/relationships/image" Target="../media/image4.png"/><Relationship Id="rId19" Type="http://schemas.openxmlformats.org/officeDocument/2006/relationships/tags" Target="../tags/tag634.xml"/><Relationship Id="rId18" Type="http://schemas.openxmlformats.org/officeDocument/2006/relationships/tags" Target="../tags/tag633.xml"/><Relationship Id="rId17" Type="http://schemas.openxmlformats.org/officeDocument/2006/relationships/tags" Target="../tags/tag632.xml"/><Relationship Id="rId16" Type="http://schemas.openxmlformats.org/officeDocument/2006/relationships/tags" Target="../tags/tag631.xml"/><Relationship Id="rId15" Type="http://schemas.openxmlformats.org/officeDocument/2006/relationships/tags" Target="../tags/tag630.xml"/><Relationship Id="rId14" Type="http://schemas.openxmlformats.org/officeDocument/2006/relationships/tags" Target="../tags/tag629.xml"/><Relationship Id="rId13" Type="http://schemas.openxmlformats.org/officeDocument/2006/relationships/tags" Target="../tags/tag628.xml"/><Relationship Id="rId12" Type="http://schemas.openxmlformats.org/officeDocument/2006/relationships/tags" Target="../tags/tag627.xml"/><Relationship Id="rId11" Type="http://schemas.openxmlformats.org/officeDocument/2006/relationships/tags" Target="../tags/tag626.xml"/><Relationship Id="rId10" Type="http://schemas.openxmlformats.org/officeDocument/2006/relationships/tags" Target="../tags/tag625.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647.xml"/><Relationship Id="rId8" Type="http://schemas.openxmlformats.org/officeDocument/2006/relationships/tags" Target="../tags/tag646.xml"/><Relationship Id="rId7" Type="http://schemas.openxmlformats.org/officeDocument/2006/relationships/tags" Target="../tags/tag645.xml"/><Relationship Id="rId6" Type="http://schemas.openxmlformats.org/officeDocument/2006/relationships/tags" Target="../tags/tag644.xml"/><Relationship Id="rId5" Type="http://schemas.openxmlformats.org/officeDocument/2006/relationships/tags" Target="../tags/tag643.xml"/><Relationship Id="rId4" Type="http://schemas.openxmlformats.org/officeDocument/2006/relationships/tags" Target="../tags/tag642.xml"/><Relationship Id="rId33" Type="http://schemas.openxmlformats.org/officeDocument/2006/relationships/tags" Target="../tags/tag670.xml"/><Relationship Id="rId32" Type="http://schemas.openxmlformats.org/officeDocument/2006/relationships/tags" Target="../tags/tag669.xml"/><Relationship Id="rId31" Type="http://schemas.openxmlformats.org/officeDocument/2006/relationships/tags" Target="../tags/tag668.xml"/><Relationship Id="rId30" Type="http://schemas.openxmlformats.org/officeDocument/2006/relationships/tags" Target="../tags/tag667.xml"/><Relationship Id="rId3" Type="http://schemas.openxmlformats.org/officeDocument/2006/relationships/tags" Target="../tags/tag641.xml"/><Relationship Id="rId29" Type="http://schemas.openxmlformats.org/officeDocument/2006/relationships/tags" Target="../tags/tag666.xml"/><Relationship Id="rId28" Type="http://schemas.openxmlformats.org/officeDocument/2006/relationships/tags" Target="../tags/tag665.xml"/><Relationship Id="rId27" Type="http://schemas.openxmlformats.org/officeDocument/2006/relationships/tags" Target="../tags/tag664.xml"/><Relationship Id="rId26" Type="http://schemas.openxmlformats.org/officeDocument/2006/relationships/tags" Target="../tags/tag663.xml"/><Relationship Id="rId25" Type="http://schemas.openxmlformats.org/officeDocument/2006/relationships/tags" Target="../tags/tag662.xml"/><Relationship Id="rId24" Type="http://schemas.openxmlformats.org/officeDocument/2006/relationships/tags" Target="../tags/tag661.xml"/><Relationship Id="rId23" Type="http://schemas.openxmlformats.org/officeDocument/2006/relationships/tags" Target="../tags/tag660.xml"/><Relationship Id="rId22" Type="http://schemas.openxmlformats.org/officeDocument/2006/relationships/tags" Target="../tags/tag659.xml"/><Relationship Id="rId21" Type="http://schemas.openxmlformats.org/officeDocument/2006/relationships/tags" Target="../tags/tag658.xml"/><Relationship Id="rId20" Type="http://schemas.openxmlformats.org/officeDocument/2006/relationships/tags" Target="../tags/tag657.xml"/><Relationship Id="rId2" Type="http://schemas.openxmlformats.org/officeDocument/2006/relationships/image" Target="../media/image4.png"/><Relationship Id="rId19" Type="http://schemas.openxmlformats.org/officeDocument/2006/relationships/tags" Target="../tags/tag656.xml"/><Relationship Id="rId18" Type="http://schemas.openxmlformats.org/officeDocument/2006/relationships/tags" Target="../tags/tag655.xml"/><Relationship Id="rId17" Type="http://schemas.openxmlformats.org/officeDocument/2006/relationships/tags" Target="../tags/tag654.xml"/><Relationship Id="rId16" Type="http://schemas.openxmlformats.org/officeDocument/2006/relationships/tags" Target="../tags/tag653.xml"/><Relationship Id="rId15" Type="http://schemas.openxmlformats.org/officeDocument/2006/relationships/tags" Target="../tags/tag652.xml"/><Relationship Id="rId14" Type="http://schemas.openxmlformats.org/officeDocument/2006/relationships/tags" Target="../tags/tag651.xml"/><Relationship Id="rId13" Type="http://schemas.openxmlformats.org/officeDocument/2006/relationships/tags" Target="../tags/tag650.xml"/><Relationship Id="rId12" Type="http://schemas.openxmlformats.org/officeDocument/2006/relationships/image" Target="../media/image1.emf"/><Relationship Id="rId11" Type="http://schemas.openxmlformats.org/officeDocument/2006/relationships/tags" Target="../tags/tag649.xml"/><Relationship Id="rId10" Type="http://schemas.openxmlformats.org/officeDocument/2006/relationships/tags" Target="../tags/tag64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5" name="Group 4"/>
          <p:cNvGrpSpPr>
            <a:grpSpLocks noChangeAspect="1"/>
          </p:cNvGrpSpPr>
          <p:nvPr>
            <p:custDataLst>
              <p:tags r:id="rId2"/>
            </p:custDataLst>
          </p:nvPr>
        </p:nvGrpSpPr>
        <p:grpSpPr bwMode="auto">
          <a:xfrm>
            <a:off x="2337341" y="4018199"/>
            <a:ext cx="599017" cy="389467"/>
            <a:chOff x="2432" y="1329"/>
            <a:chExt cx="657" cy="426"/>
          </a:xfrm>
        </p:grpSpPr>
        <p:sp>
          <p:nvSpPr>
            <p:cNvPr id="36" name="AutoShape 3"/>
            <p:cNvSpPr>
              <a:spLocks noChangeAspect="1" noChangeArrowheads="1" noTextEdit="1"/>
            </p:cNvSpPr>
            <p:nvPr>
              <p:custDataLst>
                <p:tags r:id="rId3"/>
              </p:custDataLst>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sz="1800">
                <a:solidFill>
                  <a:schemeClr val="tx1"/>
                </a:solidFill>
                <a:latin typeface="+mn-lt"/>
                <a:ea typeface="+mn-ea"/>
              </a:endParaRPr>
            </a:p>
          </p:txBody>
        </p:sp>
        <p:sp>
          <p:nvSpPr>
            <p:cNvPr id="37" name="Freeform 5"/>
            <p:cNvSpPr/>
            <p:nvPr>
              <p:custDataLst>
                <p:tags r:id="rId4"/>
              </p:custDataLst>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solidFill>
                  <a:schemeClr val="tx1"/>
                </a:solidFill>
                <a:latin typeface="+mn-lt"/>
                <a:ea typeface="+mn-ea"/>
              </a:endParaRPr>
            </a:p>
          </p:txBody>
        </p:sp>
        <p:sp>
          <p:nvSpPr>
            <p:cNvPr id="38" name="Freeform 6"/>
            <p:cNvSpPr/>
            <p:nvPr>
              <p:custDataLst>
                <p:tags r:id="rId5"/>
              </p:custDataLst>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solidFill>
                  <a:schemeClr val="tx1"/>
                </a:solidFill>
                <a:latin typeface="+mn-lt"/>
                <a:ea typeface="+mn-ea"/>
              </a:endParaRPr>
            </a:p>
          </p:txBody>
        </p:sp>
        <p:sp>
          <p:nvSpPr>
            <p:cNvPr id="39" name="Freeform 7"/>
            <p:cNvSpPr/>
            <p:nvPr>
              <p:custDataLst>
                <p:tags r:id="rId6"/>
              </p:custDataLst>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solidFill>
                  <a:schemeClr val="tx1"/>
                </a:solidFill>
                <a:latin typeface="+mn-lt"/>
                <a:ea typeface="+mn-ea"/>
              </a:endParaRPr>
            </a:p>
          </p:txBody>
        </p:sp>
        <p:sp>
          <p:nvSpPr>
            <p:cNvPr id="40" name="Freeform 8"/>
            <p:cNvSpPr/>
            <p:nvPr>
              <p:custDataLst>
                <p:tags r:id="rId7"/>
              </p:custDataLst>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solidFill>
                  <a:schemeClr val="tx1"/>
                </a:solidFill>
                <a:latin typeface="+mn-lt"/>
                <a:ea typeface="+mn-ea"/>
              </a:endParaRPr>
            </a:p>
          </p:txBody>
        </p:sp>
        <p:sp>
          <p:nvSpPr>
            <p:cNvPr id="41" name="Freeform 9"/>
            <p:cNvSpPr/>
            <p:nvPr>
              <p:custDataLst>
                <p:tags r:id="rId8"/>
              </p:custDataLst>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solidFill>
                  <a:schemeClr val="tx1"/>
                </a:solidFill>
                <a:latin typeface="+mn-lt"/>
                <a:ea typeface="+mn-ea"/>
              </a:endParaRPr>
            </a:p>
          </p:txBody>
        </p:sp>
        <p:sp>
          <p:nvSpPr>
            <p:cNvPr id="42" name="Freeform 10"/>
            <p:cNvSpPr>
              <a:spLocks noEditPoints="1"/>
            </p:cNvSpPr>
            <p:nvPr>
              <p:custDataLst>
                <p:tags r:id="rId9"/>
              </p:custDataLst>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solidFill>
                  <a:schemeClr val="tx1"/>
                </a:solidFill>
                <a:latin typeface="+mn-lt"/>
                <a:ea typeface="+mn-ea"/>
              </a:endParaRPr>
            </a:p>
          </p:txBody>
        </p:sp>
      </p:grpSp>
      <p:sp>
        <p:nvSpPr>
          <p:cNvPr id="26" name="任意多边形 82"/>
          <p:cNvSpPr/>
          <p:nvPr>
            <p:custDataLst>
              <p:tags r:id="rId10"/>
            </p:custDataLst>
          </p:nvPr>
        </p:nvSpPr>
        <p:spPr>
          <a:xfrm rot="377494">
            <a:off x="5140720" y="1344699"/>
            <a:ext cx="1856724" cy="1970643"/>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7" name="任意多边形 83"/>
          <p:cNvSpPr/>
          <p:nvPr>
            <p:custDataLst>
              <p:tags r:id="rId11"/>
            </p:custDataLst>
          </p:nvPr>
        </p:nvSpPr>
        <p:spPr>
          <a:xfrm rot="377494">
            <a:off x="5295852" y="1736755"/>
            <a:ext cx="659233" cy="1073733"/>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8" name="任意多边形 84"/>
          <p:cNvSpPr/>
          <p:nvPr>
            <p:custDataLst>
              <p:tags r:id="rId12"/>
            </p:custDataLst>
          </p:nvPr>
        </p:nvSpPr>
        <p:spPr>
          <a:xfrm rot="377494">
            <a:off x="5754106" y="2670662"/>
            <a:ext cx="143989" cy="178110"/>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9" name="任意多边形 85"/>
          <p:cNvSpPr/>
          <p:nvPr>
            <p:custDataLst>
              <p:tags r:id="rId13"/>
            </p:custDataLst>
          </p:nvPr>
        </p:nvSpPr>
        <p:spPr>
          <a:xfrm rot="377494">
            <a:off x="6239290" y="1595670"/>
            <a:ext cx="739783" cy="1335626"/>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30" name="任意多边形 86"/>
          <p:cNvSpPr/>
          <p:nvPr>
            <p:custDataLst>
              <p:tags r:id="rId14"/>
            </p:custDataLst>
          </p:nvPr>
        </p:nvSpPr>
        <p:spPr>
          <a:xfrm rot="377494">
            <a:off x="6729497" y="2755707"/>
            <a:ext cx="139527" cy="265768"/>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9" name="任意多边形 65"/>
          <p:cNvSpPr/>
          <p:nvPr>
            <p:custDataLst>
              <p:tags r:id="rId15"/>
            </p:custDataLst>
          </p:nvPr>
        </p:nvSpPr>
        <p:spPr>
          <a:xfrm rot="20657023">
            <a:off x="6515201" y="2234373"/>
            <a:ext cx="505562" cy="24081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0" name="任意多边形 66"/>
          <p:cNvSpPr/>
          <p:nvPr>
            <p:custDataLst>
              <p:tags r:id="rId16"/>
            </p:custDataLst>
          </p:nvPr>
        </p:nvSpPr>
        <p:spPr>
          <a:xfrm rot="20657023">
            <a:off x="6211125" y="1792020"/>
            <a:ext cx="646319" cy="34378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1" name="任意多边形 67"/>
          <p:cNvSpPr/>
          <p:nvPr>
            <p:custDataLst>
              <p:tags r:id="rId17"/>
            </p:custDataLst>
          </p:nvPr>
        </p:nvSpPr>
        <p:spPr>
          <a:xfrm rot="20657023">
            <a:off x="5184242" y="1889858"/>
            <a:ext cx="329040" cy="1597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2" name="任意多边形 68"/>
          <p:cNvSpPr/>
          <p:nvPr>
            <p:custDataLst>
              <p:tags r:id="rId18"/>
            </p:custDataLst>
          </p:nvPr>
        </p:nvSpPr>
        <p:spPr>
          <a:xfrm rot="20657023">
            <a:off x="6516208" y="2082479"/>
            <a:ext cx="473402" cy="27918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3" name="任意多边形 69"/>
          <p:cNvSpPr/>
          <p:nvPr>
            <p:custDataLst>
              <p:tags r:id="rId19"/>
            </p:custDataLst>
          </p:nvPr>
        </p:nvSpPr>
        <p:spPr>
          <a:xfrm rot="20657023">
            <a:off x="5165962" y="2146094"/>
            <a:ext cx="779838" cy="42944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4" name="任意多边形 70"/>
          <p:cNvSpPr/>
          <p:nvPr>
            <p:custDataLst>
              <p:tags r:id="rId20"/>
            </p:custDataLst>
          </p:nvPr>
        </p:nvSpPr>
        <p:spPr>
          <a:xfrm rot="20657023">
            <a:off x="6405119" y="1961678"/>
            <a:ext cx="586384" cy="29920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5" name="任意多边形 71"/>
          <p:cNvSpPr/>
          <p:nvPr>
            <p:custDataLst>
              <p:tags r:id="rId21"/>
            </p:custDataLst>
          </p:nvPr>
        </p:nvSpPr>
        <p:spPr>
          <a:xfrm rot="20657023">
            <a:off x="6335327" y="1876830"/>
            <a:ext cx="571293" cy="27931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6" name="任意多边形 72"/>
          <p:cNvSpPr/>
          <p:nvPr>
            <p:custDataLst>
              <p:tags r:id="rId22"/>
            </p:custDataLst>
          </p:nvPr>
        </p:nvSpPr>
        <p:spPr>
          <a:xfrm rot="20657023">
            <a:off x="6285436" y="1741353"/>
            <a:ext cx="444197" cy="23129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7" name="任意多边形 73"/>
          <p:cNvSpPr/>
          <p:nvPr>
            <p:custDataLst>
              <p:tags r:id="rId23"/>
            </p:custDataLst>
          </p:nvPr>
        </p:nvSpPr>
        <p:spPr>
          <a:xfrm rot="20657023">
            <a:off x="5746655" y="2139332"/>
            <a:ext cx="214295" cy="8174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8" name="任意多边形 74"/>
          <p:cNvSpPr/>
          <p:nvPr>
            <p:custDataLst>
              <p:tags r:id="rId24"/>
            </p:custDataLst>
          </p:nvPr>
        </p:nvSpPr>
        <p:spPr>
          <a:xfrm rot="20657023">
            <a:off x="5171706" y="2030362"/>
            <a:ext cx="548943" cy="28216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19" name="任意多边形 75"/>
          <p:cNvSpPr/>
          <p:nvPr>
            <p:custDataLst>
              <p:tags r:id="rId25"/>
            </p:custDataLst>
          </p:nvPr>
        </p:nvSpPr>
        <p:spPr>
          <a:xfrm rot="20657023">
            <a:off x="6501953" y="2343645"/>
            <a:ext cx="555041" cy="267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0" name="任意多边形 76"/>
          <p:cNvSpPr/>
          <p:nvPr>
            <p:custDataLst>
              <p:tags r:id="rId26"/>
            </p:custDataLst>
          </p:nvPr>
        </p:nvSpPr>
        <p:spPr>
          <a:xfrm rot="20657023">
            <a:off x="6504197" y="2715027"/>
            <a:ext cx="180264" cy="11025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1" name="任意多边形 77"/>
          <p:cNvSpPr/>
          <p:nvPr>
            <p:custDataLst>
              <p:tags r:id="rId27"/>
            </p:custDataLst>
          </p:nvPr>
        </p:nvSpPr>
        <p:spPr>
          <a:xfrm rot="20657023">
            <a:off x="6258379" y="1799100"/>
            <a:ext cx="206311" cy="14553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2" name="任意多边形 78"/>
          <p:cNvSpPr/>
          <p:nvPr>
            <p:custDataLst>
              <p:tags r:id="rId28"/>
            </p:custDataLst>
          </p:nvPr>
        </p:nvSpPr>
        <p:spPr>
          <a:xfrm rot="20657023">
            <a:off x="5146835" y="1964928"/>
            <a:ext cx="433108" cy="226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3" name="任意多边形 79"/>
          <p:cNvSpPr/>
          <p:nvPr>
            <p:custDataLst>
              <p:tags r:id="rId29"/>
            </p:custDataLst>
          </p:nvPr>
        </p:nvSpPr>
        <p:spPr>
          <a:xfrm rot="20657023">
            <a:off x="5154149" y="2054204"/>
            <a:ext cx="739055" cy="40265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4" name="任意多边形 80"/>
          <p:cNvSpPr/>
          <p:nvPr>
            <p:custDataLst>
              <p:tags r:id="rId30"/>
            </p:custDataLst>
          </p:nvPr>
        </p:nvSpPr>
        <p:spPr>
          <a:xfrm rot="20657023">
            <a:off x="5594376" y="2359662"/>
            <a:ext cx="111714" cy="6845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sp>
        <p:nvSpPr>
          <p:cNvPr id="25" name="任意多边形 81"/>
          <p:cNvSpPr/>
          <p:nvPr>
            <p:custDataLst>
              <p:tags r:id="rId31"/>
            </p:custDataLst>
          </p:nvPr>
        </p:nvSpPr>
        <p:spPr>
          <a:xfrm rot="20657023">
            <a:off x="5638598" y="2439316"/>
            <a:ext cx="111714" cy="6845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lt1"/>
              </a:solidFill>
            </a:endParaRPr>
          </a:p>
        </p:txBody>
      </p:sp>
      <p:cxnSp>
        <p:nvCxnSpPr>
          <p:cNvPr id="31" name="直接连接符 30"/>
          <p:cNvCxnSpPr/>
          <p:nvPr>
            <p:custDataLst>
              <p:tags r:id="rId32"/>
            </p:custDataLst>
          </p:nvPr>
        </p:nvCxnSpPr>
        <p:spPr>
          <a:xfrm flipV="1">
            <a:off x="2529958" y="4422481"/>
            <a:ext cx="7183967"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sp>
        <p:nvSpPr>
          <p:cNvPr id="32" name="任意多边形 118"/>
          <p:cNvSpPr/>
          <p:nvPr>
            <p:custDataLst>
              <p:tags r:id="rId33"/>
            </p:custDataLst>
          </p:nvPr>
        </p:nvSpPr>
        <p:spPr>
          <a:xfrm flipH="1" flipV="1">
            <a:off x="2437843" y="2335620"/>
            <a:ext cx="240672" cy="4020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chemeClr val="bg1"/>
          </a:solid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33" name="任意多边形 119"/>
          <p:cNvSpPr/>
          <p:nvPr>
            <p:custDataLst>
              <p:tags r:id="rId34"/>
            </p:custDataLst>
          </p:nvPr>
        </p:nvSpPr>
        <p:spPr>
          <a:xfrm flipH="1">
            <a:off x="10194532" y="4147674"/>
            <a:ext cx="256035" cy="38833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chemeClr val="accent2"/>
          </a:solid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34" name="任意多边形 120"/>
          <p:cNvSpPr/>
          <p:nvPr>
            <p:custDataLst>
              <p:tags r:id="rId35"/>
            </p:custDataLst>
          </p:nvPr>
        </p:nvSpPr>
        <p:spPr>
          <a:xfrm flipH="1" flipV="1">
            <a:off x="8742116" y="1056792"/>
            <a:ext cx="386712" cy="50236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2" name="标题 1"/>
          <p:cNvSpPr>
            <a:spLocks noGrp="1"/>
          </p:cNvSpPr>
          <p:nvPr>
            <p:ph type="ctrTitle" hasCustomPrompt="1"/>
            <p:custDataLst>
              <p:tags r:id="rId36"/>
            </p:custDataLst>
          </p:nvPr>
        </p:nvSpPr>
        <p:spPr>
          <a:xfrm>
            <a:off x="2529958" y="3556205"/>
            <a:ext cx="7183967" cy="774186"/>
          </a:xfrm>
        </p:spPr>
        <p:txBody>
          <a:bodyPr anchor="b">
            <a:normAutofit/>
          </a:bodyPr>
          <a:lstStyle>
            <a:lvl1pPr algn="ctr">
              <a:defRPr sz="4400"/>
            </a:lvl1pPr>
          </a:lstStyle>
          <a:p>
            <a:r>
              <a:rPr lang="zh-CN" altLang="en-US" dirty="0"/>
              <a:t>单击此处编辑标题</a:t>
            </a:r>
            <a:endParaRPr lang="zh-CN" altLang="en-US" dirty="0"/>
          </a:p>
        </p:txBody>
      </p:sp>
      <p:sp>
        <p:nvSpPr>
          <p:cNvPr id="3" name="副标题 2"/>
          <p:cNvSpPr>
            <a:spLocks noGrp="1"/>
          </p:cNvSpPr>
          <p:nvPr>
            <p:ph type="subTitle" idx="1"/>
            <p:custDataLst>
              <p:tags r:id="rId37"/>
            </p:custDataLst>
          </p:nvPr>
        </p:nvSpPr>
        <p:spPr>
          <a:xfrm>
            <a:off x="2529958" y="4513498"/>
            <a:ext cx="7183967" cy="4652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3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9"/>
            </p:custDataLst>
          </p:nvPr>
        </p:nvSpPr>
        <p:spPr/>
        <p:txBody>
          <a:bodyPr/>
          <a:lstStyle/>
          <a:p>
            <a:endParaRPr lang="zh-CN" altLang="en-US"/>
          </a:p>
        </p:txBody>
      </p:sp>
      <p:sp>
        <p:nvSpPr>
          <p:cNvPr id="6" name="灯片编号占位符 5"/>
          <p:cNvSpPr>
            <a:spLocks noGrp="1"/>
          </p:cNvSpPr>
          <p:nvPr>
            <p:ph type="sldNum" sz="quarter" idx="12"/>
            <p:custDataLst>
              <p:tags r:id="rId40"/>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250"/>
                                        <p:tgtEl>
                                          <p:spTgt spid="31"/>
                                        </p:tgtEl>
                                      </p:cBhvr>
                                    </p:animEffect>
                                  </p:childTnLst>
                                </p:cTn>
                              </p:par>
                            </p:childTnLst>
                          </p:cTn>
                        </p:par>
                        <p:par>
                          <p:cTn id="8" fill="hold">
                            <p:stCondLst>
                              <p:cond delay="18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par>
                                <p:cTn id="12" presetID="0" presetClass="path" presetSubtype="0" accel="50000" decel="50000" fill="hold" nodeType="withEffect">
                                  <p:stCondLst>
                                    <p:cond delay="150"/>
                                  </p:stCondLst>
                                  <p:childTnLst>
                                    <p:animMotion origin="layout" path="M -0.00347 0.00092 L 0.59826 0.00247 " pathEditMode="relative" ptsTypes="AA">
                                      <p:cBhvr>
                                        <p:cTn id="13" dur="1500" fill="hold"/>
                                        <p:tgtEl>
                                          <p:spTgt spid="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rot="20792523">
            <a:off x="257784" y="770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custDataLst>
              <p:tags r:id="rId4"/>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5"/>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0-#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Freeform 34"/>
          <p:cNvSpPr>
            <a:spLocks noEditPoints="1"/>
          </p:cNvSpPr>
          <p:nvPr>
            <p:custDataLst>
              <p:tags r:id="rId2"/>
            </p:custDataLst>
          </p:nvPr>
        </p:nvSpPr>
        <p:spPr bwMode="auto">
          <a:xfrm flipH="1">
            <a:off x="2304148" y="1882241"/>
            <a:ext cx="504611" cy="32717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sp>
        <p:nvSpPr>
          <p:cNvPr id="8" name="任意多边形 43"/>
          <p:cNvSpPr/>
          <p:nvPr>
            <p:custDataLst>
              <p:tags r:id="rId3"/>
            </p:custDataLst>
          </p:nvPr>
        </p:nvSpPr>
        <p:spPr>
          <a:xfrm flipH="1">
            <a:off x="7737584" y="3838737"/>
            <a:ext cx="658435" cy="27223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nvGrpSpPr>
          <p:cNvPr id="9" name="组合 8"/>
          <p:cNvGrpSpPr/>
          <p:nvPr>
            <p:custDataLst>
              <p:tags r:id="rId5"/>
            </p:custDataLst>
          </p:nvPr>
        </p:nvGrpSpPr>
        <p:grpSpPr>
          <a:xfrm>
            <a:off x="3854513" y="3629392"/>
            <a:ext cx="848419" cy="340381"/>
            <a:chOff x="1372329" y="5446987"/>
            <a:chExt cx="1761315" cy="706794"/>
          </a:xfrm>
          <a:solidFill>
            <a:srgbClr val="244242"/>
          </a:solidFill>
        </p:grpSpPr>
        <p:sp>
          <p:nvSpPr>
            <p:cNvPr id="10" name="任意多边形 48"/>
            <p:cNvSpPr/>
            <p:nvPr>
              <p:custDataLst>
                <p:tags r:id="rId6"/>
              </p:custDataLst>
            </p:nvPr>
          </p:nvSpPr>
          <p:spPr>
            <a:xfrm flipH="1">
              <a:off x="1372329" y="5446987"/>
              <a:ext cx="1528023" cy="630144"/>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1" name="任意多边形 49"/>
            <p:cNvSpPr/>
            <p:nvPr>
              <p:custDataLst>
                <p:tags r:id="rId7"/>
              </p:custDataLst>
            </p:nvPr>
          </p:nvSpPr>
          <p:spPr>
            <a:xfrm flipH="1">
              <a:off x="2363622" y="5762723"/>
              <a:ext cx="770022" cy="391058"/>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grpSp>
        <p:nvGrpSpPr>
          <p:cNvPr id="12" name="组合 11"/>
          <p:cNvGrpSpPr/>
          <p:nvPr>
            <p:custDataLst>
              <p:tags r:id="rId8"/>
            </p:custDataLst>
          </p:nvPr>
        </p:nvGrpSpPr>
        <p:grpSpPr>
          <a:xfrm>
            <a:off x="5023171" y="1369358"/>
            <a:ext cx="2134220" cy="2944836"/>
            <a:chOff x="1413107" y="1041560"/>
            <a:chExt cx="3428652" cy="4730919"/>
          </a:xfrm>
          <a:noFill/>
        </p:grpSpPr>
        <p:sp>
          <p:nvSpPr>
            <p:cNvPr id="13" name="任意多边形 51"/>
            <p:cNvSpPr/>
            <p:nvPr>
              <p:custDataLst>
                <p:tags r:id="rId9"/>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10"/>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11"/>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12"/>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13"/>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14"/>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sp>
        <p:nvSpPr>
          <p:cNvPr id="19" name="Freeform 34"/>
          <p:cNvSpPr>
            <a:spLocks noEditPoints="1"/>
          </p:cNvSpPr>
          <p:nvPr>
            <p:custDataLst>
              <p:tags r:id="rId15"/>
            </p:custDataLst>
          </p:nvPr>
        </p:nvSpPr>
        <p:spPr bwMode="auto">
          <a:xfrm>
            <a:off x="8434837" y="4968077"/>
            <a:ext cx="684107" cy="39608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sp>
        <p:nvSpPr>
          <p:cNvPr id="20" name="任意多边形 59"/>
          <p:cNvSpPr/>
          <p:nvPr>
            <p:custDataLst>
              <p:tags r:id="rId16"/>
            </p:custDataLst>
          </p:nvPr>
        </p:nvSpPr>
        <p:spPr>
          <a:xfrm>
            <a:off x="4043145" y="5049342"/>
            <a:ext cx="4332024" cy="34586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1" name="任意多边形 60"/>
          <p:cNvSpPr/>
          <p:nvPr>
            <p:custDataLst>
              <p:tags r:id="rId17"/>
            </p:custDataLst>
          </p:nvPr>
        </p:nvSpPr>
        <p:spPr>
          <a:xfrm>
            <a:off x="3112969" y="5042711"/>
            <a:ext cx="852660" cy="35912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2" name="任意多边形 61"/>
          <p:cNvSpPr/>
          <p:nvPr>
            <p:custDataLst>
              <p:tags r:id="rId18"/>
            </p:custDataLst>
          </p:nvPr>
        </p:nvSpPr>
        <p:spPr>
          <a:xfrm>
            <a:off x="3018315" y="2096834"/>
            <a:ext cx="402651" cy="690255"/>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3" name="Freeform 8"/>
          <p:cNvSpPr>
            <a:spLocks noEditPoints="1"/>
          </p:cNvSpPr>
          <p:nvPr>
            <p:custDataLst>
              <p:tags r:id="rId19"/>
            </p:custDataLst>
          </p:nvPr>
        </p:nvSpPr>
        <p:spPr bwMode="auto">
          <a:xfrm rot="1556340" flipH="1">
            <a:off x="6828072" y="1082657"/>
            <a:ext cx="200800" cy="229083"/>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chemeClr val="accent1">
              <a:lumMod val="50000"/>
              <a:alpha val="24000"/>
            </a:schemeClr>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grpSp>
        <p:nvGrpSpPr>
          <p:cNvPr id="24" name="组合 23"/>
          <p:cNvGrpSpPr/>
          <p:nvPr>
            <p:custDataLst>
              <p:tags r:id="rId20"/>
            </p:custDataLst>
          </p:nvPr>
        </p:nvGrpSpPr>
        <p:grpSpPr>
          <a:xfrm>
            <a:off x="6687424" y="2678747"/>
            <a:ext cx="1359209" cy="617352"/>
            <a:chOff x="4348977" y="671319"/>
            <a:chExt cx="2926393" cy="792851"/>
          </a:xfrm>
          <a:solidFill>
            <a:srgbClr val="244242"/>
          </a:solidFill>
        </p:grpSpPr>
        <p:sp>
          <p:nvSpPr>
            <p:cNvPr id="25" name="任意多边形 45"/>
            <p:cNvSpPr/>
            <p:nvPr>
              <p:custDataLst>
                <p:tags r:id="rId21"/>
              </p:custDataLst>
            </p:nvPr>
          </p:nvSpPr>
          <p:spPr>
            <a:xfrm flipH="1">
              <a:off x="4400551" y="671319"/>
              <a:ext cx="2874819" cy="613017"/>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rgbClr val="24424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26" name="任意多边形 46"/>
            <p:cNvSpPr/>
            <p:nvPr>
              <p:custDataLst>
                <p:tags r:id="rId22"/>
              </p:custDataLst>
            </p:nvPr>
          </p:nvSpPr>
          <p:spPr>
            <a:xfrm flipH="1">
              <a:off x="4348977" y="1036625"/>
              <a:ext cx="1496797" cy="42754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sp>
        <p:nvSpPr>
          <p:cNvPr id="27" name="任意多边形 97"/>
          <p:cNvSpPr/>
          <p:nvPr>
            <p:custDataLst>
              <p:tags r:id="rId23"/>
            </p:custDataLst>
          </p:nvPr>
        </p:nvSpPr>
        <p:spPr>
          <a:xfrm flipH="1" flipV="1">
            <a:off x="1383743" y="4135077"/>
            <a:ext cx="240672" cy="4020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8" name="任意多边形 98"/>
          <p:cNvSpPr/>
          <p:nvPr>
            <p:custDataLst>
              <p:tags r:id="rId24"/>
            </p:custDataLst>
          </p:nvPr>
        </p:nvSpPr>
        <p:spPr>
          <a:xfrm flipH="1" flipV="1">
            <a:off x="9910808" y="1275049"/>
            <a:ext cx="386712" cy="50236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9" name="任意多边形 40"/>
          <p:cNvSpPr/>
          <p:nvPr>
            <p:custDataLst>
              <p:tags r:id="rId25"/>
            </p:custDataLst>
          </p:nvPr>
        </p:nvSpPr>
        <p:spPr>
          <a:xfrm flipH="1">
            <a:off x="4341912" y="1987512"/>
            <a:ext cx="833632" cy="43260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blipFill dpi="0" rotWithShape="1">
            <a:blip r:embed="rId26"/>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2" name="标题 1"/>
          <p:cNvSpPr>
            <a:spLocks noGrp="1"/>
          </p:cNvSpPr>
          <p:nvPr>
            <p:ph type="title" hasCustomPrompt="1"/>
            <p:custDataLst>
              <p:tags r:id="rId27"/>
            </p:custDataLst>
          </p:nvPr>
        </p:nvSpPr>
        <p:spPr>
          <a:xfrm>
            <a:off x="3660426" y="4729793"/>
            <a:ext cx="4871148" cy="679626"/>
          </a:xfrm>
        </p:spPr>
        <p:txBody>
          <a:bodyPr anchor="b">
            <a:normAutofit/>
          </a:bodyPr>
          <a:lstStyle>
            <a:lvl1pPr algn="ctr">
              <a:defRPr sz="3600">
                <a:solidFill>
                  <a:schemeClr val="bg1"/>
                </a:solidFill>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28"/>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9"/>
            </p:custDataLst>
          </p:nvPr>
        </p:nvSpPr>
        <p:spPr/>
        <p:txBody>
          <a:bodyPr/>
          <a:lstStyle>
            <a:lvl1pPr>
              <a:defRPr>
                <a:solidFill>
                  <a:schemeClr val="bg1"/>
                </a:solidFill>
              </a:defRPr>
            </a:lvl1pPr>
          </a:lstStyle>
          <a:p>
            <a:endParaRPr lang="zh-CN" altLang="en-US"/>
          </a:p>
        </p:txBody>
      </p:sp>
      <p:sp>
        <p:nvSpPr>
          <p:cNvPr id="6" name="灯片编号占位符 5"/>
          <p:cNvSpPr>
            <a:spLocks noGrp="1"/>
          </p:cNvSpPr>
          <p:nvPr>
            <p:ph type="sldNum" sz="quarter" idx="12"/>
            <p:custDataLst>
              <p:tags r:id="rId30"/>
            </p:custDataLst>
          </p:nvPr>
        </p:nvSpPr>
        <p:spPr/>
        <p:txBody>
          <a:bodyPr/>
          <a:lstStyle>
            <a:lvl1pPr>
              <a:defRPr>
                <a:solidFill>
                  <a:schemeClr val="bg1"/>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rot="20792523">
            <a:off x="257784" y="770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5"/>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6"/>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50" fill="hold"/>
                                        <p:tgtEl>
                                          <p:spTgt spid="8"/>
                                        </p:tgtEl>
                                        <p:attrNameLst>
                                          <p:attrName>ppt_x</p:attrName>
                                        </p:attrNameLst>
                                      </p:cBhvr>
                                      <p:tavLst>
                                        <p:tav tm="0">
                                          <p:val>
                                            <p:strVal val="0-#ppt_w/2"/>
                                          </p:val>
                                        </p:tav>
                                        <p:tav tm="100000">
                                          <p:val>
                                            <p:strVal val="#ppt_x"/>
                                          </p:val>
                                        </p:tav>
                                      </p:tavLst>
                                    </p:anim>
                                    <p:anim calcmode="lin" valueType="num">
                                      <p:cBhvr additive="base">
                                        <p:cTn id="8" dur="3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hidden="1"/>
          <p:cNvSpPr>
            <a:spLocks noGrp="1"/>
          </p:cNvSpPr>
          <p:nvPr>
            <p:ph type="title" hasCustomPrompt="1"/>
            <p:custDataLst>
              <p:tags r:id="rId2"/>
            </p:custDataLst>
          </p:nvPr>
        </p:nvSpPr>
        <p:spPr>
          <a:xfrm>
            <a:off x="2529958" y="3562899"/>
            <a:ext cx="7183967" cy="767389"/>
          </a:xfrm>
        </p:spPr>
        <p:txBody>
          <a:bodyPr anchor="b">
            <a:normAutofit/>
          </a:bodyPr>
          <a:lstStyle>
            <a:lvl1pPr algn="ctr">
              <a:defRPr sz="4400"/>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45" name="文本占位符 44" hidden="1"/>
          <p:cNvSpPr>
            <a:spLocks noGrp="1"/>
          </p:cNvSpPr>
          <p:nvPr>
            <p:ph type="body" sz="quarter" idx="13"/>
            <p:custDataLst>
              <p:tags r:id="rId6"/>
            </p:custDataLst>
          </p:nvPr>
        </p:nvSpPr>
        <p:spPr>
          <a:xfrm>
            <a:off x="2529946" y="4512803"/>
            <a:ext cx="7183967" cy="481472"/>
          </a:xfrm>
        </p:spPr>
        <p:txBody>
          <a:bodyPr/>
          <a:lstStyle>
            <a:lvl1pPr marL="0" indent="0" algn="ctr">
              <a:buNone/>
              <a:defRPr/>
            </a:lvl1pPr>
          </a:lstStyle>
          <a:p>
            <a:pPr lvl="0"/>
            <a:endParaRPr lang="zh-CN" altLang="en-US" dirty="0"/>
          </a:p>
        </p:txBody>
      </p:sp>
      <p:grpSp>
        <p:nvGrpSpPr>
          <p:cNvPr id="43" name="Group 4"/>
          <p:cNvGrpSpPr>
            <a:grpSpLocks noChangeAspect="1"/>
          </p:cNvGrpSpPr>
          <p:nvPr userDrawn="1">
            <p:custDataLst>
              <p:tags r:id="rId7"/>
            </p:custDataLst>
          </p:nvPr>
        </p:nvGrpSpPr>
        <p:grpSpPr bwMode="auto">
          <a:xfrm>
            <a:off x="2337341" y="4018199"/>
            <a:ext cx="599017" cy="389467"/>
            <a:chOff x="2432" y="1329"/>
            <a:chExt cx="657" cy="426"/>
          </a:xfrm>
        </p:grpSpPr>
        <p:sp>
          <p:nvSpPr>
            <p:cNvPr id="44" name="AutoShape 3"/>
            <p:cNvSpPr>
              <a:spLocks noChangeAspect="1" noChangeArrowheads="1" noTextEdit="1"/>
            </p:cNvSpPr>
            <p:nvPr>
              <p:custDataLst>
                <p:tags r:id="rId8"/>
              </p:custDataLst>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6" name="Freeform 5"/>
            <p:cNvSpPr/>
            <p:nvPr>
              <p:custDataLst>
                <p:tags r:id="rId9"/>
              </p:custDataLst>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7" name="Freeform 6"/>
            <p:cNvSpPr/>
            <p:nvPr>
              <p:custDataLst>
                <p:tags r:id="rId10"/>
              </p:custDataLst>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8" name="Freeform 7"/>
            <p:cNvSpPr/>
            <p:nvPr>
              <p:custDataLst>
                <p:tags r:id="rId11"/>
              </p:custDataLst>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9" name="Freeform 8"/>
            <p:cNvSpPr/>
            <p:nvPr>
              <p:custDataLst>
                <p:tags r:id="rId12"/>
              </p:custDataLst>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50" name="Freeform 9"/>
            <p:cNvSpPr/>
            <p:nvPr>
              <p:custDataLst>
                <p:tags r:id="rId13"/>
              </p:custDataLst>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51" name="Freeform 10"/>
            <p:cNvSpPr>
              <a:spLocks noEditPoints="1"/>
            </p:cNvSpPr>
            <p:nvPr>
              <p:custDataLst>
                <p:tags r:id="rId14"/>
              </p:custDataLst>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grpSp>
      <p:sp>
        <p:nvSpPr>
          <p:cNvPr id="52" name="任意多边形 82"/>
          <p:cNvSpPr/>
          <p:nvPr userDrawn="1">
            <p:custDataLst>
              <p:tags r:id="rId15"/>
            </p:custDataLst>
          </p:nvPr>
        </p:nvSpPr>
        <p:spPr>
          <a:xfrm rot="377494">
            <a:off x="5140720" y="1344699"/>
            <a:ext cx="1856724" cy="1970643"/>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3" name="任意多边形 83"/>
          <p:cNvSpPr/>
          <p:nvPr userDrawn="1">
            <p:custDataLst>
              <p:tags r:id="rId16"/>
            </p:custDataLst>
          </p:nvPr>
        </p:nvSpPr>
        <p:spPr>
          <a:xfrm rot="377494">
            <a:off x="5295852" y="1736755"/>
            <a:ext cx="659233" cy="1073733"/>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4" name="任意多边形 84"/>
          <p:cNvSpPr/>
          <p:nvPr userDrawn="1">
            <p:custDataLst>
              <p:tags r:id="rId17"/>
            </p:custDataLst>
          </p:nvPr>
        </p:nvSpPr>
        <p:spPr>
          <a:xfrm rot="377494">
            <a:off x="5754106" y="2670662"/>
            <a:ext cx="143989" cy="178110"/>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5" name="任意多边形 85"/>
          <p:cNvSpPr/>
          <p:nvPr userDrawn="1">
            <p:custDataLst>
              <p:tags r:id="rId18"/>
            </p:custDataLst>
          </p:nvPr>
        </p:nvSpPr>
        <p:spPr>
          <a:xfrm rot="377494">
            <a:off x="6239290" y="1595670"/>
            <a:ext cx="739783" cy="1335626"/>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6" name="任意多边形 86"/>
          <p:cNvSpPr/>
          <p:nvPr userDrawn="1">
            <p:custDataLst>
              <p:tags r:id="rId19"/>
            </p:custDataLst>
          </p:nvPr>
        </p:nvSpPr>
        <p:spPr>
          <a:xfrm rot="377494">
            <a:off x="6729497" y="2755707"/>
            <a:ext cx="139527" cy="265768"/>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7" name="任意多边形 65"/>
          <p:cNvSpPr/>
          <p:nvPr userDrawn="1">
            <p:custDataLst>
              <p:tags r:id="rId20"/>
            </p:custDataLst>
          </p:nvPr>
        </p:nvSpPr>
        <p:spPr>
          <a:xfrm rot="20657023">
            <a:off x="6515201" y="2234373"/>
            <a:ext cx="505562" cy="24081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8" name="任意多边形 66"/>
          <p:cNvSpPr/>
          <p:nvPr userDrawn="1">
            <p:custDataLst>
              <p:tags r:id="rId21"/>
            </p:custDataLst>
          </p:nvPr>
        </p:nvSpPr>
        <p:spPr>
          <a:xfrm rot="20657023">
            <a:off x="6211125" y="1792020"/>
            <a:ext cx="646319" cy="34378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9" name="任意多边形 67"/>
          <p:cNvSpPr/>
          <p:nvPr userDrawn="1">
            <p:custDataLst>
              <p:tags r:id="rId22"/>
            </p:custDataLst>
          </p:nvPr>
        </p:nvSpPr>
        <p:spPr>
          <a:xfrm rot="20657023">
            <a:off x="5184242" y="1889858"/>
            <a:ext cx="329040" cy="1597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0" name="任意多边形 68"/>
          <p:cNvSpPr/>
          <p:nvPr userDrawn="1">
            <p:custDataLst>
              <p:tags r:id="rId23"/>
            </p:custDataLst>
          </p:nvPr>
        </p:nvSpPr>
        <p:spPr>
          <a:xfrm rot="20657023">
            <a:off x="6516208" y="2082479"/>
            <a:ext cx="473402" cy="27918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1" name="任意多边形 69"/>
          <p:cNvSpPr/>
          <p:nvPr userDrawn="1">
            <p:custDataLst>
              <p:tags r:id="rId24"/>
            </p:custDataLst>
          </p:nvPr>
        </p:nvSpPr>
        <p:spPr>
          <a:xfrm rot="20657023">
            <a:off x="5165962" y="2146094"/>
            <a:ext cx="779838" cy="42944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2" name="任意多边形 70"/>
          <p:cNvSpPr/>
          <p:nvPr userDrawn="1">
            <p:custDataLst>
              <p:tags r:id="rId25"/>
            </p:custDataLst>
          </p:nvPr>
        </p:nvSpPr>
        <p:spPr>
          <a:xfrm rot="20657023">
            <a:off x="6405119" y="1961678"/>
            <a:ext cx="586384" cy="29920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3" name="任意多边形 71"/>
          <p:cNvSpPr/>
          <p:nvPr userDrawn="1">
            <p:custDataLst>
              <p:tags r:id="rId26"/>
            </p:custDataLst>
          </p:nvPr>
        </p:nvSpPr>
        <p:spPr>
          <a:xfrm rot="20657023">
            <a:off x="6335327" y="1876830"/>
            <a:ext cx="571293" cy="27931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4" name="任意多边形 72"/>
          <p:cNvSpPr/>
          <p:nvPr userDrawn="1">
            <p:custDataLst>
              <p:tags r:id="rId27"/>
            </p:custDataLst>
          </p:nvPr>
        </p:nvSpPr>
        <p:spPr>
          <a:xfrm rot="20657023">
            <a:off x="6285436" y="1741353"/>
            <a:ext cx="444197" cy="23129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5" name="任意多边形 73"/>
          <p:cNvSpPr/>
          <p:nvPr userDrawn="1">
            <p:custDataLst>
              <p:tags r:id="rId28"/>
            </p:custDataLst>
          </p:nvPr>
        </p:nvSpPr>
        <p:spPr>
          <a:xfrm rot="20657023">
            <a:off x="5746655" y="2139332"/>
            <a:ext cx="214295" cy="8174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6" name="任意多边形 74"/>
          <p:cNvSpPr/>
          <p:nvPr userDrawn="1">
            <p:custDataLst>
              <p:tags r:id="rId29"/>
            </p:custDataLst>
          </p:nvPr>
        </p:nvSpPr>
        <p:spPr>
          <a:xfrm rot="20657023">
            <a:off x="5171706" y="2030362"/>
            <a:ext cx="548943" cy="28216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7" name="任意多边形 75"/>
          <p:cNvSpPr/>
          <p:nvPr userDrawn="1">
            <p:custDataLst>
              <p:tags r:id="rId30"/>
            </p:custDataLst>
          </p:nvPr>
        </p:nvSpPr>
        <p:spPr>
          <a:xfrm rot="20657023">
            <a:off x="6501953" y="2343645"/>
            <a:ext cx="555041" cy="267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8" name="任意多边形 76"/>
          <p:cNvSpPr/>
          <p:nvPr userDrawn="1">
            <p:custDataLst>
              <p:tags r:id="rId31"/>
            </p:custDataLst>
          </p:nvPr>
        </p:nvSpPr>
        <p:spPr>
          <a:xfrm rot="20657023">
            <a:off x="6504197" y="2715027"/>
            <a:ext cx="180264" cy="11025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9" name="任意多边形 77"/>
          <p:cNvSpPr/>
          <p:nvPr userDrawn="1">
            <p:custDataLst>
              <p:tags r:id="rId32"/>
            </p:custDataLst>
          </p:nvPr>
        </p:nvSpPr>
        <p:spPr>
          <a:xfrm rot="20657023">
            <a:off x="6258379" y="1799100"/>
            <a:ext cx="206311" cy="14553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70" name="任意多边形 78"/>
          <p:cNvSpPr/>
          <p:nvPr userDrawn="1">
            <p:custDataLst>
              <p:tags r:id="rId33"/>
            </p:custDataLst>
          </p:nvPr>
        </p:nvSpPr>
        <p:spPr>
          <a:xfrm rot="20657023">
            <a:off x="5146835" y="1964928"/>
            <a:ext cx="433108" cy="226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71" name="任意多边形 79"/>
          <p:cNvSpPr/>
          <p:nvPr userDrawn="1">
            <p:custDataLst>
              <p:tags r:id="rId34"/>
            </p:custDataLst>
          </p:nvPr>
        </p:nvSpPr>
        <p:spPr>
          <a:xfrm rot="20657023">
            <a:off x="5154149" y="2054204"/>
            <a:ext cx="739055" cy="40265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72" name="任意多边形 80"/>
          <p:cNvSpPr/>
          <p:nvPr userDrawn="1">
            <p:custDataLst>
              <p:tags r:id="rId35"/>
            </p:custDataLst>
          </p:nvPr>
        </p:nvSpPr>
        <p:spPr>
          <a:xfrm rot="20657023">
            <a:off x="5594376" y="2359662"/>
            <a:ext cx="111714" cy="6845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73" name="任意多边形 81"/>
          <p:cNvSpPr/>
          <p:nvPr userDrawn="1">
            <p:custDataLst>
              <p:tags r:id="rId36"/>
            </p:custDataLst>
          </p:nvPr>
        </p:nvSpPr>
        <p:spPr>
          <a:xfrm rot="20657023">
            <a:off x="5638598" y="2439316"/>
            <a:ext cx="111714" cy="6845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cxnSp>
        <p:nvCxnSpPr>
          <p:cNvPr id="74" name="直接连接符 73"/>
          <p:cNvCxnSpPr/>
          <p:nvPr userDrawn="1">
            <p:custDataLst>
              <p:tags r:id="rId37"/>
            </p:custDataLst>
          </p:nvPr>
        </p:nvCxnSpPr>
        <p:spPr>
          <a:xfrm flipV="1">
            <a:off x="2529958" y="4422481"/>
            <a:ext cx="7183967"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sp>
        <p:nvSpPr>
          <p:cNvPr id="75" name="任意多边形 118"/>
          <p:cNvSpPr/>
          <p:nvPr userDrawn="1">
            <p:custDataLst>
              <p:tags r:id="rId38"/>
            </p:custDataLst>
          </p:nvPr>
        </p:nvSpPr>
        <p:spPr>
          <a:xfrm flipH="1" flipV="1">
            <a:off x="2437843" y="2335620"/>
            <a:ext cx="240672" cy="4020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chemeClr val="bg1"/>
          </a:solid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76" name="任意多边形 119"/>
          <p:cNvSpPr/>
          <p:nvPr userDrawn="1">
            <p:custDataLst>
              <p:tags r:id="rId39"/>
            </p:custDataLst>
          </p:nvPr>
        </p:nvSpPr>
        <p:spPr>
          <a:xfrm flipH="1">
            <a:off x="10194532" y="4147674"/>
            <a:ext cx="256035" cy="38833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chemeClr val="accent2"/>
          </a:solid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77" name="任意多边形 120"/>
          <p:cNvSpPr/>
          <p:nvPr userDrawn="1">
            <p:custDataLst>
              <p:tags r:id="rId40"/>
            </p:custDataLst>
          </p:nvPr>
        </p:nvSpPr>
        <p:spPr>
          <a:xfrm flipH="1" flipV="1">
            <a:off x="8742116" y="1056792"/>
            <a:ext cx="386712" cy="50236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250"/>
                                        <p:tgtEl>
                                          <p:spTgt spid="74"/>
                                        </p:tgtEl>
                                      </p:cBhvr>
                                    </p:animEffect>
                                  </p:childTnLst>
                                </p:cTn>
                              </p:par>
                            </p:childTnLst>
                          </p:cTn>
                        </p:par>
                        <p:par>
                          <p:cTn id="8" fill="hold">
                            <p:stCondLst>
                              <p:cond delay="18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0" presetClass="path" presetSubtype="0" accel="50000" decel="50000" fill="hold" nodeType="withEffect">
                                  <p:stCondLst>
                                    <p:cond delay="150"/>
                                  </p:stCondLst>
                                  <p:childTnLst>
                                    <p:animMotion origin="layout" path="M -0.00347 0.00092 L 0.59826 0.00247 " pathEditMode="relative" ptsTypes="AA">
                                      <p:cBhvr>
                                        <p:cTn id="13" dur="1500" fill="hold"/>
                                        <p:tgtEl>
                                          <p:spTgt spid="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rot="20792523">
            <a:off x="435584" y="389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50" fill="hold"/>
                                        <p:tgtEl>
                                          <p:spTgt spid="5"/>
                                        </p:tgtEl>
                                        <p:attrNameLst>
                                          <p:attrName>ppt_x</p:attrName>
                                        </p:attrNameLst>
                                      </p:cBhvr>
                                      <p:tavLst>
                                        <p:tav tm="0">
                                          <p:val>
                                            <p:strVal val="0-#ppt_w/2"/>
                                          </p:val>
                                        </p:tav>
                                        <p:tav tm="100000">
                                          <p:val>
                                            <p:strVal val="#ppt_x"/>
                                          </p:val>
                                        </p:tav>
                                      </p:tavLst>
                                    </p:anim>
                                    <p:anim calcmode="lin" valueType="num">
                                      <p:cBhvr additive="base">
                                        <p:cTn id="8" dur="3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9" name="组合 8"/>
          <p:cNvGrpSpPr/>
          <p:nvPr userDrawn="1">
            <p:custDataLst>
              <p:tags r:id="rId3"/>
            </p:custDataLst>
          </p:nvPr>
        </p:nvGrpSpPr>
        <p:grpSpPr>
          <a:xfrm>
            <a:off x="11080115" y="5687060"/>
            <a:ext cx="774065" cy="890270"/>
            <a:chOff x="4704522" y="2101176"/>
            <a:chExt cx="2782957" cy="3201257"/>
          </a:xfrm>
          <a:solidFill>
            <a:schemeClr val="bg1"/>
          </a:solidFill>
        </p:grpSpPr>
        <p:sp>
          <p:nvSpPr>
            <p:cNvPr id="30" name="Freeform 5"/>
            <p:cNvSpPr/>
            <p:nvPr>
              <p:custDataLst>
                <p:tags r:id="rId4"/>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5"/>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6"/>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7"/>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8"/>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9"/>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10"/>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11"/>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12"/>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13"/>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14"/>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15"/>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16"/>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pic>
        <p:nvPicPr>
          <p:cNvPr id="6" name="图片 5"/>
          <p:cNvPicPr>
            <a:picLocks noChangeAspect="1"/>
          </p:cNvPicPr>
          <p:nvPr userDrawn="1">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rot="20792523">
            <a:off x="435584" y="389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custDataLst>
              <p:tags r:id="rId19"/>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2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1"/>
            </p:custDataLst>
          </p:nvPr>
        </p:nvSpPr>
        <p:spPr/>
        <p:txBody>
          <a:bodyPr/>
          <a:lstStyle/>
          <a:p>
            <a:endParaRPr lang="zh-CN" altLang="en-US" dirty="0"/>
          </a:p>
        </p:txBody>
      </p:sp>
      <p:sp>
        <p:nvSpPr>
          <p:cNvPr id="5" name="灯片编号占位符 4"/>
          <p:cNvSpPr>
            <a:spLocks noGrp="1"/>
          </p:cNvSpPr>
          <p:nvPr>
            <p:ph type="sldNum" sz="quarter" idx="12"/>
            <p:custDataLst>
              <p:tags r:id="rId22"/>
            </p:custDataLst>
          </p:nvPr>
        </p:nvSpPr>
        <p:spPr/>
        <p:txBody>
          <a:bodyPr/>
          <a:lstStyle/>
          <a:p>
            <a:fld id="{49AE70B2-8BF9-45C0-BB95-33D1B9D3A854}"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50" fill="hold"/>
                                        <p:tgtEl>
                                          <p:spTgt spid="6"/>
                                        </p:tgtEl>
                                        <p:attrNameLst>
                                          <p:attrName>ppt_x</p:attrName>
                                        </p:attrNameLst>
                                      </p:cBhvr>
                                      <p:tavLst>
                                        <p:tav tm="0">
                                          <p:val>
                                            <p:strVal val="0-#ppt_w/2"/>
                                          </p:val>
                                        </p:tav>
                                        <p:tav tm="100000">
                                          <p:val>
                                            <p:strVal val="#ppt_x"/>
                                          </p:val>
                                        </p:tav>
                                      </p:tavLst>
                                    </p:anim>
                                    <p:anim calcmode="lin" valueType="num">
                                      <p:cBhvr additive="base">
                                        <p:cTn id="8" dur="3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4"/>
            </p:custDataLst>
          </p:nvPr>
        </p:nvGrpSpPr>
        <p:grpSpPr>
          <a:xfrm>
            <a:off x="11097895" y="377825"/>
            <a:ext cx="724535" cy="1000760"/>
            <a:chOff x="1413107" y="1041560"/>
            <a:chExt cx="3428652" cy="4730919"/>
          </a:xfrm>
          <a:noFill/>
        </p:grpSpPr>
        <p:sp>
          <p:nvSpPr>
            <p:cNvPr id="13" name="任意多边形 51"/>
            <p:cNvSpPr/>
            <p:nvPr>
              <p:custDataLst>
                <p:tags r:id="rId5"/>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6"/>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7"/>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8"/>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9"/>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10"/>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grpSp>
        <p:nvGrpSpPr>
          <p:cNvPr id="9" name="组合 8"/>
          <p:cNvGrpSpPr/>
          <p:nvPr userDrawn="1">
            <p:custDataLst>
              <p:tags r:id="rId11"/>
            </p:custDataLst>
          </p:nvPr>
        </p:nvGrpSpPr>
        <p:grpSpPr>
          <a:xfrm>
            <a:off x="314960" y="5668645"/>
            <a:ext cx="774065" cy="890270"/>
            <a:chOff x="4704522" y="2101176"/>
            <a:chExt cx="2782957" cy="3201257"/>
          </a:xfrm>
          <a:solidFill>
            <a:schemeClr val="bg1"/>
          </a:solidFill>
        </p:grpSpPr>
        <p:sp>
          <p:nvSpPr>
            <p:cNvPr id="30" name="Freeform 5"/>
            <p:cNvSpPr/>
            <p:nvPr>
              <p:custDataLst>
                <p:tags r:id="rId12"/>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13"/>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14"/>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15"/>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16"/>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17"/>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18"/>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19"/>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20"/>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21"/>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22"/>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23"/>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24"/>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sp>
        <p:nvSpPr>
          <p:cNvPr id="2" name="标题 1"/>
          <p:cNvSpPr>
            <a:spLocks noGrp="1"/>
          </p:cNvSpPr>
          <p:nvPr>
            <p:ph type="title" hasCustomPrompt="1"/>
            <p:custDataLst>
              <p:tags r:id="rId25"/>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6"/>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2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8"/>
            </p:custDataLst>
          </p:nvPr>
        </p:nvSpPr>
        <p:spPr/>
        <p:txBody>
          <a:bodyPr/>
          <a:lstStyle/>
          <a:p>
            <a:endParaRPr lang="zh-CN" altLang="en-US" dirty="0"/>
          </a:p>
        </p:txBody>
      </p:sp>
      <p:sp>
        <p:nvSpPr>
          <p:cNvPr id="5" name="灯片编号占位符 4"/>
          <p:cNvSpPr>
            <a:spLocks noGrp="1"/>
          </p:cNvSpPr>
          <p:nvPr>
            <p:ph type="sldNum" sz="quarter" idx="12"/>
            <p:custDataLst>
              <p:tags r:id="rId29"/>
            </p:custDataLst>
          </p:nvPr>
        </p:nvSpPr>
        <p:spPr/>
        <p:txBody>
          <a:bodyPr/>
          <a:lstStyle/>
          <a:p>
            <a:fld id="{49AE70B2-8BF9-45C0-BB95-33D1B9D3A854}"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6" name="图片 5"/>
          <p:cNvPicPr>
            <a:picLocks noChangeAspect="1"/>
          </p:cNvPicPr>
          <p:nvPr userDrawn="1">
            <p:custDataLst>
              <p:tags r:id="rId10"/>
            </p:custDataLst>
          </p:nvPr>
        </p:nvPicPr>
        <p:blipFill>
          <a:blip r:embed="rId11">
            <a:extLst>
              <a:ext uri="{28A0092B-C50C-407E-A947-70E740481C1C}">
                <a14:useLocalDpi xmlns:a14="http://schemas.microsoft.com/office/drawing/2010/main" val="0"/>
              </a:ext>
            </a:extLst>
          </a:blip>
          <a:srcRect/>
          <a:stretch>
            <a:fillRect/>
          </a:stretch>
        </p:blipFill>
        <p:spPr bwMode="auto">
          <a:xfrm rot="807476" flipH="1">
            <a:off x="11174069" y="831702"/>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34"/>
          <p:cNvSpPr>
            <a:spLocks noEditPoints="1"/>
          </p:cNvSpPr>
          <p:nvPr userDrawn="1">
            <p:custDataLst>
              <p:tags r:id="rId12"/>
            </p:custDataLst>
          </p:nvPr>
        </p:nvSpPr>
        <p:spPr bwMode="auto">
          <a:xfrm flipH="1">
            <a:off x="10929353" y="433806"/>
            <a:ext cx="504611" cy="32717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grpSp>
        <p:nvGrpSpPr>
          <p:cNvPr id="12" name="组合 11"/>
          <p:cNvGrpSpPr/>
          <p:nvPr userDrawn="1">
            <p:custDataLst>
              <p:tags r:id="rId13"/>
            </p:custDataLst>
          </p:nvPr>
        </p:nvGrpSpPr>
        <p:grpSpPr>
          <a:xfrm>
            <a:off x="113665" y="5781675"/>
            <a:ext cx="724535" cy="1000760"/>
            <a:chOff x="1413107" y="1041560"/>
            <a:chExt cx="3428652" cy="4730919"/>
          </a:xfrm>
          <a:noFill/>
        </p:grpSpPr>
        <p:sp>
          <p:nvSpPr>
            <p:cNvPr id="13" name="任意多边形 51"/>
            <p:cNvSpPr/>
            <p:nvPr>
              <p:custDataLst>
                <p:tags r:id="rId14"/>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15"/>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16"/>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17"/>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18"/>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19"/>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50" fill="hold"/>
                                        <p:tgtEl>
                                          <p:spTgt spid="6"/>
                                        </p:tgtEl>
                                        <p:attrNameLst>
                                          <p:attrName>ppt_x</p:attrName>
                                        </p:attrNameLst>
                                      </p:cBhvr>
                                      <p:tavLst>
                                        <p:tav tm="0">
                                          <p:val>
                                            <p:strVal val="0-#ppt_w/2"/>
                                          </p:val>
                                        </p:tav>
                                        <p:tav tm="100000">
                                          <p:val>
                                            <p:strVal val="#ppt_x"/>
                                          </p:val>
                                        </p:tav>
                                      </p:tavLst>
                                    </p:anim>
                                    <p:anim calcmode="lin" valueType="num">
                                      <p:cBhvr additive="base">
                                        <p:cTn id="8" dur="3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6" name="组合 5"/>
          <p:cNvGrpSpPr/>
          <p:nvPr userDrawn="1">
            <p:custDataLst>
              <p:tags r:id="rId3"/>
            </p:custDataLst>
          </p:nvPr>
        </p:nvGrpSpPr>
        <p:grpSpPr>
          <a:xfrm>
            <a:off x="11080115" y="5687060"/>
            <a:ext cx="774065" cy="890270"/>
            <a:chOff x="4704522" y="2101176"/>
            <a:chExt cx="2782957" cy="3201257"/>
          </a:xfrm>
          <a:solidFill>
            <a:schemeClr val="bg1"/>
          </a:solidFill>
        </p:grpSpPr>
        <p:sp>
          <p:nvSpPr>
            <p:cNvPr id="30" name="Freeform 5"/>
            <p:cNvSpPr/>
            <p:nvPr>
              <p:custDataLst>
                <p:tags r:id="rId4"/>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5"/>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6"/>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7"/>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8"/>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9"/>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10"/>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11"/>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12"/>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13"/>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14"/>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15"/>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16"/>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sp>
        <p:nvSpPr>
          <p:cNvPr id="10" name="矩形 9"/>
          <p:cNvSpPr/>
          <p:nvPr userDrawn="1">
            <p:custDataLst>
              <p:tags r:id="rId17"/>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18"/>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22"/>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23"/>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2" name="组合 11"/>
          <p:cNvGrpSpPr/>
          <p:nvPr userDrawn="1">
            <p:custDataLst>
              <p:tags r:id="rId24"/>
            </p:custDataLst>
          </p:nvPr>
        </p:nvGrpSpPr>
        <p:grpSpPr>
          <a:xfrm>
            <a:off x="113665" y="108585"/>
            <a:ext cx="724535" cy="1000760"/>
            <a:chOff x="1413107" y="1041560"/>
            <a:chExt cx="3428652" cy="4730919"/>
          </a:xfrm>
          <a:noFill/>
        </p:grpSpPr>
        <p:sp>
          <p:nvSpPr>
            <p:cNvPr id="13" name="任意多边形 51"/>
            <p:cNvSpPr/>
            <p:nvPr>
              <p:custDataLst>
                <p:tags r:id="rId25"/>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26"/>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27"/>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28"/>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29"/>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30"/>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1" name="图片 10"/>
          <p:cNvPicPr>
            <a:picLocks noChangeAspect="1"/>
          </p:cNvPicPr>
          <p:nvPr userDrawn="1">
            <p:custDataLst>
              <p:tags r:id="rId10"/>
            </p:custDataLst>
          </p:nvPr>
        </p:nvPicPr>
        <p:blipFill>
          <a:blip r:embed="rId11">
            <a:extLst>
              <a:ext uri="{28A0092B-C50C-407E-A947-70E740481C1C}">
                <a14:useLocalDpi xmlns:a14="http://schemas.microsoft.com/office/drawing/2010/main" val="0"/>
              </a:ext>
            </a:extLst>
          </a:blip>
          <a:srcRect/>
          <a:stretch>
            <a:fillRect/>
          </a:stretch>
        </p:blipFill>
        <p:spPr bwMode="auto">
          <a:xfrm rot="20792523">
            <a:off x="435584" y="389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50" fill="hold"/>
                                        <p:tgtEl>
                                          <p:spTgt spid="11"/>
                                        </p:tgtEl>
                                        <p:attrNameLst>
                                          <p:attrName>ppt_x</p:attrName>
                                        </p:attrNameLst>
                                      </p:cBhvr>
                                      <p:tavLst>
                                        <p:tav tm="0">
                                          <p:val>
                                            <p:strVal val="0-#ppt_w/2"/>
                                          </p:val>
                                        </p:tav>
                                        <p:tav tm="100000">
                                          <p:val>
                                            <p:strVal val="#ppt_x"/>
                                          </p:val>
                                        </p:tav>
                                      </p:tavLst>
                                    </p:anim>
                                    <p:anim calcmode="lin" valueType="num">
                                      <p:cBhvr additive="base">
                                        <p:cTn id="8" dur="3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6" name="组合 5"/>
          <p:cNvGrpSpPr/>
          <p:nvPr userDrawn="1">
            <p:custDataLst>
              <p:tags r:id="rId12"/>
            </p:custDataLst>
          </p:nvPr>
        </p:nvGrpSpPr>
        <p:grpSpPr>
          <a:xfrm>
            <a:off x="11080115" y="5687060"/>
            <a:ext cx="774065" cy="890270"/>
            <a:chOff x="4704522" y="2101176"/>
            <a:chExt cx="2782957" cy="3201257"/>
          </a:xfrm>
          <a:solidFill>
            <a:schemeClr val="bg1"/>
          </a:solidFill>
        </p:grpSpPr>
        <p:sp>
          <p:nvSpPr>
            <p:cNvPr id="30" name="Freeform 5"/>
            <p:cNvSpPr/>
            <p:nvPr>
              <p:custDataLst>
                <p:tags r:id="rId13"/>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14"/>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15"/>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16"/>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17"/>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18"/>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19"/>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20"/>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21"/>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22"/>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23"/>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24"/>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25"/>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4"/>
            </p:custDataLst>
          </p:nvPr>
        </p:nvGrpSpPr>
        <p:grpSpPr>
          <a:xfrm>
            <a:off x="392430" y="362585"/>
            <a:ext cx="724535" cy="1000760"/>
            <a:chOff x="1413107" y="1041560"/>
            <a:chExt cx="3428652" cy="4730919"/>
          </a:xfrm>
          <a:noFill/>
        </p:grpSpPr>
        <p:sp>
          <p:nvSpPr>
            <p:cNvPr id="13" name="任意多边形 51"/>
            <p:cNvSpPr/>
            <p:nvPr>
              <p:custDataLst>
                <p:tags r:id="rId5"/>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6"/>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7"/>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8"/>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9"/>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10"/>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pic>
        <p:nvPicPr>
          <p:cNvPr id="23" name="图片 22"/>
          <p:cNvPicPr>
            <a:picLocks noChangeAspect="1"/>
          </p:cNvPicPr>
          <p:nvPr userDrawn="1">
            <p:custDataLst>
              <p:tags r:id="rId11"/>
            </p:custDataLst>
          </p:nvPr>
        </p:nvPicPr>
        <p:blipFill>
          <a:blip r:embed="rId12">
            <a:extLst>
              <a:ext uri="{28A0092B-C50C-407E-A947-70E740481C1C}">
                <a14:useLocalDpi xmlns:a14="http://schemas.microsoft.com/office/drawing/2010/main" val="0"/>
              </a:ext>
            </a:extLst>
          </a:blip>
          <a:srcRect/>
          <a:stretch>
            <a:fillRect/>
          </a:stretch>
        </p:blipFill>
        <p:spPr bwMode="auto">
          <a:xfrm rot="807476" flipH="1">
            <a:off x="11156924" y="75486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34"/>
          <p:cNvSpPr>
            <a:spLocks noEditPoints="1"/>
          </p:cNvSpPr>
          <p:nvPr userDrawn="1">
            <p:custDataLst>
              <p:tags r:id="rId13"/>
            </p:custDataLst>
          </p:nvPr>
        </p:nvSpPr>
        <p:spPr bwMode="auto">
          <a:xfrm flipH="1">
            <a:off x="10912208" y="356971"/>
            <a:ext cx="504611" cy="32717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grpSp>
        <p:nvGrpSpPr>
          <p:cNvPr id="9" name="组合 8"/>
          <p:cNvGrpSpPr/>
          <p:nvPr userDrawn="1">
            <p:custDataLst>
              <p:tags r:id="rId14"/>
            </p:custDataLst>
          </p:nvPr>
        </p:nvGrpSpPr>
        <p:grpSpPr>
          <a:xfrm>
            <a:off x="11080115" y="5687060"/>
            <a:ext cx="774065" cy="890270"/>
            <a:chOff x="4704522" y="2101176"/>
            <a:chExt cx="2782957" cy="3201257"/>
          </a:xfrm>
          <a:solidFill>
            <a:schemeClr val="bg1"/>
          </a:solidFill>
        </p:grpSpPr>
        <p:sp>
          <p:nvSpPr>
            <p:cNvPr id="30" name="Freeform 5"/>
            <p:cNvSpPr/>
            <p:nvPr>
              <p:custDataLst>
                <p:tags r:id="rId15"/>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16"/>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17"/>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18"/>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19"/>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20"/>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21"/>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22"/>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23"/>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24"/>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25"/>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26"/>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27"/>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sp>
        <p:nvSpPr>
          <p:cNvPr id="2" name="标题 1"/>
          <p:cNvSpPr>
            <a:spLocks noGrp="1"/>
          </p:cNvSpPr>
          <p:nvPr>
            <p:ph type="title" hasCustomPrompt="1"/>
            <p:custDataLst>
              <p:tags r:id="rId28"/>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27" name="任意多边形 97"/>
          <p:cNvSpPr/>
          <p:nvPr userDrawn="1">
            <p:custDataLst>
              <p:tags r:id="rId29"/>
            </p:custDataLst>
          </p:nvPr>
        </p:nvSpPr>
        <p:spPr>
          <a:xfrm flipH="1" flipV="1">
            <a:off x="405843" y="6107387"/>
            <a:ext cx="240672" cy="4020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3" name="日期占位符 2"/>
          <p:cNvSpPr>
            <a:spLocks noGrp="1"/>
          </p:cNvSpPr>
          <p:nvPr>
            <p:ph type="dt" sz="half" idx="10"/>
            <p:custDataLst>
              <p:tags r:id="rId3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1"/>
            </p:custDataLst>
          </p:nvPr>
        </p:nvSpPr>
        <p:spPr/>
        <p:txBody>
          <a:bodyPr/>
          <a:lstStyle/>
          <a:p>
            <a:endParaRPr lang="zh-CN" altLang="en-US" dirty="0"/>
          </a:p>
        </p:txBody>
      </p:sp>
      <p:sp>
        <p:nvSpPr>
          <p:cNvPr id="5" name="灯片编号占位符 4"/>
          <p:cNvSpPr>
            <a:spLocks noGrp="1"/>
          </p:cNvSpPr>
          <p:nvPr>
            <p:ph type="sldNum" sz="quarter" idx="12"/>
            <p:custDataLst>
              <p:tags r:id="rId3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33"/>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350" fill="hold"/>
                                        <p:tgtEl>
                                          <p:spTgt spid="23"/>
                                        </p:tgtEl>
                                        <p:attrNameLst>
                                          <p:attrName>ppt_x</p:attrName>
                                        </p:attrNameLst>
                                      </p:cBhvr>
                                      <p:tavLst>
                                        <p:tav tm="0">
                                          <p:val>
                                            <p:strVal val="0-#ppt_w/2"/>
                                          </p:val>
                                        </p:tav>
                                        <p:tav tm="100000">
                                          <p:val>
                                            <p:strVal val="#ppt_x"/>
                                          </p:val>
                                        </p:tav>
                                      </p:tavLst>
                                    </p:anim>
                                    <p:anim calcmode="lin" valueType="num">
                                      <p:cBhvr additive="base">
                                        <p:cTn id="8" dur="3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5" name="Group 4"/>
          <p:cNvGrpSpPr>
            <a:grpSpLocks noChangeAspect="1"/>
          </p:cNvGrpSpPr>
          <p:nvPr>
            <p:custDataLst>
              <p:tags r:id="rId2"/>
            </p:custDataLst>
          </p:nvPr>
        </p:nvGrpSpPr>
        <p:grpSpPr bwMode="auto">
          <a:xfrm>
            <a:off x="2337341" y="4018199"/>
            <a:ext cx="599017" cy="389467"/>
            <a:chOff x="2432" y="1329"/>
            <a:chExt cx="657" cy="426"/>
          </a:xfrm>
        </p:grpSpPr>
        <p:sp>
          <p:nvSpPr>
            <p:cNvPr id="36" name="AutoShape 3"/>
            <p:cNvSpPr>
              <a:spLocks noChangeAspect="1" noChangeArrowheads="1" noTextEdit="1"/>
            </p:cNvSpPr>
            <p:nvPr>
              <p:custDataLst>
                <p:tags r:id="rId3"/>
              </p:custDataLst>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37" name="Freeform 5"/>
            <p:cNvSpPr/>
            <p:nvPr>
              <p:custDataLst>
                <p:tags r:id="rId4"/>
              </p:custDataLst>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38" name="Freeform 6"/>
            <p:cNvSpPr/>
            <p:nvPr>
              <p:custDataLst>
                <p:tags r:id="rId5"/>
              </p:custDataLst>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39" name="Freeform 7"/>
            <p:cNvSpPr/>
            <p:nvPr>
              <p:custDataLst>
                <p:tags r:id="rId6"/>
              </p:custDataLst>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0" name="Freeform 8"/>
            <p:cNvSpPr/>
            <p:nvPr>
              <p:custDataLst>
                <p:tags r:id="rId7"/>
              </p:custDataLst>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1" name="Freeform 9"/>
            <p:cNvSpPr/>
            <p:nvPr>
              <p:custDataLst>
                <p:tags r:id="rId8"/>
              </p:custDataLst>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2" name="Freeform 10"/>
            <p:cNvSpPr>
              <a:spLocks noEditPoints="1"/>
            </p:cNvSpPr>
            <p:nvPr>
              <p:custDataLst>
                <p:tags r:id="rId9"/>
              </p:custDataLst>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grpSp>
      <p:sp>
        <p:nvSpPr>
          <p:cNvPr id="26" name="任意多边形 82"/>
          <p:cNvSpPr/>
          <p:nvPr>
            <p:custDataLst>
              <p:tags r:id="rId10"/>
            </p:custDataLst>
          </p:nvPr>
        </p:nvSpPr>
        <p:spPr>
          <a:xfrm rot="377494">
            <a:off x="5140720" y="1344699"/>
            <a:ext cx="1856724" cy="1970643"/>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7" name="任意多边形 83"/>
          <p:cNvSpPr/>
          <p:nvPr>
            <p:custDataLst>
              <p:tags r:id="rId11"/>
            </p:custDataLst>
          </p:nvPr>
        </p:nvSpPr>
        <p:spPr>
          <a:xfrm rot="377494">
            <a:off x="5295852" y="1736755"/>
            <a:ext cx="659233" cy="1073733"/>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8" name="任意多边形 84"/>
          <p:cNvSpPr/>
          <p:nvPr>
            <p:custDataLst>
              <p:tags r:id="rId12"/>
            </p:custDataLst>
          </p:nvPr>
        </p:nvSpPr>
        <p:spPr>
          <a:xfrm rot="377494">
            <a:off x="5754106" y="2670662"/>
            <a:ext cx="143989" cy="178110"/>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9" name="任意多边形 85"/>
          <p:cNvSpPr/>
          <p:nvPr>
            <p:custDataLst>
              <p:tags r:id="rId13"/>
            </p:custDataLst>
          </p:nvPr>
        </p:nvSpPr>
        <p:spPr>
          <a:xfrm rot="377494">
            <a:off x="6239290" y="1595670"/>
            <a:ext cx="739783" cy="1335626"/>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30" name="任意多边形 86"/>
          <p:cNvSpPr/>
          <p:nvPr>
            <p:custDataLst>
              <p:tags r:id="rId14"/>
            </p:custDataLst>
          </p:nvPr>
        </p:nvSpPr>
        <p:spPr>
          <a:xfrm rot="377494">
            <a:off x="6729497" y="2755707"/>
            <a:ext cx="139527" cy="265768"/>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9" name="任意多边形 65"/>
          <p:cNvSpPr/>
          <p:nvPr>
            <p:custDataLst>
              <p:tags r:id="rId15"/>
            </p:custDataLst>
          </p:nvPr>
        </p:nvSpPr>
        <p:spPr>
          <a:xfrm rot="20657023">
            <a:off x="6515201" y="2234373"/>
            <a:ext cx="505562" cy="24081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0" name="任意多边形 66"/>
          <p:cNvSpPr/>
          <p:nvPr>
            <p:custDataLst>
              <p:tags r:id="rId16"/>
            </p:custDataLst>
          </p:nvPr>
        </p:nvSpPr>
        <p:spPr>
          <a:xfrm rot="20657023">
            <a:off x="6211125" y="1792020"/>
            <a:ext cx="646319" cy="34378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1" name="任意多边形 67"/>
          <p:cNvSpPr/>
          <p:nvPr>
            <p:custDataLst>
              <p:tags r:id="rId17"/>
            </p:custDataLst>
          </p:nvPr>
        </p:nvSpPr>
        <p:spPr>
          <a:xfrm rot="20657023">
            <a:off x="5184242" y="1889858"/>
            <a:ext cx="329040" cy="1597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2" name="任意多边形 68"/>
          <p:cNvSpPr/>
          <p:nvPr>
            <p:custDataLst>
              <p:tags r:id="rId18"/>
            </p:custDataLst>
          </p:nvPr>
        </p:nvSpPr>
        <p:spPr>
          <a:xfrm rot="20657023">
            <a:off x="6516208" y="2082479"/>
            <a:ext cx="473402" cy="27918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3" name="任意多边形 69"/>
          <p:cNvSpPr/>
          <p:nvPr>
            <p:custDataLst>
              <p:tags r:id="rId19"/>
            </p:custDataLst>
          </p:nvPr>
        </p:nvSpPr>
        <p:spPr>
          <a:xfrm rot="20657023">
            <a:off x="5165962" y="2146094"/>
            <a:ext cx="779838" cy="42944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4" name="任意多边形 70"/>
          <p:cNvSpPr/>
          <p:nvPr>
            <p:custDataLst>
              <p:tags r:id="rId20"/>
            </p:custDataLst>
          </p:nvPr>
        </p:nvSpPr>
        <p:spPr>
          <a:xfrm rot="20657023">
            <a:off x="6405119" y="1961678"/>
            <a:ext cx="586384" cy="29920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5" name="任意多边形 71"/>
          <p:cNvSpPr/>
          <p:nvPr>
            <p:custDataLst>
              <p:tags r:id="rId21"/>
            </p:custDataLst>
          </p:nvPr>
        </p:nvSpPr>
        <p:spPr>
          <a:xfrm rot="20657023">
            <a:off x="6335327" y="1876830"/>
            <a:ext cx="571293" cy="27931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6" name="任意多边形 72"/>
          <p:cNvSpPr/>
          <p:nvPr>
            <p:custDataLst>
              <p:tags r:id="rId22"/>
            </p:custDataLst>
          </p:nvPr>
        </p:nvSpPr>
        <p:spPr>
          <a:xfrm rot="20657023">
            <a:off x="6285436" y="1741353"/>
            <a:ext cx="444197" cy="23129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7" name="任意多边形 73"/>
          <p:cNvSpPr/>
          <p:nvPr>
            <p:custDataLst>
              <p:tags r:id="rId23"/>
            </p:custDataLst>
          </p:nvPr>
        </p:nvSpPr>
        <p:spPr>
          <a:xfrm rot="20657023">
            <a:off x="5746655" y="2139332"/>
            <a:ext cx="214295" cy="8174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8" name="任意多边形 74"/>
          <p:cNvSpPr/>
          <p:nvPr>
            <p:custDataLst>
              <p:tags r:id="rId24"/>
            </p:custDataLst>
          </p:nvPr>
        </p:nvSpPr>
        <p:spPr>
          <a:xfrm rot="20657023">
            <a:off x="5171706" y="2030362"/>
            <a:ext cx="548943" cy="28216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19" name="任意多边形 75"/>
          <p:cNvSpPr/>
          <p:nvPr>
            <p:custDataLst>
              <p:tags r:id="rId25"/>
            </p:custDataLst>
          </p:nvPr>
        </p:nvSpPr>
        <p:spPr>
          <a:xfrm rot="20657023">
            <a:off x="6501953" y="2343645"/>
            <a:ext cx="555041" cy="267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0" name="任意多边形 76"/>
          <p:cNvSpPr/>
          <p:nvPr>
            <p:custDataLst>
              <p:tags r:id="rId26"/>
            </p:custDataLst>
          </p:nvPr>
        </p:nvSpPr>
        <p:spPr>
          <a:xfrm rot="20657023">
            <a:off x="6504197" y="2715027"/>
            <a:ext cx="180264" cy="11025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1" name="任意多边形 77"/>
          <p:cNvSpPr/>
          <p:nvPr>
            <p:custDataLst>
              <p:tags r:id="rId27"/>
            </p:custDataLst>
          </p:nvPr>
        </p:nvSpPr>
        <p:spPr>
          <a:xfrm rot="20657023">
            <a:off x="6258379" y="1799100"/>
            <a:ext cx="206311" cy="14553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2" name="任意多边形 78"/>
          <p:cNvSpPr/>
          <p:nvPr>
            <p:custDataLst>
              <p:tags r:id="rId28"/>
            </p:custDataLst>
          </p:nvPr>
        </p:nvSpPr>
        <p:spPr>
          <a:xfrm rot="20657023">
            <a:off x="5146835" y="1964928"/>
            <a:ext cx="433108" cy="226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3" name="任意多边形 79"/>
          <p:cNvSpPr/>
          <p:nvPr>
            <p:custDataLst>
              <p:tags r:id="rId29"/>
            </p:custDataLst>
          </p:nvPr>
        </p:nvSpPr>
        <p:spPr>
          <a:xfrm rot="20657023">
            <a:off x="5154149" y="2054204"/>
            <a:ext cx="739055" cy="40265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4" name="任意多边形 80"/>
          <p:cNvSpPr/>
          <p:nvPr>
            <p:custDataLst>
              <p:tags r:id="rId30"/>
            </p:custDataLst>
          </p:nvPr>
        </p:nvSpPr>
        <p:spPr>
          <a:xfrm rot="20657023">
            <a:off x="5594376" y="2359662"/>
            <a:ext cx="111714" cy="6845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25" name="任意多边形 81"/>
          <p:cNvSpPr/>
          <p:nvPr>
            <p:custDataLst>
              <p:tags r:id="rId31"/>
            </p:custDataLst>
          </p:nvPr>
        </p:nvSpPr>
        <p:spPr>
          <a:xfrm rot="20657023">
            <a:off x="5638598" y="2439316"/>
            <a:ext cx="111714" cy="6845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cxnSp>
        <p:nvCxnSpPr>
          <p:cNvPr id="31" name="直接连接符 30"/>
          <p:cNvCxnSpPr/>
          <p:nvPr>
            <p:custDataLst>
              <p:tags r:id="rId32"/>
            </p:custDataLst>
          </p:nvPr>
        </p:nvCxnSpPr>
        <p:spPr>
          <a:xfrm flipV="1">
            <a:off x="2529958" y="4422481"/>
            <a:ext cx="7183967"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sp>
        <p:nvSpPr>
          <p:cNvPr id="32" name="任意多边形 118"/>
          <p:cNvSpPr/>
          <p:nvPr>
            <p:custDataLst>
              <p:tags r:id="rId33"/>
            </p:custDataLst>
          </p:nvPr>
        </p:nvSpPr>
        <p:spPr>
          <a:xfrm flipH="1" flipV="1">
            <a:off x="2437843" y="2335620"/>
            <a:ext cx="240672" cy="4020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chemeClr val="bg1"/>
          </a:solid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33" name="任意多边形 119"/>
          <p:cNvSpPr/>
          <p:nvPr>
            <p:custDataLst>
              <p:tags r:id="rId34"/>
            </p:custDataLst>
          </p:nvPr>
        </p:nvSpPr>
        <p:spPr>
          <a:xfrm flipH="1">
            <a:off x="10194532" y="4147674"/>
            <a:ext cx="256035" cy="38833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chemeClr val="accent2"/>
          </a:solid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34" name="任意多边形 120"/>
          <p:cNvSpPr/>
          <p:nvPr>
            <p:custDataLst>
              <p:tags r:id="rId35"/>
            </p:custDataLst>
          </p:nvPr>
        </p:nvSpPr>
        <p:spPr>
          <a:xfrm flipH="1" flipV="1">
            <a:off x="8742116" y="1056792"/>
            <a:ext cx="386712" cy="50236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2" name="标题 1"/>
          <p:cNvSpPr>
            <a:spLocks noGrp="1"/>
          </p:cNvSpPr>
          <p:nvPr>
            <p:ph type="ctrTitle" hasCustomPrompt="1"/>
            <p:custDataLst>
              <p:tags r:id="rId36"/>
            </p:custDataLst>
          </p:nvPr>
        </p:nvSpPr>
        <p:spPr>
          <a:xfrm>
            <a:off x="2529958" y="3556205"/>
            <a:ext cx="7183967" cy="774186"/>
          </a:xfrm>
        </p:spPr>
        <p:txBody>
          <a:bodyPr anchor="b">
            <a:normAutofit/>
          </a:bodyPr>
          <a:lstStyle>
            <a:lvl1pPr algn="ctr">
              <a:defRPr sz="4400"/>
            </a:lvl1pPr>
          </a:lstStyle>
          <a:p>
            <a:r>
              <a:rPr lang="zh-CN" altLang="en-US" dirty="0"/>
              <a:t>单击此处编辑标题</a:t>
            </a:r>
            <a:endParaRPr lang="zh-CN" altLang="en-US" dirty="0"/>
          </a:p>
        </p:txBody>
      </p:sp>
      <p:sp>
        <p:nvSpPr>
          <p:cNvPr id="3" name="副标题 2"/>
          <p:cNvSpPr>
            <a:spLocks noGrp="1"/>
          </p:cNvSpPr>
          <p:nvPr>
            <p:ph type="subTitle" idx="1"/>
            <p:custDataLst>
              <p:tags r:id="rId37"/>
            </p:custDataLst>
          </p:nvPr>
        </p:nvSpPr>
        <p:spPr>
          <a:xfrm>
            <a:off x="2529958" y="4513498"/>
            <a:ext cx="7183967" cy="4652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3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9"/>
            </p:custDataLst>
          </p:nvPr>
        </p:nvSpPr>
        <p:spPr/>
        <p:txBody>
          <a:bodyPr/>
          <a:lstStyle/>
          <a:p>
            <a:endParaRPr lang="zh-CN" altLang="en-US"/>
          </a:p>
        </p:txBody>
      </p:sp>
      <p:sp>
        <p:nvSpPr>
          <p:cNvPr id="6" name="灯片编号占位符 5"/>
          <p:cNvSpPr>
            <a:spLocks noGrp="1"/>
          </p:cNvSpPr>
          <p:nvPr>
            <p:ph type="sldNum" sz="quarter" idx="12"/>
            <p:custDataLst>
              <p:tags r:id="rId40"/>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250"/>
                                        <p:tgtEl>
                                          <p:spTgt spid="31"/>
                                        </p:tgtEl>
                                      </p:cBhvr>
                                    </p:animEffect>
                                  </p:childTnLst>
                                </p:cTn>
                              </p:par>
                            </p:childTnLst>
                          </p:cTn>
                        </p:par>
                        <p:par>
                          <p:cTn id="8" fill="hold">
                            <p:stCondLst>
                              <p:cond delay="18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par>
                                <p:cTn id="12" presetID="0" presetClass="path" presetSubtype="0" accel="50000" decel="50000" fill="hold" nodeType="withEffect">
                                  <p:stCondLst>
                                    <p:cond delay="150"/>
                                  </p:stCondLst>
                                  <p:childTnLst>
                                    <p:animMotion origin="layout" path="M -0.00347 0.00092 L 0.59826 0.00247 " pathEditMode="relative" ptsTypes="AA">
                                      <p:cBhvr>
                                        <p:cTn id="13" dur="1500" fill="hold"/>
                                        <p:tgtEl>
                                          <p:spTgt spid="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rot="20792523">
            <a:off x="257784" y="770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custDataLst>
              <p:tags r:id="rId4"/>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5"/>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0-#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Freeform 34"/>
          <p:cNvSpPr>
            <a:spLocks noEditPoints="1"/>
          </p:cNvSpPr>
          <p:nvPr>
            <p:custDataLst>
              <p:tags r:id="rId2"/>
            </p:custDataLst>
          </p:nvPr>
        </p:nvSpPr>
        <p:spPr bwMode="auto">
          <a:xfrm flipH="1">
            <a:off x="2304148" y="1882241"/>
            <a:ext cx="504611" cy="32717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sp>
        <p:nvSpPr>
          <p:cNvPr id="8" name="任意多边形 43"/>
          <p:cNvSpPr/>
          <p:nvPr>
            <p:custDataLst>
              <p:tags r:id="rId3"/>
            </p:custDataLst>
          </p:nvPr>
        </p:nvSpPr>
        <p:spPr>
          <a:xfrm flipH="1">
            <a:off x="7737584" y="3838737"/>
            <a:ext cx="658435" cy="27223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nvGrpSpPr>
          <p:cNvPr id="9" name="组合 8"/>
          <p:cNvGrpSpPr/>
          <p:nvPr>
            <p:custDataLst>
              <p:tags r:id="rId5"/>
            </p:custDataLst>
          </p:nvPr>
        </p:nvGrpSpPr>
        <p:grpSpPr>
          <a:xfrm>
            <a:off x="3854513" y="3629392"/>
            <a:ext cx="848419" cy="340381"/>
            <a:chOff x="1372329" y="5446987"/>
            <a:chExt cx="1761315" cy="706794"/>
          </a:xfrm>
          <a:solidFill>
            <a:srgbClr val="244242"/>
          </a:solidFill>
        </p:grpSpPr>
        <p:sp>
          <p:nvSpPr>
            <p:cNvPr id="10" name="任意多边形 48"/>
            <p:cNvSpPr/>
            <p:nvPr>
              <p:custDataLst>
                <p:tags r:id="rId6"/>
              </p:custDataLst>
            </p:nvPr>
          </p:nvSpPr>
          <p:spPr>
            <a:xfrm flipH="1">
              <a:off x="1372329" y="5446987"/>
              <a:ext cx="1528023" cy="630144"/>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1" name="任意多边形 49"/>
            <p:cNvSpPr/>
            <p:nvPr>
              <p:custDataLst>
                <p:tags r:id="rId7"/>
              </p:custDataLst>
            </p:nvPr>
          </p:nvSpPr>
          <p:spPr>
            <a:xfrm flipH="1">
              <a:off x="2363622" y="5762723"/>
              <a:ext cx="770022" cy="391058"/>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grpSp>
        <p:nvGrpSpPr>
          <p:cNvPr id="12" name="组合 11"/>
          <p:cNvGrpSpPr/>
          <p:nvPr>
            <p:custDataLst>
              <p:tags r:id="rId8"/>
            </p:custDataLst>
          </p:nvPr>
        </p:nvGrpSpPr>
        <p:grpSpPr>
          <a:xfrm>
            <a:off x="5023171" y="1369358"/>
            <a:ext cx="2134220" cy="2944836"/>
            <a:chOff x="1413107" y="1041560"/>
            <a:chExt cx="3428652" cy="4730919"/>
          </a:xfrm>
          <a:noFill/>
        </p:grpSpPr>
        <p:sp>
          <p:nvSpPr>
            <p:cNvPr id="13" name="任意多边形 51"/>
            <p:cNvSpPr/>
            <p:nvPr>
              <p:custDataLst>
                <p:tags r:id="rId9"/>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10"/>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11"/>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12"/>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13"/>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14"/>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sp>
        <p:nvSpPr>
          <p:cNvPr id="19" name="Freeform 34"/>
          <p:cNvSpPr>
            <a:spLocks noEditPoints="1"/>
          </p:cNvSpPr>
          <p:nvPr>
            <p:custDataLst>
              <p:tags r:id="rId15"/>
            </p:custDataLst>
          </p:nvPr>
        </p:nvSpPr>
        <p:spPr bwMode="auto">
          <a:xfrm>
            <a:off x="8434837" y="4968077"/>
            <a:ext cx="684107" cy="39608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sp>
        <p:nvSpPr>
          <p:cNvPr id="20" name="任意多边形 59"/>
          <p:cNvSpPr/>
          <p:nvPr>
            <p:custDataLst>
              <p:tags r:id="rId16"/>
            </p:custDataLst>
          </p:nvPr>
        </p:nvSpPr>
        <p:spPr>
          <a:xfrm>
            <a:off x="4043145" y="5049342"/>
            <a:ext cx="4332024" cy="34586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1" name="任意多边形 60"/>
          <p:cNvSpPr/>
          <p:nvPr>
            <p:custDataLst>
              <p:tags r:id="rId17"/>
            </p:custDataLst>
          </p:nvPr>
        </p:nvSpPr>
        <p:spPr>
          <a:xfrm>
            <a:off x="3112969" y="5042711"/>
            <a:ext cx="852660" cy="35912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2" name="任意多边形 61"/>
          <p:cNvSpPr/>
          <p:nvPr>
            <p:custDataLst>
              <p:tags r:id="rId18"/>
            </p:custDataLst>
          </p:nvPr>
        </p:nvSpPr>
        <p:spPr>
          <a:xfrm>
            <a:off x="3018315" y="2096834"/>
            <a:ext cx="402651" cy="690255"/>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3" name="Freeform 8"/>
          <p:cNvSpPr>
            <a:spLocks noEditPoints="1"/>
          </p:cNvSpPr>
          <p:nvPr>
            <p:custDataLst>
              <p:tags r:id="rId19"/>
            </p:custDataLst>
          </p:nvPr>
        </p:nvSpPr>
        <p:spPr bwMode="auto">
          <a:xfrm rot="1556340" flipH="1">
            <a:off x="6828072" y="1082657"/>
            <a:ext cx="200800" cy="229083"/>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chemeClr val="accent1">
              <a:lumMod val="50000"/>
              <a:alpha val="24000"/>
            </a:schemeClr>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grpSp>
        <p:nvGrpSpPr>
          <p:cNvPr id="24" name="组合 23"/>
          <p:cNvGrpSpPr/>
          <p:nvPr>
            <p:custDataLst>
              <p:tags r:id="rId20"/>
            </p:custDataLst>
          </p:nvPr>
        </p:nvGrpSpPr>
        <p:grpSpPr>
          <a:xfrm>
            <a:off x="6687424" y="2678747"/>
            <a:ext cx="1359209" cy="617352"/>
            <a:chOff x="4348977" y="671319"/>
            <a:chExt cx="2926393" cy="792851"/>
          </a:xfrm>
          <a:solidFill>
            <a:srgbClr val="244242"/>
          </a:solidFill>
        </p:grpSpPr>
        <p:sp>
          <p:nvSpPr>
            <p:cNvPr id="25" name="任意多边形 45"/>
            <p:cNvSpPr/>
            <p:nvPr>
              <p:custDataLst>
                <p:tags r:id="rId21"/>
              </p:custDataLst>
            </p:nvPr>
          </p:nvSpPr>
          <p:spPr>
            <a:xfrm flipH="1">
              <a:off x="4400551" y="671319"/>
              <a:ext cx="2874819" cy="613017"/>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rgbClr val="24424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26" name="任意多边形 46"/>
            <p:cNvSpPr/>
            <p:nvPr>
              <p:custDataLst>
                <p:tags r:id="rId22"/>
              </p:custDataLst>
            </p:nvPr>
          </p:nvSpPr>
          <p:spPr>
            <a:xfrm flipH="1">
              <a:off x="4348977" y="1036625"/>
              <a:ext cx="1496797" cy="42754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sp>
        <p:nvSpPr>
          <p:cNvPr id="27" name="任意多边形 97"/>
          <p:cNvSpPr/>
          <p:nvPr>
            <p:custDataLst>
              <p:tags r:id="rId23"/>
            </p:custDataLst>
          </p:nvPr>
        </p:nvSpPr>
        <p:spPr>
          <a:xfrm flipH="1" flipV="1">
            <a:off x="1383743" y="4135077"/>
            <a:ext cx="240672" cy="4020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8" name="任意多边形 98"/>
          <p:cNvSpPr/>
          <p:nvPr>
            <p:custDataLst>
              <p:tags r:id="rId24"/>
            </p:custDataLst>
          </p:nvPr>
        </p:nvSpPr>
        <p:spPr>
          <a:xfrm flipH="1" flipV="1">
            <a:off x="9910808" y="1275049"/>
            <a:ext cx="386712" cy="50236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29" name="任意多边形 40"/>
          <p:cNvSpPr/>
          <p:nvPr>
            <p:custDataLst>
              <p:tags r:id="rId25"/>
            </p:custDataLst>
          </p:nvPr>
        </p:nvSpPr>
        <p:spPr>
          <a:xfrm flipH="1">
            <a:off x="4341912" y="1987512"/>
            <a:ext cx="833632" cy="43260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blipFill dpi="0" rotWithShape="1">
            <a:blip r:embed="rId26"/>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2" name="标题 1"/>
          <p:cNvSpPr>
            <a:spLocks noGrp="1"/>
          </p:cNvSpPr>
          <p:nvPr>
            <p:ph type="title" hasCustomPrompt="1"/>
            <p:custDataLst>
              <p:tags r:id="rId27"/>
            </p:custDataLst>
          </p:nvPr>
        </p:nvSpPr>
        <p:spPr>
          <a:xfrm>
            <a:off x="3660426" y="4729793"/>
            <a:ext cx="4871148" cy="679626"/>
          </a:xfrm>
        </p:spPr>
        <p:txBody>
          <a:bodyPr anchor="b">
            <a:normAutofit/>
          </a:bodyPr>
          <a:lstStyle>
            <a:lvl1pPr algn="ctr">
              <a:defRPr sz="3600">
                <a:solidFill>
                  <a:schemeClr val="bg1"/>
                </a:solidFill>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28"/>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9"/>
            </p:custDataLst>
          </p:nvPr>
        </p:nvSpPr>
        <p:spPr/>
        <p:txBody>
          <a:bodyPr/>
          <a:lstStyle>
            <a:lvl1pPr>
              <a:defRPr>
                <a:solidFill>
                  <a:schemeClr val="bg1"/>
                </a:solidFill>
              </a:defRPr>
            </a:lvl1pPr>
          </a:lstStyle>
          <a:p>
            <a:endParaRPr lang="zh-CN" altLang="en-US"/>
          </a:p>
        </p:txBody>
      </p:sp>
      <p:sp>
        <p:nvSpPr>
          <p:cNvPr id="6" name="灯片编号占位符 5"/>
          <p:cNvSpPr>
            <a:spLocks noGrp="1"/>
          </p:cNvSpPr>
          <p:nvPr>
            <p:ph type="sldNum" sz="quarter" idx="12"/>
            <p:custDataLst>
              <p:tags r:id="rId30"/>
            </p:custDataLst>
          </p:nvPr>
        </p:nvSpPr>
        <p:spPr/>
        <p:txBody>
          <a:bodyPr/>
          <a:lstStyle>
            <a:lvl1pPr>
              <a:defRPr>
                <a:solidFill>
                  <a:schemeClr val="bg1"/>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rot="20792523">
            <a:off x="257784" y="770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5"/>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6"/>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50" fill="hold"/>
                                        <p:tgtEl>
                                          <p:spTgt spid="8"/>
                                        </p:tgtEl>
                                        <p:attrNameLst>
                                          <p:attrName>ppt_x</p:attrName>
                                        </p:attrNameLst>
                                      </p:cBhvr>
                                      <p:tavLst>
                                        <p:tav tm="0">
                                          <p:val>
                                            <p:strVal val="0-#ppt_w/2"/>
                                          </p:val>
                                        </p:tav>
                                        <p:tav tm="100000">
                                          <p:val>
                                            <p:strVal val="#ppt_x"/>
                                          </p:val>
                                        </p:tav>
                                      </p:tavLst>
                                    </p:anim>
                                    <p:anim calcmode="lin" valueType="num">
                                      <p:cBhvr additive="base">
                                        <p:cTn id="8" dur="3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hidden="1"/>
          <p:cNvSpPr>
            <a:spLocks noGrp="1"/>
          </p:cNvSpPr>
          <p:nvPr>
            <p:ph type="title" hasCustomPrompt="1"/>
            <p:custDataLst>
              <p:tags r:id="rId2"/>
            </p:custDataLst>
          </p:nvPr>
        </p:nvSpPr>
        <p:spPr>
          <a:xfrm>
            <a:off x="2529958" y="3562899"/>
            <a:ext cx="7183967" cy="767389"/>
          </a:xfrm>
        </p:spPr>
        <p:txBody>
          <a:bodyPr anchor="b">
            <a:normAutofit/>
          </a:bodyPr>
          <a:lstStyle>
            <a:lvl1pPr algn="ctr">
              <a:defRPr sz="4400"/>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45" name="文本占位符 44" hidden="1"/>
          <p:cNvSpPr>
            <a:spLocks noGrp="1"/>
          </p:cNvSpPr>
          <p:nvPr>
            <p:ph type="body" sz="quarter" idx="13"/>
            <p:custDataLst>
              <p:tags r:id="rId6"/>
            </p:custDataLst>
          </p:nvPr>
        </p:nvSpPr>
        <p:spPr>
          <a:xfrm>
            <a:off x="2529946" y="4512803"/>
            <a:ext cx="7183967" cy="481472"/>
          </a:xfrm>
        </p:spPr>
        <p:txBody>
          <a:bodyPr/>
          <a:lstStyle>
            <a:lvl1pPr marL="0" indent="0" algn="ctr">
              <a:buNone/>
              <a:defRPr/>
            </a:lvl1pPr>
          </a:lstStyle>
          <a:p>
            <a:pPr lvl="0"/>
            <a:endParaRPr lang="zh-CN" altLang="en-US" dirty="0"/>
          </a:p>
        </p:txBody>
      </p:sp>
      <p:grpSp>
        <p:nvGrpSpPr>
          <p:cNvPr id="43" name="Group 4"/>
          <p:cNvGrpSpPr>
            <a:grpSpLocks noChangeAspect="1"/>
          </p:cNvGrpSpPr>
          <p:nvPr userDrawn="1">
            <p:custDataLst>
              <p:tags r:id="rId7"/>
            </p:custDataLst>
          </p:nvPr>
        </p:nvGrpSpPr>
        <p:grpSpPr bwMode="auto">
          <a:xfrm>
            <a:off x="2337341" y="4018199"/>
            <a:ext cx="599017" cy="389467"/>
            <a:chOff x="2432" y="1329"/>
            <a:chExt cx="657" cy="426"/>
          </a:xfrm>
        </p:grpSpPr>
        <p:sp>
          <p:nvSpPr>
            <p:cNvPr id="44" name="AutoShape 3"/>
            <p:cNvSpPr>
              <a:spLocks noChangeAspect="1" noChangeArrowheads="1" noTextEdit="1"/>
            </p:cNvSpPr>
            <p:nvPr>
              <p:custDataLst>
                <p:tags r:id="rId8"/>
              </p:custDataLst>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6" name="Freeform 5"/>
            <p:cNvSpPr/>
            <p:nvPr>
              <p:custDataLst>
                <p:tags r:id="rId9"/>
              </p:custDataLst>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7" name="Freeform 6"/>
            <p:cNvSpPr/>
            <p:nvPr>
              <p:custDataLst>
                <p:tags r:id="rId10"/>
              </p:custDataLst>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8" name="Freeform 7"/>
            <p:cNvSpPr/>
            <p:nvPr>
              <p:custDataLst>
                <p:tags r:id="rId11"/>
              </p:custDataLst>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49" name="Freeform 8"/>
            <p:cNvSpPr/>
            <p:nvPr>
              <p:custDataLst>
                <p:tags r:id="rId12"/>
              </p:custDataLst>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50" name="Freeform 9"/>
            <p:cNvSpPr/>
            <p:nvPr>
              <p:custDataLst>
                <p:tags r:id="rId13"/>
              </p:custDataLst>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sp>
          <p:nvSpPr>
            <p:cNvPr id="51" name="Freeform 10"/>
            <p:cNvSpPr>
              <a:spLocks noEditPoints="1"/>
            </p:cNvSpPr>
            <p:nvPr>
              <p:custDataLst>
                <p:tags r:id="rId14"/>
              </p:custDataLst>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pPr>
              <a:endParaRPr lang="zh-CN" altLang="en-US" sz="1800">
                <a:latin typeface="+mn-lt"/>
                <a:ea typeface="+mn-ea"/>
              </a:endParaRPr>
            </a:p>
          </p:txBody>
        </p:sp>
      </p:grpSp>
      <p:sp>
        <p:nvSpPr>
          <p:cNvPr id="52" name="任意多边形 82"/>
          <p:cNvSpPr/>
          <p:nvPr userDrawn="1">
            <p:custDataLst>
              <p:tags r:id="rId15"/>
            </p:custDataLst>
          </p:nvPr>
        </p:nvSpPr>
        <p:spPr>
          <a:xfrm rot="377494">
            <a:off x="5140720" y="1344699"/>
            <a:ext cx="1856724" cy="1970643"/>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3" name="任意多边形 83"/>
          <p:cNvSpPr/>
          <p:nvPr userDrawn="1">
            <p:custDataLst>
              <p:tags r:id="rId16"/>
            </p:custDataLst>
          </p:nvPr>
        </p:nvSpPr>
        <p:spPr>
          <a:xfrm rot="377494">
            <a:off x="5295852" y="1736755"/>
            <a:ext cx="659233" cy="1073733"/>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4" name="任意多边形 84"/>
          <p:cNvSpPr/>
          <p:nvPr userDrawn="1">
            <p:custDataLst>
              <p:tags r:id="rId17"/>
            </p:custDataLst>
          </p:nvPr>
        </p:nvSpPr>
        <p:spPr>
          <a:xfrm rot="377494">
            <a:off x="5754106" y="2670662"/>
            <a:ext cx="143989" cy="178110"/>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5" name="任意多边形 85"/>
          <p:cNvSpPr/>
          <p:nvPr userDrawn="1">
            <p:custDataLst>
              <p:tags r:id="rId18"/>
            </p:custDataLst>
          </p:nvPr>
        </p:nvSpPr>
        <p:spPr>
          <a:xfrm rot="377494">
            <a:off x="6239290" y="1595670"/>
            <a:ext cx="739783" cy="1335626"/>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6" name="任意多边形 86"/>
          <p:cNvSpPr/>
          <p:nvPr userDrawn="1">
            <p:custDataLst>
              <p:tags r:id="rId19"/>
            </p:custDataLst>
          </p:nvPr>
        </p:nvSpPr>
        <p:spPr>
          <a:xfrm rot="377494">
            <a:off x="6729497" y="2755707"/>
            <a:ext cx="139527" cy="265768"/>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7" name="任意多边形 65"/>
          <p:cNvSpPr/>
          <p:nvPr userDrawn="1">
            <p:custDataLst>
              <p:tags r:id="rId20"/>
            </p:custDataLst>
          </p:nvPr>
        </p:nvSpPr>
        <p:spPr>
          <a:xfrm rot="20657023">
            <a:off x="6515201" y="2234373"/>
            <a:ext cx="505562" cy="24081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8" name="任意多边形 66"/>
          <p:cNvSpPr/>
          <p:nvPr userDrawn="1">
            <p:custDataLst>
              <p:tags r:id="rId21"/>
            </p:custDataLst>
          </p:nvPr>
        </p:nvSpPr>
        <p:spPr>
          <a:xfrm rot="20657023">
            <a:off x="6211125" y="1792020"/>
            <a:ext cx="646319" cy="34378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59" name="任意多边形 67"/>
          <p:cNvSpPr/>
          <p:nvPr userDrawn="1">
            <p:custDataLst>
              <p:tags r:id="rId22"/>
            </p:custDataLst>
          </p:nvPr>
        </p:nvSpPr>
        <p:spPr>
          <a:xfrm rot="20657023">
            <a:off x="5184242" y="1889858"/>
            <a:ext cx="329040" cy="1597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0" name="任意多边形 68"/>
          <p:cNvSpPr/>
          <p:nvPr userDrawn="1">
            <p:custDataLst>
              <p:tags r:id="rId23"/>
            </p:custDataLst>
          </p:nvPr>
        </p:nvSpPr>
        <p:spPr>
          <a:xfrm rot="20657023">
            <a:off x="6516208" y="2082479"/>
            <a:ext cx="473402" cy="27918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1" name="任意多边形 69"/>
          <p:cNvSpPr/>
          <p:nvPr userDrawn="1">
            <p:custDataLst>
              <p:tags r:id="rId24"/>
            </p:custDataLst>
          </p:nvPr>
        </p:nvSpPr>
        <p:spPr>
          <a:xfrm rot="20657023">
            <a:off x="5165962" y="2146094"/>
            <a:ext cx="779838" cy="42944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2" name="任意多边形 70"/>
          <p:cNvSpPr/>
          <p:nvPr userDrawn="1">
            <p:custDataLst>
              <p:tags r:id="rId25"/>
            </p:custDataLst>
          </p:nvPr>
        </p:nvSpPr>
        <p:spPr>
          <a:xfrm rot="20657023">
            <a:off x="6405119" y="1961678"/>
            <a:ext cx="586384" cy="29920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3" name="任意多边形 71"/>
          <p:cNvSpPr/>
          <p:nvPr userDrawn="1">
            <p:custDataLst>
              <p:tags r:id="rId26"/>
            </p:custDataLst>
          </p:nvPr>
        </p:nvSpPr>
        <p:spPr>
          <a:xfrm rot="20657023">
            <a:off x="6335327" y="1876830"/>
            <a:ext cx="571293" cy="27931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4" name="任意多边形 72"/>
          <p:cNvSpPr/>
          <p:nvPr userDrawn="1">
            <p:custDataLst>
              <p:tags r:id="rId27"/>
            </p:custDataLst>
          </p:nvPr>
        </p:nvSpPr>
        <p:spPr>
          <a:xfrm rot="20657023">
            <a:off x="6285436" y="1741353"/>
            <a:ext cx="444197" cy="23129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5" name="任意多边形 73"/>
          <p:cNvSpPr/>
          <p:nvPr userDrawn="1">
            <p:custDataLst>
              <p:tags r:id="rId28"/>
            </p:custDataLst>
          </p:nvPr>
        </p:nvSpPr>
        <p:spPr>
          <a:xfrm rot="20657023">
            <a:off x="5746655" y="2139332"/>
            <a:ext cx="214295" cy="8174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6" name="任意多边形 74"/>
          <p:cNvSpPr/>
          <p:nvPr userDrawn="1">
            <p:custDataLst>
              <p:tags r:id="rId29"/>
            </p:custDataLst>
          </p:nvPr>
        </p:nvSpPr>
        <p:spPr>
          <a:xfrm rot="20657023">
            <a:off x="5171706" y="2030362"/>
            <a:ext cx="548943" cy="28216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7" name="任意多边形 75"/>
          <p:cNvSpPr/>
          <p:nvPr userDrawn="1">
            <p:custDataLst>
              <p:tags r:id="rId30"/>
            </p:custDataLst>
          </p:nvPr>
        </p:nvSpPr>
        <p:spPr>
          <a:xfrm rot="20657023">
            <a:off x="6501953" y="2343645"/>
            <a:ext cx="555041" cy="267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8" name="任意多边形 76"/>
          <p:cNvSpPr/>
          <p:nvPr userDrawn="1">
            <p:custDataLst>
              <p:tags r:id="rId31"/>
            </p:custDataLst>
          </p:nvPr>
        </p:nvSpPr>
        <p:spPr>
          <a:xfrm rot="20657023">
            <a:off x="6504197" y="2715027"/>
            <a:ext cx="180264" cy="11025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69" name="任意多边形 77"/>
          <p:cNvSpPr/>
          <p:nvPr userDrawn="1">
            <p:custDataLst>
              <p:tags r:id="rId32"/>
            </p:custDataLst>
          </p:nvPr>
        </p:nvSpPr>
        <p:spPr>
          <a:xfrm rot="20657023">
            <a:off x="6258379" y="1799100"/>
            <a:ext cx="206311" cy="14553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70" name="任意多边形 78"/>
          <p:cNvSpPr/>
          <p:nvPr userDrawn="1">
            <p:custDataLst>
              <p:tags r:id="rId33"/>
            </p:custDataLst>
          </p:nvPr>
        </p:nvSpPr>
        <p:spPr>
          <a:xfrm rot="20657023">
            <a:off x="5146835" y="1964928"/>
            <a:ext cx="433108" cy="226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71" name="任意多边形 79"/>
          <p:cNvSpPr/>
          <p:nvPr userDrawn="1">
            <p:custDataLst>
              <p:tags r:id="rId34"/>
            </p:custDataLst>
          </p:nvPr>
        </p:nvSpPr>
        <p:spPr>
          <a:xfrm rot="20657023">
            <a:off x="5154149" y="2054204"/>
            <a:ext cx="739055" cy="40265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72" name="任意多边形 80"/>
          <p:cNvSpPr/>
          <p:nvPr userDrawn="1">
            <p:custDataLst>
              <p:tags r:id="rId35"/>
            </p:custDataLst>
          </p:nvPr>
        </p:nvSpPr>
        <p:spPr>
          <a:xfrm rot="20657023">
            <a:off x="5594376" y="2359662"/>
            <a:ext cx="111714" cy="6845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sp>
        <p:nvSpPr>
          <p:cNvPr id="73" name="任意多边形 81"/>
          <p:cNvSpPr/>
          <p:nvPr userDrawn="1">
            <p:custDataLst>
              <p:tags r:id="rId36"/>
            </p:custDataLst>
          </p:nvPr>
        </p:nvSpPr>
        <p:spPr>
          <a:xfrm rot="20657023">
            <a:off x="5638598" y="2439316"/>
            <a:ext cx="111714" cy="6845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p>
        </p:txBody>
      </p:sp>
      <p:cxnSp>
        <p:nvCxnSpPr>
          <p:cNvPr id="74" name="直接连接符 73"/>
          <p:cNvCxnSpPr/>
          <p:nvPr userDrawn="1">
            <p:custDataLst>
              <p:tags r:id="rId37"/>
            </p:custDataLst>
          </p:nvPr>
        </p:nvCxnSpPr>
        <p:spPr>
          <a:xfrm flipV="1">
            <a:off x="2529958" y="4422481"/>
            <a:ext cx="7183967"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sp>
        <p:nvSpPr>
          <p:cNvPr id="75" name="任意多边形 118"/>
          <p:cNvSpPr/>
          <p:nvPr userDrawn="1">
            <p:custDataLst>
              <p:tags r:id="rId38"/>
            </p:custDataLst>
          </p:nvPr>
        </p:nvSpPr>
        <p:spPr>
          <a:xfrm flipH="1" flipV="1">
            <a:off x="2437843" y="2335620"/>
            <a:ext cx="240672" cy="4020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chemeClr val="bg1"/>
          </a:solid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76" name="任意多边形 119"/>
          <p:cNvSpPr/>
          <p:nvPr userDrawn="1">
            <p:custDataLst>
              <p:tags r:id="rId39"/>
            </p:custDataLst>
          </p:nvPr>
        </p:nvSpPr>
        <p:spPr>
          <a:xfrm flipH="1">
            <a:off x="10194532" y="4147674"/>
            <a:ext cx="256035" cy="38833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chemeClr val="accent2"/>
          </a:solid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
        <p:nvSpPr>
          <p:cNvPr id="77" name="任意多边形 120"/>
          <p:cNvSpPr/>
          <p:nvPr userDrawn="1">
            <p:custDataLst>
              <p:tags r:id="rId40"/>
            </p:custDataLst>
          </p:nvPr>
        </p:nvSpPr>
        <p:spPr>
          <a:xfrm flipH="1" flipV="1">
            <a:off x="8742116" y="1056792"/>
            <a:ext cx="386712" cy="502363"/>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rgbClr val="9E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250"/>
                                        <p:tgtEl>
                                          <p:spTgt spid="74"/>
                                        </p:tgtEl>
                                      </p:cBhvr>
                                    </p:animEffect>
                                  </p:childTnLst>
                                </p:cTn>
                              </p:par>
                            </p:childTnLst>
                          </p:cTn>
                        </p:par>
                        <p:par>
                          <p:cTn id="8" fill="hold">
                            <p:stCondLst>
                              <p:cond delay="18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0" presetClass="path" presetSubtype="0" accel="50000" decel="50000" fill="hold" nodeType="withEffect">
                                  <p:stCondLst>
                                    <p:cond delay="150"/>
                                  </p:stCondLst>
                                  <p:childTnLst>
                                    <p:animMotion origin="layout" path="M -0.00347 0.00092 L 0.59826 0.00247 " pathEditMode="relative" ptsTypes="AA">
                                      <p:cBhvr>
                                        <p:cTn id="13" dur="1500" fill="hold"/>
                                        <p:tgtEl>
                                          <p:spTgt spid="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rot="20792523">
            <a:off x="435584" y="389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50" fill="hold"/>
                                        <p:tgtEl>
                                          <p:spTgt spid="5"/>
                                        </p:tgtEl>
                                        <p:attrNameLst>
                                          <p:attrName>ppt_x</p:attrName>
                                        </p:attrNameLst>
                                      </p:cBhvr>
                                      <p:tavLst>
                                        <p:tav tm="0">
                                          <p:val>
                                            <p:strVal val="0-#ppt_w/2"/>
                                          </p:val>
                                        </p:tav>
                                        <p:tav tm="100000">
                                          <p:val>
                                            <p:strVal val="#ppt_x"/>
                                          </p:val>
                                        </p:tav>
                                      </p:tavLst>
                                    </p:anim>
                                    <p:anim calcmode="lin" valueType="num">
                                      <p:cBhvr additive="base">
                                        <p:cTn id="8" dur="3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9" name="组合 8"/>
          <p:cNvGrpSpPr/>
          <p:nvPr userDrawn="1">
            <p:custDataLst>
              <p:tags r:id="rId3"/>
            </p:custDataLst>
          </p:nvPr>
        </p:nvGrpSpPr>
        <p:grpSpPr>
          <a:xfrm>
            <a:off x="11080115" y="5687060"/>
            <a:ext cx="774065" cy="890270"/>
            <a:chOff x="4704522" y="2101176"/>
            <a:chExt cx="2782957" cy="3201257"/>
          </a:xfrm>
          <a:solidFill>
            <a:schemeClr val="bg1"/>
          </a:solidFill>
        </p:grpSpPr>
        <p:sp>
          <p:nvSpPr>
            <p:cNvPr id="30" name="Freeform 5"/>
            <p:cNvSpPr/>
            <p:nvPr>
              <p:custDataLst>
                <p:tags r:id="rId4"/>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5"/>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6"/>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7"/>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8"/>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9"/>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10"/>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11"/>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12"/>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13"/>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14"/>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15"/>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16"/>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pic>
        <p:nvPicPr>
          <p:cNvPr id="6" name="图片 5"/>
          <p:cNvPicPr>
            <a:picLocks noChangeAspect="1"/>
          </p:cNvPicPr>
          <p:nvPr userDrawn="1">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rot="20792523">
            <a:off x="435584" y="389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custDataLst>
              <p:tags r:id="rId19"/>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2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1"/>
            </p:custDataLst>
          </p:nvPr>
        </p:nvSpPr>
        <p:spPr/>
        <p:txBody>
          <a:bodyPr/>
          <a:lstStyle/>
          <a:p>
            <a:endParaRPr lang="zh-CN" altLang="en-US" dirty="0"/>
          </a:p>
        </p:txBody>
      </p:sp>
      <p:sp>
        <p:nvSpPr>
          <p:cNvPr id="5" name="灯片编号占位符 4"/>
          <p:cNvSpPr>
            <a:spLocks noGrp="1"/>
          </p:cNvSpPr>
          <p:nvPr>
            <p:ph type="sldNum" sz="quarter" idx="12"/>
            <p:custDataLst>
              <p:tags r:id="rId22"/>
            </p:custDataLst>
          </p:nvPr>
        </p:nvSpPr>
        <p:spPr/>
        <p:txBody>
          <a:bodyPr/>
          <a:lstStyle/>
          <a:p>
            <a:fld id="{49AE70B2-8BF9-45C0-BB95-33D1B9D3A854}"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50" fill="hold"/>
                                        <p:tgtEl>
                                          <p:spTgt spid="6"/>
                                        </p:tgtEl>
                                        <p:attrNameLst>
                                          <p:attrName>ppt_x</p:attrName>
                                        </p:attrNameLst>
                                      </p:cBhvr>
                                      <p:tavLst>
                                        <p:tav tm="0">
                                          <p:val>
                                            <p:strVal val="0-#ppt_w/2"/>
                                          </p:val>
                                        </p:tav>
                                        <p:tav tm="100000">
                                          <p:val>
                                            <p:strVal val="#ppt_x"/>
                                          </p:val>
                                        </p:tav>
                                      </p:tavLst>
                                    </p:anim>
                                    <p:anim calcmode="lin" valueType="num">
                                      <p:cBhvr additive="base">
                                        <p:cTn id="8" dur="3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4"/>
            </p:custDataLst>
          </p:nvPr>
        </p:nvGrpSpPr>
        <p:grpSpPr>
          <a:xfrm>
            <a:off x="11097895" y="377825"/>
            <a:ext cx="724535" cy="1000760"/>
            <a:chOff x="1413107" y="1041560"/>
            <a:chExt cx="3428652" cy="4730919"/>
          </a:xfrm>
          <a:noFill/>
        </p:grpSpPr>
        <p:sp>
          <p:nvSpPr>
            <p:cNvPr id="13" name="任意多边形 51"/>
            <p:cNvSpPr/>
            <p:nvPr>
              <p:custDataLst>
                <p:tags r:id="rId5"/>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6"/>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7"/>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8"/>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9"/>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10"/>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grpSp>
        <p:nvGrpSpPr>
          <p:cNvPr id="9" name="组合 8"/>
          <p:cNvGrpSpPr/>
          <p:nvPr userDrawn="1">
            <p:custDataLst>
              <p:tags r:id="rId11"/>
            </p:custDataLst>
          </p:nvPr>
        </p:nvGrpSpPr>
        <p:grpSpPr>
          <a:xfrm>
            <a:off x="314960" y="5668645"/>
            <a:ext cx="774065" cy="890270"/>
            <a:chOff x="4704522" y="2101176"/>
            <a:chExt cx="2782957" cy="3201257"/>
          </a:xfrm>
          <a:solidFill>
            <a:schemeClr val="bg1"/>
          </a:solidFill>
        </p:grpSpPr>
        <p:sp>
          <p:nvSpPr>
            <p:cNvPr id="30" name="Freeform 5"/>
            <p:cNvSpPr/>
            <p:nvPr>
              <p:custDataLst>
                <p:tags r:id="rId12"/>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13"/>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14"/>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15"/>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16"/>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17"/>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18"/>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19"/>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20"/>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21"/>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22"/>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23"/>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24"/>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sp>
        <p:nvSpPr>
          <p:cNvPr id="2" name="标题 1"/>
          <p:cNvSpPr>
            <a:spLocks noGrp="1"/>
          </p:cNvSpPr>
          <p:nvPr>
            <p:ph type="title" hasCustomPrompt="1"/>
            <p:custDataLst>
              <p:tags r:id="rId25"/>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6"/>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2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8"/>
            </p:custDataLst>
          </p:nvPr>
        </p:nvSpPr>
        <p:spPr/>
        <p:txBody>
          <a:bodyPr/>
          <a:lstStyle/>
          <a:p>
            <a:endParaRPr lang="zh-CN" altLang="en-US" dirty="0"/>
          </a:p>
        </p:txBody>
      </p:sp>
      <p:sp>
        <p:nvSpPr>
          <p:cNvPr id="5" name="灯片编号占位符 4"/>
          <p:cNvSpPr>
            <a:spLocks noGrp="1"/>
          </p:cNvSpPr>
          <p:nvPr>
            <p:ph type="sldNum" sz="quarter" idx="12"/>
            <p:custDataLst>
              <p:tags r:id="rId29"/>
            </p:custDataLst>
          </p:nvPr>
        </p:nvSpPr>
        <p:spPr/>
        <p:txBody>
          <a:bodyPr/>
          <a:lstStyle/>
          <a:p>
            <a:fld id="{49AE70B2-8BF9-45C0-BB95-33D1B9D3A854}"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6" name="图片 5"/>
          <p:cNvPicPr>
            <a:picLocks noChangeAspect="1"/>
          </p:cNvPicPr>
          <p:nvPr userDrawn="1">
            <p:custDataLst>
              <p:tags r:id="rId10"/>
            </p:custDataLst>
          </p:nvPr>
        </p:nvPicPr>
        <p:blipFill>
          <a:blip r:embed="rId11">
            <a:extLst>
              <a:ext uri="{28A0092B-C50C-407E-A947-70E740481C1C}">
                <a14:useLocalDpi xmlns:a14="http://schemas.microsoft.com/office/drawing/2010/main" val="0"/>
              </a:ext>
            </a:extLst>
          </a:blip>
          <a:srcRect/>
          <a:stretch>
            <a:fillRect/>
          </a:stretch>
        </p:blipFill>
        <p:spPr bwMode="auto">
          <a:xfrm rot="807476" flipH="1">
            <a:off x="11174069" y="831702"/>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34"/>
          <p:cNvSpPr>
            <a:spLocks noEditPoints="1"/>
          </p:cNvSpPr>
          <p:nvPr userDrawn="1">
            <p:custDataLst>
              <p:tags r:id="rId12"/>
            </p:custDataLst>
          </p:nvPr>
        </p:nvSpPr>
        <p:spPr bwMode="auto">
          <a:xfrm flipH="1">
            <a:off x="10929353" y="433806"/>
            <a:ext cx="504611" cy="32717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grpSp>
        <p:nvGrpSpPr>
          <p:cNvPr id="12" name="组合 11"/>
          <p:cNvGrpSpPr/>
          <p:nvPr userDrawn="1">
            <p:custDataLst>
              <p:tags r:id="rId13"/>
            </p:custDataLst>
          </p:nvPr>
        </p:nvGrpSpPr>
        <p:grpSpPr>
          <a:xfrm>
            <a:off x="113665" y="5781675"/>
            <a:ext cx="724535" cy="1000760"/>
            <a:chOff x="1413107" y="1041560"/>
            <a:chExt cx="3428652" cy="4730919"/>
          </a:xfrm>
          <a:noFill/>
        </p:grpSpPr>
        <p:sp>
          <p:nvSpPr>
            <p:cNvPr id="13" name="任意多边形 51"/>
            <p:cNvSpPr/>
            <p:nvPr>
              <p:custDataLst>
                <p:tags r:id="rId14"/>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15"/>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16"/>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17"/>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18"/>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19"/>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50" fill="hold"/>
                                        <p:tgtEl>
                                          <p:spTgt spid="6"/>
                                        </p:tgtEl>
                                        <p:attrNameLst>
                                          <p:attrName>ppt_x</p:attrName>
                                        </p:attrNameLst>
                                      </p:cBhvr>
                                      <p:tavLst>
                                        <p:tav tm="0">
                                          <p:val>
                                            <p:strVal val="0-#ppt_w/2"/>
                                          </p:val>
                                        </p:tav>
                                        <p:tav tm="100000">
                                          <p:val>
                                            <p:strVal val="#ppt_x"/>
                                          </p:val>
                                        </p:tav>
                                      </p:tavLst>
                                    </p:anim>
                                    <p:anim calcmode="lin" valueType="num">
                                      <p:cBhvr additive="base">
                                        <p:cTn id="8" dur="3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6" name="组合 5"/>
          <p:cNvGrpSpPr/>
          <p:nvPr userDrawn="1">
            <p:custDataLst>
              <p:tags r:id="rId3"/>
            </p:custDataLst>
          </p:nvPr>
        </p:nvGrpSpPr>
        <p:grpSpPr>
          <a:xfrm>
            <a:off x="11080115" y="5687060"/>
            <a:ext cx="774065" cy="890270"/>
            <a:chOff x="4704522" y="2101176"/>
            <a:chExt cx="2782957" cy="3201257"/>
          </a:xfrm>
          <a:solidFill>
            <a:schemeClr val="bg1"/>
          </a:solidFill>
        </p:grpSpPr>
        <p:sp>
          <p:nvSpPr>
            <p:cNvPr id="30" name="Freeform 5"/>
            <p:cNvSpPr/>
            <p:nvPr>
              <p:custDataLst>
                <p:tags r:id="rId4"/>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5"/>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6"/>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7"/>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8"/>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9"/>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10"/>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11"/>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12"/>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13"/>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14"/>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15"/>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16"/>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sp>
        <p:nvSpPr>
          <p:cNvPr id="10" name="矩形 9"/>
          <p:cNvSpPr/>
          <p:nvPr userDrawn="1">
            <p:custDataLst>
              <p:tags r:id="rId17"/>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18"/>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22"/>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23"/>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2" name="组合 11"/>
          <p:cNvGrpSpPr/>
          <p:nvPr userDrawn="1">
            <p:custDataLst>
              <p:tags r:id="rId24"/>
            </p:custDataLst>
          </p:nvPr>
        </p:nvGrpSpPr>
        <p:grpSpPr>
          <a:xfrm>
            <a:off x="113665" y="108585"/>
            <a:ext cx="724535" cy="1000760"/>
            <a:chOff x="1413107" y="1041560"/>
            <a:chExt cx="3428652" cy="4730919"/>
          </a:xfrm>
          <a:noFill/>
        </p:grpSpPr>
        <p:sp>
          <p:nvSpPr>
            <p:cNvPr id="13" name="任意多边形 51"/>
            <p:cNvSpPr/>
            <p:nvPr>
              <p:custDataLst>
                <p:tags r:id="rId25"/>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26"/>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27"/>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28"/>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29"/>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30"/>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1" name="图片 10"/>
          <p:cNvPicPr>
            <a:picLocks noChangeAspect="1"/>
          </p:cNvPicPr>
          <p:nvPr userDrawn="1">
            <p:custDataLst>
              <p:tags r:id="rId10"/>
            </p:custDataLst>
          </p:nvPr>
        </p:nvPicPr>
        <p:blipFill>
          <a:blip r:embed="rId11">
            <a:extLst>
              <a:ext uri="{28A0092B-C50C-407E-A947-70E740481C1C}">
                <a14:useLocalDpi xmlns:a14="http://schemas.microsoft.com/office/drawing/2010/main" val="0"/>
              </a:ext>
            </a:extLst>
          </a:blip>
          <a:srcRect/>
          <a:stretch>
            <a:fillRect/>
          </a:stretch>
        </p:blipFill>
        <p:spPr bwMode="auto">
          <a:xfrm rot="20792523">
            <a:off x="435584" y="38910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50" fill="hold"/>
                                        <p:tgtEl>
                                          <p:spTgt spid="11"/>
                                        </p:tgtEl>
                                        <p:attrNameLst>
                                          <p:attrName>ppt_x</p:attrName>
                                        </p:attrNameLst>
                                      </p:cBhvr>
                                      <p:tavLst>
                                        <p:tav tm="0">
                                          <p:val>
                                            <p:strVal val="0-#ppt_w/2"/>
                                          </p:val>
                                        </p:tav>
                                        <p:tav tm="100000">
                                          <p:val>
                                            <p:strVal val="#ppt_x"/>
                                          </p:val>
                                        </p:tav>
                                      </p:tavLst>
                                    </p:anim>
                                    <p:anim calcmode="lin" valueType="num">
                                      <p:cBhvr additive="base">
                                        <p:cTn id="8" dur="3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6" name="组合 5"/>
          <p:cNvGrpSpPr/>
          <p:nvPr userDrawn="1">
            <p:custDataLst>
              <p:tags r:id="rId12"/>
            </p:custDataLst>
          </p:nvPr>
        </p:nvGrpSpPr>
        <p:grpSpPr>
          <a:xfrm>
            <a:off x="11080115" y="5687060"/>
            <a:ext cx="774065" cy="890270"/>
            <a:chOff x="4704522" y="2101176"/>
            <a:chExt cx="2782957" cy="3201257"/>
          </a:xfrm>
          <a:solidFill>
            <a:schemeClr val="bg1"/>
          </a:solidFill>
        </p:grpSpPr>
        <p:sp>
          <p:nvSpPr>
            <p:cNvPr id="30" name="Freeform 5"/>
            <p:cNvSpPr/>
            <p:nvPr>
              <p:custDataLst>
                <p:tags r:id="rId13"/>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14"/>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15"/>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16"/>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17"/>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18"/>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19"/>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20"/>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21"/>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22"/>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23"/>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24"/>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25"/>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4"/>
            </p:custDataLst>
          </p:nvPr>
        </p:nvGrpSpPr>
        <p:grpSpPr>
          <a:xfrm>
            <a:off x="392430" y="362585"/>
            <a:ext cx="724535" cy="1000760"/>
            <a:chOff x="1413107" y="1041560"/>
            <a:chExt cx="3428652" cy="4730919"/>
          </a:xfrm>
          <a:noFill/>
        </p:grpSpPr>
        <p:sp>
          <p:nvSpPr>
            <p:cNvPr id="13" name="任意多边形 51"/>
            <p:cNvSpPr/>
            <p:nvPr>
              <p:custDataLst>
                <p:tags r:id="rId5"/>
              </p:custDataLst>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1" fmla="*/ 1699290 w 3469620"/>
                <a:gd name="connsiteY0-2" fmla="*/ 63 h 3177017"/>
                <a:gd name="connsiteX1-3" fmla="*/ 3469474 w 3469620"/>
                <a:gd name="connsiteY1-4" fmla="*/ 1852310 h 3177017"/>
                <a:gd name="connsiteX2-5" fmla="*/ 2601967 w 3469620"/>
                <a:gd name="connsiteY2-6" fmla="*/ 3165294 h 3177017"/>
                <a:gd name="connsiteX3-7" fmla="*/ 1124859 w 3469620"/>
                <a:gd name="connsiteY3-8" fmla="*/ 3177017 h 3177017"/>
                <a:gd name="connsiteX4-9" fmla="*/ 11167 w 3469620"/>
                <a:gd name="connsiteY4-10" fmla="*/ 1899201 h 3177017"/>
                <a:gd name="connsiteX5-11" fmla="*/ 1699290 w 3469620"/>
                <a:gd name="connsiteY5-12" fmla="*/ 63 h 3177017"/>
                <a:gd name="connsiteX0-13" fmla="*/ 1699290 w 3469620"/>
                <a:gd name="connsiteY0-14" fmla="*/ 63 h 3177017"/>
                <a:gd name="connsiteX1-15" fmla="*/ 3469474 w 3469620"/>
                <a:gd name="connsiteY1-16" fmla="*/ 1852310 h 3177017"/>
                <a:gd name="connsiteX2-17" fmla="*/ 2601967 w 3469620"/>
                <a:gd name="connsiteY2-18" fmla="*/ 3165294 h 3177017"/>
                <a:gd name="connsiteX3-19" fmla="*/ 1124859 w 3469620"/>
                <a:gd name="connsiteY3-20" fmla="*/ 3177017 h 3177017"/>
                <a:gd name="connsiteX4-21" fmla="*/ 11167 w 3469620"/>
                <a:gd name="connsiteY4-22" fmla="*/ 1899201 h 3177017"/>
                <a:gd name="connsiteX5-23" fmla="*/ 1699290 w 3469620"/>
                <a:gd name="connsiteY5-24" fmla="*/ 63 h 3177017"/>
                <a:gd name="connsiteX0-25" fmla="*/ 1699290 w 3469620"/>
                <a:gd name="connsiteY0-26" fmla="*/ 63 h 3177017"/>
                <a:gd name="connsiteX1-27" fmla="*/ 3469474 w 3469620"/>
                <a:gd name="connsiteY1-28" fmla="*/ 1852310 h 3177017"/>
                <a:gd name="connsiteX2-29" fmla="*/ 2601967 w 3469620"/>
                <a:gd name="connsiteY2-30" fmla="*/ 3165294 h 3177017"/>
                <a:gd name="connsiteX3-31" fmla="*/ 1124859 w 3469620"/>
                <a:gd name="connsiteY3-32" fmla="*/ 3177017 h 3177017"/>
                <a:gd name="connsiteX4-33" fmla="*/ 11167 w 3469620"/>
                <a:gd name="connsiteY4-34" fmla="*/ 1899201 h 3177017"/>
                <a:gd name="connsiteX5-35" fmla="*/ 1699290 w 3469620"/>
                <a:gd name="connsiteY5-36" fmla="*/ 63 h 3177017"/>
                <a:gd name="connsiteX0-37" fmla="*/ 1699290 w 3469620"/>
                <a:gd name="connsiteY0-38" fmla="*/ 63 h 3177017"/>
                <a:gd name="connsiteX1-39" fmla="*/ 3469474 w 3469620"/>
                <a:gd name="connsiteY1-40" fmla="*/ 1852310 h 3177017"/>
                <a:gd name="connsiteX2-41" fmla="*/ 2601967 w 3469620"/>
                <a:gd name="connsiteY2-42" fmla="*/ 3165294 h 3177017"/>
                <a:gd name="connsiteX3-43" fmla="*/ 1124859 w 3469620"/>
                <a:gd name="connsiteY3-44" fmla="*/ 3177017 h 3177017"/>
                <a:gd name="connsiteX4-45" fmla="*/ 11167 w 3469620"/>
                <a:gd name="connsiteY4-46" fmla="*/ 1899201 h 3177017"/>
                <a:gd name="connsiteX5-47" fmla="*/ 1699290 w 3469620"/>
                <a:gd name="connsiteY5-48" fmla="*/ 63 h 3177017"/>
                <a:gd name="connsiteX0-49" fmla="*/ 1694323 w 3464653"/>
                <a:gd name="connsiteY0-50" fmla="*/ 63 h 3177017"/>
                <a:gd name="connsiteX1-51" fmla="*/ 3464507 w 3464653"/>
                <a:gd name="connsiteY1-52" fmla="*/ 1852310 h 3177017"/>
                <a:gd name="connsiteX2-53" fmla="*/ 2597000 w 3464653"/>
                <a:gd name="connsiteY2-54" fmla="*/ 3165294 h 3177017"/>
                <a:gd name="connsiteX3-55" fmla="*/ 1119892 w 3464653"/>
                <a:gd name="connsiteY3-56" fmla="*/ 3177017 h 3177017"/>
                <a:gd name="connsiteX4-57" fmla="*/ 6200 w 3464653"/>
                <a:gd name="connsiteY4-58" fmla="*/ 1899201 h 3177017"/>
                <a:gd name="connsiteX5-59" fmla="*/ 1694323 w 3464653"/>
                <a:gd name="connsiteY5-60" fmla="*/ 63 h 3177017"/>
                <a:gd name="connsiteX0-61" fmla="*/ 1693073 w 3428206"/>
                <a:gd name="connsiteY0-62" fmla="*/ 628 h 3177582"/>
                <a:gd name="connsiteX1-63" fmla="*/ 3428088 w 3428206"/>
                <a:gd name="connsiteY1-64" fmla="*/ 1759090 h 3177582"/>
                <a:gd name="connsiteX2-65" fmla="*/ 2595750 w 3428206"/>
                <a:gd name="connsiteY2-66" fmla="*/ 3165859 h 3177582"/>
                <a:gd name="connsiteX3-67" fmla="*/ 1118642 w 3428206"/>
                <a:gd name="connsiteY3-68" fmla="*/ 3177582 h 3177582"/>
                <a:gd name="connsiteX4-69" fmla="*/ 4950 w 3428206"/>
                <a:gd name="connsiteY4-70" fmla="*/ 1899766 h 3177582"/>
                <a:gd name="connsiteX5-71" fmla="*/ 1693073 w 3428206"/>
                <a:gd name="connsiteY5-72" fmla="*/ 628 h 3177582"/>
                <a:gd name="connsiteX0-73" fmla="*/ 1694500 w 3429671"/>
                <a:gd name="connsiteY0-74" fmla="*/ 117 h 3177071"/>
                <a:gd name="connsiteX1-75" fmla="*/ 3429515 w 3429671"/>
                <a:gd name="connsiteY1-76" fmla="*/ 1758579 h 3177071"/>
                <a:gd name="connsiteX2-77" fmla="*/ 2597177 w 3429671"/>
                <a:gd name="connsiteY2-78" fmla="*/ 3165348 h 3177071"/>
                <a:gd name="connsiteX3-79" fmla="*/ 1120069 w 3429671"/>
                <a:gd name="connsiteY3-80" fmla="*/ 3177071 h 3177071"/>
                <a:gd name="connsiteX4-81" fmla="*/ 6377 w 3429671"/>
                <a:gd name="connsiteY4-82" fmla="*/ 1899255 h 3177071"/>
                <a:gd name="connsiteX5-83" fmla="*/ 1694500 w 3429671"/>
                <a:gd name="connsiteY5-84" fmla="*/ 117 h 3177071"/>
                <a:gd name="connsiteX0-85" fmla="*/ 1694806 w 3429986"/>
                <a:gd name="connsiteY0-86" fmla="*/ 162 h 3177116"/>
                <a:gd name="connsiteX1-87" fmla="*/ 3429821 w 3429986"/>
                <a:gd name="connsiteY1-88" fmla="*/ 1758624 h 3177116"/>
                <a:gd name="connsiteX2-89" fmla="*/ 2597483 w 3429986"/>
                <a:gd name="connsiteY2-90" fmla="*/ 3165393 h 3177116"/>
                <a:gd name="connsiteX3-91" fmla="*/ 1120375 w 3429986"/>
                <a:gd name="connsiteY3-92" fmla="*/ 3177116 h 3177116"/>
                <a:gd name="connsiteX4-93" fmla="*/ 6683 w 3429986"/>
                <a:gd name="connsiteY4-94" fmla="*/ 1899300 h 3177116"/>
                <a:gd name="connsiteX5-95" fmla="*/ 1694806 w 3429986"/>
                <a:gd name="connsiteY5-96" fmla="*/ 162 h 3177116"/>
                <a:gd name="connsiteX0-97" fmla="*/ 1693073 w 3428206"/>
                <a:gd name="connsiteY0-98" fmla="*/ 3527 h 3180481"/>
                <a:gd name="connsiteX1-99" fmla="*/ 3428088 w 3428206"/>
                <a:gd name="connsiteY1-100" fmla="*/ 1597866 h 3180481"/>
                <a:gd name="connsiteX2-101" fmla="*/ 2595750 w 3428206"/>
                <a:gd name="connsiteY2-102" fmla="*/ 3168758 h 3180481"/>
                <a:gd name="connsiteX3-103" fmla="*/ 1118642 w 3428206"/>
                <a:gd name="connsiteY3-104" fmla="*/ 3180481 h 3180481"/>
                <a:gd name="connsiteX4-105" fmla="*/ 4950 w 3428206"/>
                <a:gd name="connsiteY4-106" fmla="*/ 1902665 h 3180481"/>
                <a:gd name="connsiteX5-107" fmla="*/ 1693073 w 3428206"/>
                <a:gd name="connsiteY5-108" fmla="*/ 3527 h 3180481"/>
                <a:gd name="connsiteX0-109" fmla="*/ 1693073 w 3428206"/>
                <a:gd name="connsiteY0-110" fmla="*/ 835 h 3177789"/>
                <a:gd name="connsiteX1-111" fmla="*/ 3428088 w 3428206"/>
                <a:gd name="connsiteY1-112" fmla="*/ 1595174 h 3177789"/>
                <a:gd name="connsiteX2-113" fmla="*/ 2595750 w 3428206"/>
                <a:gd name="connsiteY2-114" fmla="*/ 3166066 h 3177789"/>
                <a:gd name="connsiteX3-115" fmla="*/ 1118642 w 3428206"/>
                <a:gd name="connsiteY3-116" fmla="*/ 3177789 h 3177789"/>
                <a:gd name="connsiteX4-117" fmla="*/ 4950 w 3428206"/>
                <a:gd name="connsiteY4-118" fmla="*/ 1735850 h 3177789"/>
                <a:gd name="connsiteX5-119" fmla="*/ 1693073 w 3428206"/>
                <a:gd name="connsiteY5-120" fmla="*/ 835 h 3177789"/>
                <a:gd name="connsiteX0-121" fmla="*/ 1693508 w 3428652"/>
                <a:gd name="connsiteY0-122" fmla="*/ 1792 h 3178746"/>
                <a:gd name="connsiteX1-123" fmla="*/ 3428523 w 3428652"/>
                <a:gd name="connsiteY1-124" fmla="*/ 1596131 h 3178746"/>
                <a:gd name="connsiteX2-125" fmla="*/ 2596185 w 3428652"/>
                <a:gd name="connsiteY2-126" fmla="*/ 3167023 h 3178746"/>
                <a:gd name="connsiteX3-127" fmla="*/ 1119077 w 3428652"/>
                <a:gd name="connsiteY3-128" fmla="*/ 3178746 h 3178746"/>
                <a:gd name="connsiteX4-129" fmla="*/ 5385 w 3428652"/>
                <a:gd name="connsiteY4-130" fmla="*/ 1736807 h 3178746"/>
                <a:gd name="connsiteX5-131" fmla="*/ 1693508 w 3428652"/>
                <a:gd name="connsiteY5-132" fmla="*/ 1792 h 3178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4" name="椭圆 31"/>
            <p:cNvSpPr/>
            <p:nvPr>
              <p:custDataLst>
                <p:tags r:id="rId6"/>
              </p:custDataLst>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sp>
          <p:nvSpPr>
            <p:cNvPr id="15" name="任意多边形 53"/>
            <p:cNvSpPr/>
            <p:nvPr>
              <p:custDataLst>
                <p:tags r:id="rId7"/>
              </p:custDataLst>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6" name="任意多边形 54"/>
            <p:cNvSpPr/>
            <p:nvPr>
              <p:custDataLst>
                <p:tags r:id="rId8"/>
              </p:custDataLst>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7" name="任意多边形 55"/>
            <p:cNvSpPr/>
            <p:nvPr>
              <p:custDataLst>
                <p:tags r:id="rId9"/>
              </p:custDataLst>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18" name="椭圆 31"/>
            <p:cNvSpPr/>
            <p:nvPr>
              <p:custDataLst>
                <p:tags r:id="rId10"/>
              </p:custDataLst>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grp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310">
                <a:solidFill>
                  <a:schemeClr val="bg1"/>
                </a:solidFill>
              </a:endParaRPr>
            </a:p>
          </p:txBody>
        </p:sp>
      </p:grpSp>
      <p:pic>
        <p:nvPicPr>
          <p:cNvPr id="23" name="图片 22"/>
          <p:cNvPicPr>
            <a:picLocks noChangeAspect="1"/>
          </p:cNvPicPr>
          <p:nvPr userDrawn="1">
            <p:custDataLst>
              <p:tags r:id="rId11"/>
            </p:custDataLst>
          </p:nvPr>
        </p:nvPicPr>
        <p:blipFill>
          <a:blip r:embed="rId12">
            <a:extLst>
              <a:ext uri="{28A0092B-C50C-407E-A947-70E740481C1C}">
                <a14:useLocalDpi xmlns:a14="http://schemas.microsoft.com/office/drawing/2010/main" val="0"/>
              </a:ext>
            </a:extLst>
          </a:blip>
          <a:srcRect/>
          <a:stretch>
            <a:fillRect/>
          </a:stretch>
        </p:blipFill>
        <p:spPr bwMode="auto">
          <a:xfrm rot="807476" flipH="1">
            <a:off x="11156924" y="754867"/>
            <a:ext cx="66125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34"/>
          <p:cNvSpPr>
            <a:spLocks noEditPoints="1"/>
          </p:cNvSpPr>
          <p:nvPr userDrawn="1">
            <p:custDataLst>
              <p:tags r:id="rId13"/>
            </p:custDataLst>
          </p:nvPr>
        </p:nvSpPr>
        <p:spPr bwMode="auto">
          <a:xfrm flipH="1">
            <a:off x="10912208" y="356971"/>
            <a:ext cx="504611" cy="32717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310">
              <a:solidFill>
                <a:schemeClr val="bg1"/>
              </a:solidFill>
            </a:endParaRPr>
          </a:p>
        </p:txBody>
      </p:sp>
      <p:grpSp>
        <p:nvGrpSpPr>
          <p:cNvPr id="9" name="组合 8"/>
          <p:cNvGrpSpPr/>
          <p:nvPr userDrawn="1">
            <p:custDataLst>
              <p:tags r:id="rId14"/>
            </p:custDataLst>
          </p:nvPr>
        </p:nvGrpSpPr>
        <p:grpSpPr>
          <a:xfrm>
            <a:off x="11080115" y="5687060"/>
            <a:ext cx="774065" cy="890270"/>
            <a:chOff x="4704522" y="2101176"/>
            <a:chExt cx="2782957" cy="3201257"/>
          </a:xfrm>
          <a:solidFill>
            <a:schemeClr val="bg1"/>
          </a:solidFill>
        </p:grpSpPr>
        <p:sp>
          <p:nvSpPr>
            <p:cNvPr id="30" name="Freeform 5"/>
            <p:cNvSpPr/>
            <p:nvPr>
              <p:custDataLst>
                <p:tags r:id="rId15"/>
              </p:custDataLst>
            </p:nvPr>
          </p:nvSpPr>
          <p:spPr bwMode="auto">
            <a:xfrm>
              <a:off x="5257272" y="2613377"/>
              <a:ext cx="74696" cy="106709"/>
            </a:xfrm>
            <a:custGeom>
              <a:avLst/>
              <a:gdLst>
                <a:gd name="T0" fmla="*/ 15 w 15"/>
                <a:gd name="T1" fmla="*/ 3 h 21"/>
                <a:gd name="T2" fmla="*/ 12 w 15"/>
                <a:gd name="T3" fmla="*/ 0 h 21"/>
                <a:gd name="T4" fmla="*/ 12 w 15"/>
                <a:gd name="T5" fmla="*/ 0 h 21"/>
                <a:gd name="T6" fmla="*/ 12 w 15"/>
                <a:gd name="T7" fmla="*/ 0 h 21"/>
                <a:gd name="T8" fmla="*/ 11 w 15"/>
                <a:gd name="T9" fmla="*/ 0 h 21"/>
                <a:gd name="T10" fmla="*/ 11 w 15"/>
                <a:gd name="T11" fmla="*/ 0 h 21"/>
                <a:gd name="T12" fmla="*/ 2 w 15"/>
                <a:gd name="T13" fmla="*/ 5 h 21"/>
                <a:gd name="T14" fmla="*/ 0 w 15"/>
                <a:gd name="T15" fmla="*/ 16 h 21"/>
                <a:gd name="T16" fmla="*/ 5 w 15"/>
                <a:gd name="T17" fmla="*/ 19 h 21"/>
                <a:gd name="T18" fmla="*/ 7 w 15"/>
                <a:gd name="T19" fmla="*/ 17 h 21"/>
                <a:gd name="T20" fmla="*/ 8 w 15"/>
                <a:gd name="T21" fmla="*/ 17 h 21"/>
                <a:gd name="T22" fmla="*/ 9 w 15"/>
                <a:gd name="T23" fmla="*/ 17 h 21"/>
                <a:gd name="T24" fmla="*/ 12 w 15"/>
                <a:gd name="T25" fmla="*/ 17 h 21"/>
                <a:gd name="T26" fmla="*/ 15 w 15"/>
                <a:gd name="T27" fmla="*/ 14 h 21"/>
                <a:gd name="T28" fmla="*/ 15 w 15"/>
                <a:gd name="T29" fmla="*/ 3 h 21"/>
                <a:gd name="T30" fmla="*/ 15 w 15"/>
                <a:gd name="T3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3"/>
                  </a:moveTo>
                  <a:cubicBezTo>
                    <a:pt x="15" y="1"/>
                    <a:pt x="14" y="0"/>
                    <a:pt x="12" y="0"/>
                  </a:cubicBezTo>
                  <a:cubicBezTo>
                    <a:pt x="12" y="0"/>
                    <a:pt x="12" y="0"/>
                    <a:pt x="12" y="0"/>
                  </a:cubicBezTo>
                  <a:cubicBezTo>
                    <a:pt x="12" y="0"/>
                    <a:pt x="12" y="0"/>
                    <a:pt x="12" y="0"/>
                  </a:cubicBezTo>
                  <a:cubicBezTo>
                    <a:pt x="11" y="0"/>
                    <a:pt x="11" y="0"/>
                    <a:pt x="11" y="0"/>
                  </a:cubicBezTo>
                  <a:cubicBezTo>
                    <a:pt x="11" y="0"/>
                    <a:pt x="11" y="0"/>
                    <a:pt x="11" y="0"/>
                  </a:cubicBezTo>
                  <a:cubicBezTo>
                    <a:pt x="7" y="0"/>
                    <a:pt x="3" y="2"/>
                    <a:pt x="2" y="5"/>
                  </a:cubicBezTo>
                  <a:cubicBezTo>
                    <a:pt x="0" y="9"/>
                    <a:pt x="0" y="13"/>
                    <a:pt x="0" y="16"/>
                  </a:cubicBezTo>
                  <a:cubicBezTo>
                    <a:pt x="0" y="19"/>
                    <a:pt x="3" y="21"/>
                    <a:pt x="5" y="19"/>
                  </a:cubicBezTo>
                  <a:cubicBezTo>
                    <a:pt x="6" y="18"/>
                    <a:pt x="6" y="18"/>
                    <a:pt x="7" y="17"/>
                  </a:cubicBezTo>
                  <a:cubicBezTo>
                    <a:pt x="7" y="17"/>
                    <a:pt x="7" y="17"/>
                    <a:pt x="8" y="17"/>
                  </a:cubicBezTo>
                  <a:cubicBezTo>
                    <a:pt x="8" y="17"/>
                    <a:pt x="8" y="17"/>
                    <a:pt x="9" y="17"/>
                  </a:cubicBezTo>
                  <a:cubicBezTo>
                    <a:pt x="10" y="17"/>
                    <a:pt x="11" y="17"/>
                    <a:pt x="12" y="17"/>
                  </a:cubicBezTo>
                  <a:cubicBezTo>
                    <a:pt x="13" y="17"/>
                    <a:pt x="14" y="15"/>
                    <a:pt x="15" y="14"/>
                  </a:cubicBezTo>
                  <a:cubicBezTo>
                    <a:pt x="15" y="10"/>
                    <a:pt x="15" y="7"/>
                    <a:pt x="15" y="3"/>
                  </a:cubicBezTo>
                  <a:cubicBezTo>
                    <a:pt x="15" y="3"/>
                    <a:pt x="15" y="3"/>
                    <a:pt x="15"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1" name="Freeform 6"/>
            <p:cNvSpPr/>
            <p:nvPr>
              <p:custDataLst>
                <p:tags r:id="rId16"/>
              </p:custDataLst>
            </p:nvPr>
          </p:nvSpPr>
          <p:spPr bwMode="auto">
            <a:xfrm>
              <a:off x="5231662" y="2820392"/>
              <a:ext cx="298784" cy="162197"/>
            </a:xfrm>
            <a:custGeom>
              <a:avLst/>
              <a:gdLst>
                <a:gd name="T0" fmla="*/ 52 w 59"/>
                <a:gd name="T1" fmla="*/ 18 h 32"/>
                <a:gd name="T2" fmla="*/ 27 w 59"/>
                <a:gd name="T3" fmla="*/ 20 h 32"/>
                <a:gd name="T4" fmla="*/ 5 w 59"/>
                <a:gd name="T5" fmla="*/ 2 h 32"/>
                <a:gd name="T6" fmla="*/ 0 w 59"/>
                <a:gd name="T7" fmla="*/ 3 h 32"/>
                <a:gd name="T8" fmla="*/ 27 w 59"/>
                <a:gd name="T9" fmla="*/ 27 h 32"/>
                <a:gd name="T10" fmla="*/ 58 w 59"/>
                <a:gd name="T11" fmla="*/ 20 h 32"/>
                <a:gd name="T12" fmla="*/ 52 w 59"/>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59" h="32">
                  <a:moveTo>
                    <a:pt x="52" y="18"/>
                  </a:moveTo>
                  <a:cubicBezTo>
                    <a:pt x="48" y="25"/>
                    <a:pt x="33" y="22"/>
                    <a:pt x="27" y="20"/>
                  </a:cubicBezTo>
                  <a:cubicBezTo>
                    <a:pt x="18" y="18"/>
                    <a:pt x="6" y="12"/>
                    <a:pt x="5" y="2"/>
                  </a:cubicBezTo>
                  <a:cubicBezTo>
                    <a:pt x="5" y="0"/>
                    <a:pt x="0" y="0"/>
                    <a:pt x="0" y="3"/>
                  </a:cubicBezTo>
                  <a:cubicBezTo>
                    <a:pt x="0" y="17"/>
                    <a:pt x="15" y="24"/>
                    <a:pt x="27" y="27"/>
                  </a:cubicBezTo>
                  <a:cubicBezTo>
                    <a:pt x="36" y="30"/>
                    <a:pt x="53" y="32"/>
                    <a:pt x="58" y="20"/>
                  </a:cubicBezTo>
                  <a:cubicBezTo>
                    <a:pt x="59" y="17"/>
                    <a:pt x="54" y="15"/>
                    <a:pt x="52" y="18"/>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2" name="Freeform 7"/>
            <p:cNvSpPr>
              <a:spLocks noEditPoints="1"/>
            </p:cNvSpPr>
            <p:nvPr>
              <p:custDataLst>
                <p:tags r:id="rId17"/>
              </p:custDataLst>
            </p:nvPr>
          </p:nvSpPr>
          <p:spPr bwMode="auto">
            <a:xfrm>
              <a:off x="4704522" y="2252702"/>
              <a:ext cx="2782957" cy="3049731"/>
            </a:xfrm>
            <a:custGeom>
              <a:avLst/>
              <a:gdLst>
                <a:gd name="T0" fmla="*/ 512 w 549"/>
                <a:gd name="T1" fmla="*/ 222 h 602"/>
                <a:gd name="T2" fmla="*/ 498 w 549"/>
                <a:gd name="T3" fmla="*/ 16 h 602"/>
                <a:gd name="T4" fmla="*/ 434 w 549"/>
                <a:gd name="T5" fmla="*/ 157 h 602"/>
                <a:gd name="T6" fmla="*/ 360 w 549"/>
                <a:gd name="T7" fmla="*/ 282 h 602"/>
                <a:gd name="T8" fmla="*/ 305 w 549"/>
                <a:gd name="T9" fmla="*/ 238 h 602"/>
                <a:gd name="T10" fmla="*/ 252 w 549"/>
                <a:gd name="T11" fmla="*/ 260 h 602"/>
                <a:gd name="T12" fmla="*/ 178 w 549"/>
                <a:gd name="T13" fmla="*/ 291 h 602"/>
                <a:gd name="T14" fmla="*/ 168 w 549"/>
                <a:gd name="T15" fmla="*/ 139 h 602"/>
                <a:gd name="T16" fmla="*/ 61 w 549"/>
                <a:gd name="T17" fmla="*/ 184 h 602"/>
                <a:gd name="T18" fmla="*/ 51 w 549"/>
                <a:gd name="T19" fmla="*/ 283 h 602"/>
                <a:gd name="T20" fmla="*/ 13 w 549"/>
                <a:gd name="T21" fmla="*/ 380 h 602"/>
                <a:gd name="T22" fmla="*/ 50 w 549"/>
                <a:gd name="T23" fmla="*/ 327 h 602"/>
                <a:gd name="T24" fmla="*/ 77 w 549"/>
                <a:gd name="T25" fmla="*/ 548 h 602"/>
                <a:gd name="T26" fmla="*/ 32 w 549"/>
                <a:gd name="T27" fmla="*/ 602 h 602"/>
                <a:gd name="T28" fmla="*/ 68 w 549"/>
                <a:gd name="T29" fmla="*/ 591 h 602"/>
                <a:gd name="T30" fmla="*/ 125 w 549"/>
                <a:gd name="T31" fmla="*/ 400 h 602"/>
                <a:gd name="T32" fmla="*/ 131 w 549"/>
                <a:gd name="T33" fmla="*/ 588 h 602"/>
                <a:gd name="T34" fmla="*/ 90 w 549"/>
                <a:gd name="T35" fmla="*/ 586 h 602"/>
                <a:gd name="T36" fmla="*/ 186 w 549"/>
                <a:gd name="T37" fmla="*/ 327 h 602"/>
                <a:gd name="T38" fmla="*/ 229 w 549"/>
                <a:gd name="T39" fmla="*/ 280 h 602"/>
                <a:gd name="T40" fmla="*/ 313 w 549"/>
                <a:gd name="T41" fmla="*/ 275 h 602"/>
                <a:gd name="T42" fmla="*/ 408 w 549"/>
                <a:gd name="T43" fmla="*/ 243 h 602"/>
                <a:gd name="T44" fmla="*/ 433 w 549"/>
                <a:gd name="T45" fmla="*/ 460 h 602"/>
                <a:gd name="T46" fmla="*/ 425 w 549"/>
                <a:gd name="T47" fmla="*/ 578 h 602"/>
                <a:gd name="T48" fmla="*/ 424 w 549"/>
                <a:gd name="T49" fmla="*/ 585 h 602"/>
                <a:gd name="T50" fmla="*/ 450 w 549"/>
                <a:gd name="T51" fmla="*/ 520 h 602"/>
                <a:gd name="T52" fmla="*/ 423 w 549"/>
                <a:gd name="T53" fmla="*/ 360 h 602"/>
                <a:gd name="T54" fmla="*/ 475 w 549"/>
                <a:gd name="T55" fmla="*/ 473 h 602"/>
                <a:gd name="T56" fmla="*/ 480 w 549"/>
                <a:gd name="T57" fmla="*/ 588 h 602"/>
                <a:gd name="T58" fmla="*/ 483 w 549"/>
                <a:gd name="T59" fmla="*/ 478 h 602"/>
                <a:gd name="T60" fmla="*/ 529 w 549"/>
                <a:gd name="T61" fmla="*/ 361 h 602"/>
                <a:gd name="T62" fmla="*/ 509 w 549"/>
                <a:gd name="T63" fmla="*/ 384 h 602"/>
                <a:gd name="T64" fmla="*/ 537 w 549"/>
                <a:gd name="T65" fmla="*/ 432 h 602"/>
                <a:gd name="T66" fmla="*/ 20 w 549"/>
                <a:gd name="T67" fmla="*/ 373 h 602"/>
                <a:gd name="T68" fmla="*/ 18 w 549"/>
                <a:gd name="T69" fmla="*/ 96 h 602"/>
                <a:gd name="T70" fmla="*/ 108 w 549"/>
                <a:gd name="T71" fmla="*/ 37 h 602"/>
                <a:gd name="T72" fmla="*/ 108 w 549"/>
                <a:gd name="T73" fmla="*/ 183 h 602"/>
                <a:gd name="T74" fmla="*/ 168 w 549"/>
                <a:gd name="T75" fmla="*/ 373 h 602"/>
                <a:gd name="T76" fmla="*/ 99 w 549"/>
                <a:gd name="T77" fmla="*/ 392 h 602"/>
                <a:gd name="T78" fmla="*/ 66 w 549"/>
                <a:gd name="T79" fmla="*/ 198 h 602"/>
                <a:gd name="T80" fmla="*/ 67 w 549"/>
                <a:gd name="T81" fmla="*/ 187 h 602"/>
                <a:gd name="T82" fmla="*/ 172 w 549"/>
                <a:gd name="T83" fmla="*/ 293 h 602"/>
                <a:gd name="T84" fmla="*/ 114 w 549"/>
                <a:gd name="T85" fmla="*/ 261 h 602"/>
                <a:gd name="T86" fmla="*/ 130 w 549"/>
                <a:gd name="T87" fmla="*/ 289 h 602"/>
                <a:gd name="T88" fmla="*/ 168 w 549"/>
                <a:gd name="T89" fmla="*/ 373 h 602"/>
                <a:gd name="T90" fmla="*/ 278 w 549"/>
                <a:gd name="T91" fmla="*/ 229 h 602"/>
                <a:gd name="T92" fmla="*/ 302 w 549"/>
                <a:gd name="T93" fmla="*/ 266 h 602"/>
                <a:gd name="T94" fmla="*/ 274 w 549"/>
                <a:gd name="T95" fmla="*/ 253 h 602"/>
                <a:gd name="T96" fmla="*/ 311 w 549"/>
                <a:gd name="T97" fmla="*/ 264 h 602"/>
                <a:gd name="T98" fmla="*/ 399 w 549"/>
                <a:gd name="T99" fmla="*/ 111 h 602"/>
                <a:gd name="T100" fmla="*/ 442 w 549"/>
                <a:gd name="T101" fmla="*/ 110 h 602"/>
                <a:gd name="T102" fmla="*/ 411 w 549"/>
                <a:gd name="T103" fmla="*/ 45 h 602"/>
                <a:gd name="T104" fmla="*/ 500 w 549"/>
                <a:gd name="T105" fmla="*/ 24 h 602"/>
                <a:gd name="T106" fmla="*/ 498 w 549"/>
                <a:gd name="T107" fmla="*/ 149 h 602"/>
                <a:gd name="T108" fmla="*/ 433 w 549"/>
                <a:gd name="T109" fmla="*/ 149 h 602"/>
                <a:gd name="T110" fmla="*/ 449 w 549"/>
                <a:gd name="T111" fmla="*/ 363 h 602"/>
                <a:gd name="T112" fmla="*/ 408 w 549"/>
                <a:gd name="T113" fmla="*/ 333 h 602"/>
                <a:gd name="T114" fmla="*/ 438 w 549"/>
                <a:gd name="T115" fmla="*/ 166 h 602"/>
                <a:gd name="T116" fmla="*/ 488 w 549"/>
                <a:gd name="T117" fmla="*/ 161 h 602"/>
                <a:gd name="T118" fmla="*/ 480 w 549"/>
                <a:gd name="T119" fmla="*/ 185 h 602"/>
                <a:gd name="T120" fmla="*/ 466 w 549"/>
                <a:gd name="T121" fmla="*/ 362 h 602"/>
                <a:gd name="T122" fmla="*/ 511 w 549"/>
                <a:gd name="T123" fmla="*/ 410 h 602"/>
                <a:gd name="T124" fmla="*/ 525 w 549"/>
                <a:gd name="T125" fmla="*/ 38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9" h="602">
                  <a:moveTo>
                    <a:pt x="531" y="383"/>
                  </a:moveTo>
                  <a:cubicBezTo>
                    <a:pt x="544" y="357"/>
                    <a:pt x="532" y="326"/>
                    <a:pt x="523" y="300"/>
                  </a:cubicBezTo>
                  <a:cubicBezTo>
                    <a:pt x="521" y="294"/>
                    <a:pt x="519" y="288"/>
                    <a:pt x="517" y="282"/>
                  </a:cubicBezTo>
                  <a:cubicBezTo>
                    <a:pt x="517" y="262"/>
                    <a:pt x="514" y="242"/>
                    <a:pt x="512" y="222"/>
                  </a:cubicBezTo>
                  <a:cubicBezTo>
                    <a:pt x="510" y="200"/>
                    <a:pt x="507" y="177"/>
                    <a:pt x="495" y="158"/>
                  </a:cubicBezTo>
                  <a:cubicBezTo>
                    <a:pt x="496" y="158"/>
                    <a:pt x="497" y="157"/>
                    <a:pt x="498" y="157"/>
                  </a:cubicBezTo>
                  <a:cubicBezTo>
                    <a:pt x="520" y="148"/>
                    <a:pt x="533" y="125"/>
                    <a:pt x="539" y="103"/>
                  </a:cubicBezTo>
                  <a:cubicBezTo>
                    <a:pt x="549" y="71"/>
                    <a:pt x="535" y="23"/>
                    <a:pt x="498" y="16"/>
                  </a:cubicBezTo>
                  <a:cubicBezTo>
                    <a:pt x="468" y="0"/>
                    <a:pt x="418" y="9"/>
                    <a:pt x="404" y="42"/>
                  </a:cubicBezTo>
                  <a:cubicBezTo>
                    <a:pt x="396" y="63"/>
                    <a:pt x="388" y="91"/>
                    <a:pt x="392" y="113"/>
                  </a:cubicBezTo>
                  <a:cubicBezTo>
                    <a:pt x="395" y="135"/>
                    <a:pt x="412" y="148"/>
                    <a:pt x="432" y="156"/>
                  </a:cubicBezTo>
                  <a:cubicBezTo>
                    <a:pt x="432" y="157"/>
                    <a:pt x="433" y="157"/>
                    <a:pt x="434" y="157"/>
                  </a:cubicBezTo>
                  <a:cubicBezTo>
                    <a:pt x="425" y="175"/>
                    <a:pt x="425" y="194"/>
                    <a:pt x="419" y="213"/>
                  </a:cubicBezTo>
                  <a:cubicBezTo>
                    <a:pt x="417" y="219"/>
                    <a:pt x="415" y="225"/>
                    <a:pt x="413" y="230"/>
                  </a:cubicBezTo>
                  <a:cubicBezTo>
                    <a:pt x="413" y="230"/>
                    <a:pt x="413" y="230"/>
                    <a:pt x="413" y="230"/>
                  </a:cubicBezTo>
                  <a:cubicBezTo>
                    <a:pt x="393" y="245"/>
                    <a:pt x="377" y="265"/>
                    <a:pt x="360" y="282"/>
                  </a:cubicBezTo>
                  <a:cubicBezTo>
                    <a:pt x="357" y="285"/>
                    <a:pt x="353" y="290"/>
                    <a:pt x="349" y="289"/>
                  </a:cubicBezTo>
                  <a:cubicBezTo>
                    <a:pt x="344" y="288"/>
                    <a:pt x="338" y="284"/>
                    <a:pt x="335" y="281"/>
                  </a:cubicBezTo>
                  <a:cubicBezTo>
                    <a:pt x="330" y="276"/>
                    <a:pt x="324" y="272"/>
                    <a:pt x="318" y="269"/>
                  </a:cubicBezTo>
                  <a:cubicBezTo>
                    <a:pt x="321" y="259"/>
                    <a:pt x="314" y="244"/>
                    <a:pt x="305" y="238"/>
                  </a:cubicBezTo>
                  <a:cubicBezTo>
                    <a:pt x="306" y="235"/>
                    <a:pt x="304" y="232"/>
                    <a:pt x="301" y="232"/>
                  </a:cubicBezTo>
                  <a:cubicBezTo>
                    <a:pt x="297" y="233"/>
                    <a:pt x="293" y="234"/>
                    <a:pt x="289" y="235"/>
                  </a:cubicBezTo>
                  <a:cubicBezTo>
                    <a:pt x="289" y="226"/>
                    <a:pt x="284" y="219"/>
                    <a:pt x="272" y="224"/>
                  </a:cubicBezTo>
                  <a:cubicBezTo>
                    <a:pt x="258" y="230"/>
                    <a:pt x="249" y="246"/>
                    <a:pt x="252" y="260"/>
                  </a:cubicBezTo>
                  <a:cubicBezTo>
                    <a:pt x="251" y="261"/>
                    <a:pt x="250" y="261"/>
                    <a:pt x="249" y="262"/>
                  </a:cubicBezTo>
                  <a:cubicBezTo>
                    <a:pt x="243" y="265"/>
                    <a:pt x="237" y="268"/>
                    <a:pt x="231" y="271"/>
                  </a:cubicBezTo>
                  <a:cubicBezTo>
                    <a:pt x="214" y="279"/>
                    <a:pt x="196" y="284"/>
                    <a:pt x="178" y="290"/>
                  </a:cubicBezTo>
                  <a:cubicBezTo>
                    <a:pt x="178" y="290"/>
                    <a:pt x="178" y="290"/>
                    <a:pt x="178" y="291"/>
                  </a:cubicBezTo>
                  <a:cubicBezTo>
                    <a:pt x="173" y="274"/>
                    <a:pt x="167" y="259"/>
                    <a:pt x="160" y="244"/>
                  </a:cubicBezTo>
                  <a:cubicBezTo>
                    <a:pt x="153" y="229"/>
                    <a:pt x="146" y="214"/>
                    <a:pt x="136" y="200"/>
                  </a:cubicBezTo>
                  <a:cubicBezTo>
                    <a:pt x="133" y="196"/>
                    <a:pt x="129" y="191"/>
                    <a:pt x="124" y="188"/>
                  </a:cubicBezTo>
                  <a:cubicBezTo>
                    <a:pt x="144" y="179"/>
                    <a:pt x="160" y="161"/>
                    <a:pt x="168" y="139"/>
                  </a:cubicBezTo>
                  <a:cubicBezTo>
                    <a:pt x="183" y="97"/>
                    <a:pt x="146" y="45"/>
                    <a:pt x="108" y="29"/>
                  </a:cubicBezTo>
                  <a:cubicBezTo>
                    <a:pt x="106" y="29"/>
                    <a:pt x="105" y="29"/>
                    <a:pt x="104" y="30"/>
                  </a:cubicBezTo>
                  <a:cubicBezTo>
                    <a:pt x="68" y="17"/>
                    <a:pt x="26" y="51"/>
                    <a:pt x="15" y="84"/>
                  </a:cubicBezTo>
                  <a:cubicBezTo>
                    <a:pt x="0" y="125"/>
                    <a:pt x="26" y="164"/>
                    <a:pt x="61" y="184"/>
                  </a:cubicBezTo>
                  <a:cubicBezTo>
                    <a:pt x="60" y="184"/>
                    <a:pt x="60" y="185"/>
                    <a:pt x="60" y="186"/>
                  </a:cubicBezTo>
                  <a:cubicBezTo>
                    <a:pt x="59" y="187"/>
                    <a:pt x="59" y="189"/>
                    <a:pt x="59" y="190"/>
                  </a:cubicBezTo>
                  <a:cubicBezTo>
                    <a:pt x="59" y="191"/>
                    <a:pt x="59" y="191"/>
                    <a:pt x="59" y="192"/>
                  </a:cubicBezTo>
                  <a:cubicBezTo>
                    <a:pt x="59" y="223"/>
                    <a:pt x="53" y="253"/>
                    <a:pt x="51" y="283"/>
                  </a:cubicBezTo>
                  <a:cubicBezTo>
                    <a:pt x="51" y="289"/>
                    <a:pt x="50" y="295"/>
                    <a:pt x="50" y="300"/>
                  </a:cubicBezTo>
                  <a:cubicBezTo>
                    <a:pt x="50" y="301"/>
                    <a:pt x="50" y="301"/>
                    <a:pt x="50" y="301"/>
                  </a:cubicBezTo>
                  <a:cubicBezTo>
                    <a:pt x="48" y="320"/>
                    <a:pt x="35" y="336"/>
                    <a:pt x="34" y="354"/>
                  </a:cubicBezTo>
                  <a:cubicBezTo>
                    <a:pt x="20" y="350"/>
                    <a:pt x="10" y="364"/>
                    <a:pt x="13" y="380"/>
                  </a:cubicBezTo>
                  <a:cubicBezTo>
                    <a:pt x="16" y="392"/>
                    <a:pt x="32" y="414"/>
                    <a:pt x="47" y="409"/>
                  </a:cubicBezTo>
                  <a:cubicBezTo>
                    <a:pt x="64" y="403"/>
                    <a:pt x="53" y="366"/>
                    <a:pt x="42" y="359"/>
                  </a:cubicBezTo>
                  <a:cubicBezTo>
                    <a:pt x="42" y="359"/>
                    <a:pt x="42" y="359"/>
                    <a:pt x="42" y="359"/>
                  </a:cubicBezTo>
                  <a:cubicBezTo>
                    <a:pt x="41" y="348"/>
                    <a:pt x="46" y="338"/>
                    <a:pt x="50" y="327"/>
                  </a:cubicBezTo>
                  <a:cubicBezTo>
                    <a:pt x="51" y="342"/>
                    <a:pt x="54" y="357"/>
                    <a:pt x="61" y="371"/>
                  </a:cubicBezTo>
                  <a:cubicBezTo>
                    <a:pt x="68" y="385"/>
                    <a:pt x="79" y="393"/>
                    <a:pt x="93" y="397"/>
                  </a:cubicBezTo>
                  <a:cubicBezTo>
                    <a:pt x="92" y="431"/>
                    <a:pt x="92" y="464"/>
                    <a:pt x="88" y="497"/>
                  </a:cubicBezTo>
                  <a:cubicBezTo>
                    <a:pt x="86" y="515"/>
                    <a:pt x="81" y="531"/>
                    <a:pt x="77" y="548"/>
                  </a:cubicBezTo>
                  <a:cubicBezTo>
                    <a:pt x="73" y="564"/>
                    <a:pt x="68" y="580"/>
                    <a:pt x="57" y="593"/>
                  </a:cubicBezTo>
                  <a:cubicBezTo>
                    <a:pt x="57" y="593"/>
                    <a:pt x="57" y="594"/>
                    <a:pt x="56" y="595"/>
                  </a:cubicBezTo>
                  <a:cubicBezTo>
                    <a:pt x="49" y="594"/>
                    <a:pt x="41" y="594"/>
                    <a:pt x="33" y="595"/>
                  </a:cubicBezTo>
                  <a:cubicBezTo>
                    <a:pt x="28" y="595"/>
                    <a:pt x="28" y="602"/>
                    <a:pt x="32" y="602"/>
                  </a:cubicBezTo>
                  <a:cubicBezTo>
                    <a:pt x="43" y="602"/>
                    <a:pt x="55" y="602"/>
                    <a:pt x="66" y="601"/>
                  </a:cubicBezTo>
                  <a:cubicBezTo>
                    <a:pt x="69" y="601"/>
                    <a:pt x="69" y="597"/>
                    <a:pt x="67" y="596"/>
                  </a:cubicBezTo>
                  <a:cubicBezTo>
                    <a:pt x="68" y="595"/>
                    <a:pt x="68" y="594"/>
                    <a:pt x="68" y="593"/>
                  </a:cubicBezTo>
                  <a:cubicBezTo>
                    <a:pt x="68" y="592"/>
                    <a:pt x="68" y="592"/>
                    <a:pt x="68" y="591"/>
                  </a:cubicBezTo>
                  <a:cubicBezTo>
                    <a:pt x="74" y="582"/>
                    <a:pt x="78" y="571"/>
                    <a:pt x="81" y="560"/>
                  </a:cubicBezTo>
                  <a:cubicBezTo>
                    <a:pt x="86" y="543"/>
                    <a:pt x="91" y="526"/>
                    <a:pt x="94" y="509"/>
                  </a:cubicBezTo>
                  <a:cubicBezTo>
                    <a:pt x="99" y="473"/>
                    <a:pt x="100" y="435"/>
                    <a:pt x="99" y="399"/>
                  </a:cubicBezTo>
                  <a:cubicBezTo>
                    <a:pt x="107" y="401"/>
                    <a:pt x="116" y="401"/>
                    <a:pt x="125" y="400"/>
                  </a:cubicBezTo>
                  <a:cubicBezTo>
                    <a:pt x="123" y="433"/>
                    <a:pt x="120" y="465"/>
                    <a:pt x="115" y="497"/>
                  </a:cubicBezTo>
                  <a:cubicBezTo>
                    <a:pt x="110" y="530"/>
                    <a:pt x="94" y="558"/>
                    <a:pt x="81" y="588"/>
                  </a:cubicBezTo>
                  <a:cubicBezTo>
                    <a:pt x="80" y="591"/>
                    <a:pt x="82" y="594"/>
                    <a:pt x="85" y="594"/>
                  </a:cubicBezTo>
                  <a:cubicBezTo>
                    <a:pt x="100" y="594"/>
                    <a:pt x="117" y="596"/>
                    <a:pt x="131" y="588"/>
                  </a:cubicBezTo>
                  <a:cubicBezTo>
                    <a:pt x="134" y="585"/>
                    <a:pt x="132" y="581"/>
                    <a:pt x="128" y="581"/>
                  </a:cubicBezTo>
                  <a:cubicBezTo>
                    <a:pt x="125" y="581"/>
                    <a:pt x="123" y="581"/>
                    <a:pt x="120" y="581"/>
                  </a:cubicBezTo>
                  <a:cubicBezTo>
                    <a:pt x="117" y="581"/>
                    <a:pt x="116" y="583"/>
                    <a:pt x="117" y="585"/>
                  </a:cubicBezTo>
                  <a:cubicBezTo>
                    <a:pt x="109" y="588"/>
                    <a:pt x="99" y="587"/>
                    <a:pt x="90" y="586"/>
                  </a:cubicBezTo>
                  <a:cubicBezTo>
                    <a:pt x="102" y="560"/>
                    <a:pt x="117" y="534"/>
                    <a:pt x="121" y="505"/>
                  </a:cubicBezTo>
                  <a:cubicBezTo>
                    <a:pt x="127" y="470"/>
                    <a:pt x="133" y="434"/>
                    <a:pt x="132" y="399"/>
                  </a:cubicBezTo>
                  <a:cubicBezTo>
                    <a:pt x="150" y="396"/>
                    <a:pt x="166" y="389"/>
                    <a:pt x="177" y="374"/>
                  </a:cubicBezTo>
                  <a:cubicBezTo>
                    <a:pt x="186" y="360"/>
                    <a:pt x="187" y="343"/>
                    <a:pt x="186" y="327"/>
                  </a:cubicBezTo>
                  <a:cubicBezTo>
                    <a:pt x="185" y="317"/>
                    <a:pt x="183" y="307"/>
                    <a:pt x="180" y="298"/>
                  </a:cubicBezTo>
                  <a:cubicBezTo>
                    <a:pt x="185" y="297"/>
                    <a:pt x="190" y="295"/>
                    <a:pt x="195" y="293"/>
                  </a:cubicBezTo>
                  <a:cubicBezTo>
                    <a:pt x="200" y="292"/>
                    <a:pt x="205" y="290"/>
                    <a:pt x="209" y="288"/>
                  </a:cubicBezTo>
                  <a:cubicBezTo>
                    <a:pt x="215" y="285"/>
                    <a:pt x="224" y="284"/>
                    <a:pt x="229" y="280"/>
                  </a:cubicBezTo>
                  <a:cubicBezTo>
                    <a:pt x="236" y="276"/>
                    <a:pt x="243" y="273"/>
                    <a:pt x="251" y="269"/>
                  </a:cubicBezTo>
                  <a:cubicBezTo>
                    <a:pt x="252" y="269"/>
                    <a:pt x="254" y="268"/>
                    <a:pt x="257" y="267"/>
                  </a:cubicBezTo>
                  <a:cubicBezTo>
                    <a:pt x="256" y="276"/>
                    <a:pt x="266" y="281"/>
                    <a:pt x="276" y="283"/>
                  </a:cubicBezTo>
                  <a:cubicBezTo>
                    <a:pt x="288" y="284"/>
                    <a:pt x="304" y="284"/>
                    <a:pt x="313" y="275"/>
                  </a:cubicBezTo>
                  <a:cubicBezTo>
                    <a:pt x="320" y="280"/>
                    <a:pt x="326" y="284"/>
                    <a:pt x="333" y="288"/>
                  </a:cubicBezTo>
                  <a:cubicBezTo>
                    <a:pt x="339" y="293"/>
                    <a:pt x="347" y="299"/>
                    <a:pt x="355" y="295"/>
                  </a:cubicBezTo>
                  <a:cubicBezTo>
                    <a:pt x="365" y="292"/>
                    <a:pt x="373" y="279"/>
                    <a:pt x="381" y="271"/>
                  </a:cubicBezTo>
                  <a:cubicBezTo>
                    <a:pt x="389" y="262"/>
                    <a:pt x="398" y="252"/>
                    <a:pt x="408" y="243"/>
                  </a:cubicBezTo>
                  <a:cubicBezTo>
                    <a:pt x="403" y="256"/>
                    <a:pt x="398" y="269"/>
                    <a:pt x="395" y="282"/>
                  </a:cubicBezTo>
                  <a:cubicBezTo>
                    <a:pt x="390" y="309"/>
                    <a:pt x="398" y="338"/>
                    <a:pt x="417" y="355"/>
                  </a:cubicBezTo>
                  <a:cubicBezTo>
                    <a:pt x="416" y="371"/>
                    <a:pt x="419" y="387"/>
                    <a:pt x="422" y="403"/>
                  </a:cubicBezTo>
                  <a:cubicBezTo>
                    <a:pt x="425" y="422"/>
                    <a:pt x="429" y="441"/>
                    <a:pt x="433" y="460"/>
                  </a:cubicBezTo>
                  <a:cubicBezTo>
                    <a:pt x="437" y="480"/>
                    <a:pt x="441" y="500"/>
                    <a:pt x="443" y="520"/>
                  </a:cubicBezTo>
                  <a:cubicBezTo>
                    <a:pt x="444" y="529"/>
                    <a:pt x="444" y="538"/>
                    <a:pt x="446" y="547"/>
                  </a:cubicBezTo>
                  <a:cubicBezTo>
                    <a:pt x="449" y="557"/>
                    <a:pt x="449" y="567"/>
                    <a:pt x="449" y="578"/>
                  </a:cubicBezTo>
                  <a:cubicBezTo>
                    <a:pt x="441" y="578"/>
                    <a:pt x="432" y="577"/>
                    <a:pt x="425" y="578"/>
                  </a:cubicBezTo>
                  <a:cubicBezTo>
                    <a:pt x="424" y="578"/>
                    <a:pt x="424" y="578"/>
                    <a:pt x="424" y="578"/>
                  </a:cubicBezTo>
                  <a:cubicBezTo>
                    <a:pt x="424" y="578"/>
                    <a:pt x="424" y="578"/>
                    <a:pt x="424" y="578"/>
                  </a:cubicBezTo>
                  <a:cubicBezTo>
                    <a:pt x="422" y="579"/>
                    <a:pt x="421" y="580"/>
                    <a:pt x="421" y="582"/>
                  </a:cubicBezTo>
                  <a:cubicBezTo>
                    <a:pt x="421" y="583"/>
                    <a:pt x="422" y="585"/>
                    <a:pt x="424" y="585"/>
                  </a:cubicBezTo>
                  <a:cubicBezTo>
                    <a:pt x="433" y="587"/>
                    <a:pt x="444" y="585"/>
                    <a:pt x="453" y="585"/>
                  </a:cubicBezTo>
                  <a:cubicBezTo>
                    <a:pt x="455" y="585"/>
                    <a:pt x="456" y="583"/>
                    <a:pt x="456" y="581"/>
                  </a:cubicBezTo>
                  <a:cubicBezTo>
                    <a:pt x="456" y="572"/>
                    <a:pt x="458" y="562"/>
                    <a:pt x="455" y="552"/>
                  </a:cubicBezTo>
                  <a:cubicBezTo>
                    <a:pt x="453" y="542"/>
                    <a:pt x="451" y="531"/>
                    <a:pt x="450" y="520"/>
                  </a:cubicBezTo>
                  <a:cubicBezTo>
                    <a:pt x="449" y="501"/>
                    <a:pt x="445" y="481"/>
                    <a:pt x="441" y="462"/>
                  </a:cubicBezTo>
                  <a:cubicBezTo>
                    <a:pt x="437" y="442"/>
                    <a:pt x="433" y="422"/>
                    <a:pt x="429" y="402"/>
                  </a:cubicBezTo>
                  <a:cubicBezTo>
                    <a:pt x="427" y="392"/>
                    <a:pt x="425" y="382"/>
                    <a:pt x="424" y="372"/>
                  </a:cubicBezTo>
                  <a:cubicBezTo>
                    <a:pt x="424" y="370"/>
                    <a:pt x="423" y="365"/>
                    <a:pt x="423" y="360"/>
                  </a:cubicBezTo>
                  <a:cubicBezTo>
                    <a:pt x="431" y="366"/>
                    <a:pt x="441" y="370"/>
                    <a:pt x="452" y="371"/>
                  </a:cubicBezTo>
                  <a:cubicBezTo>
                    <a:pt x="455" y="371"/>
                    <a:pt x="458" y="371"/>
                    <a:pt x="460" y="371"/>
                  </a:cubicBezTo>
                  <a:cubicBezTo>
                    <a:pt x="460" y="387"/>
                    <a:pt x="463" y="403"/>
                    <a:pt x="465" y="419"/>
                  </a:cubicBezTo>
                  <a:cubicBezTo>
                    <a:pt x="468" y="437"/>
                    <a:pt x="470" y="456"/>
                    <a:pt x="475" y="473"/>
                  </a:cubicBezTo>
                  <a:cubicBezTo>
                    <a:pt x="479" y="491"/>
                    <a:pt x="485" y="508"/>
                    <a:pt x="489" y="525"/>
                  </a:cubicBezTo>
                  <a:cubicBezTo>
                    <a:pt x="493" y="543"/>
                    <a:pt x="493" y="561"/>
                    <a:pt x="493" y="579"/>
                  </a:cubicBezTo>
                  <a:cubicBezTo>
                    <a:pt x="487" y="577"/>
                    <a:pt x="481" y="577"/>
                    <a:pt x="475" y="581"/>
                  </a:cubicBezTo>
                  <a:cubicBezTo>
                    <a:pt x="471" y="584"/>
                    <a:pt x="476" y="591"/>
                    <a:pt x="480" y="588"/>
                  </a:cubicBezTo>
                  <a:cubicBezTo>
                    <a:pt x="485" y="583"/>
                    <a:pt x="490" y="586"/>
                    <a:pt x="495" y="588"/>
                  </a:cubicBezTo>
                  <a:cubicBezTo>
                    <a:pt x="498" y="589"/>
                    <a:pt x="500" y="587"/>
                    <a:pt x="500" y="584"/>
                  </a:cubicBezTo>
                  <a:cubicBezTo>
                    <a:pt x="500" y="566"/>
                    <a:pt x="501" y="548"/>
                    <a:pt x="498" y="531"/>
                  </a:cubicBezTo>
                  <a:cubicBezTo>
                    <a:pt x="495" y="513"/>
                    <a:pt x="488" y="496"/>
                    <a:pt x="483" y="478"/>
                  </a:cubicBezTo>
                  <a:cubicBezTo>
                    <a:pt x="478" y="460"/>
                    <a:pt x="476" y="441"/>
                    <a:pt x="473" y="422"/>
                  </a:cubicBezTo>
                  <a:cubicBezTo>
                    <a:pt x="470" y="405"/>
                    <a:pt x="468" y="388"/>
                    <a:pt x="467" y="370"/>
                  </a:cubicBezTo>
                  <a:cubicBezTo>
                    <a:pt x="498" y="365"/>
                    <a:pt x="512" y="331"/>
                    <a:pt x="516" y="301"/>
                  </a:cubicBezTo>
                  <a:cubicBezTo>
                    <a:pt x="523" y="320"/>
                    <a:pt x="531" y="341"/>
                    <a:pt x="529" y="361"/>
                  </a:cubicBezTo>
                  <a:cubicBezTo>
                    <a:pt x="529" y="360"/>
                    <a:pt x="529" y="359"/>
                    <a:pt x="529" y="359"/>
                  </a:cubicBezTo>
                  <a:cubicBezTo>
                    <a:pt x="529" y="356"/>
                    <a:pt x="524" y="356"/>
                    <a:pt x="524" y="359"/>
                  </a:cubicBezTo>
                  <a:cubicBezTo>
                    <a:pt x="524" y="365"/>
                    <a:pt x="523" y="370"/>
                    <a:pt x="523" y="376"/>
                  </a:cubicBezTo>
                  <a:cubicBezTo>
                    <a:pt x="517" y="376"/>
                    <a:pt x="514" y="379"/>
                    <a:pt x="509" y="384"/>
                  </a:cubicBezTo>
                  <a:cubicBezTo>
                    <a:pt x="504" y="388"/>
                    <a:pt x="496" y="396"/>
                    <a:pt x="499" y="403"/>
                  </a:cubicBezTo>
                  <a:cubicBezTo>
                    <a:pt x="502" y="410"/>
                    <a:pt x="505" y="416"/>
                    <a:pt x="506" y="424"/>
                  </a:cubicBezTo>
                  <a:cubicBezTo>
                    <a:pt x="507" y="430"/>
                    <a:pt x="508" y="437"/>
                    <a:pt x="510" y="443"/>
                  </a:cubicBezTo>
                  <a:cubicBezTo>
                    <a:pt x="517" y="458"/>
                    <a:pt x="533" y="438"/>
                    <a:pt x="537" y="432"/>
                  </a:cubicBezTo>
                  <a:cubicBezTo>
                    <a:pt x="549" y="415"/>
                    <a:pt x="544" y="397"/>
                    <a:pt x="531" y="383"/>
                  </a:cubicBezTo>
                  <a:close/>
                  <a:moveTo>
                    <a:pt x="47" y="398"/>
                  </a:moveTo>
                  <a:cubicBezTo>
                    <a:pt x="44" y="411"/>
                    <a:pt x="27" y="391"/>
                    <a:pt x="25" y="387"/>
                  </a:cubicBezTo>
                  <a:cubicBezTo>
                    <a:pt x="22" y="383"/>
                    <a:pt x="20" y="378"/>
                    <a:pt x="20" y="373"/>
                  </a:cubicBezTo>
                  <a:cubicBezTo>
                    <a:pt x="20" y="365"/>
                    <a:pt x="26" y="360"/>
                    <a:pt x="33" y="361"/>
                  </a:cubicBezTo>
                  <a:cubicBezTo>
                    <a:pt x="33" y="363"/>
                    <a:pt x="34" y="364"/>
                    <a:pt x="35" y="365"/>
                  </a:cubicBezTo>
                  <a:cubicBezTo>
                    <a:pt x="47" y="366"/>
                    <a:pt x="49" y="390"/>
                    <a:pt x="47" y="398"/>
                  </a:cubicBezTo>
                  <a:close/>
                  <a:moveTo>
                    <a:pt x="18" y="96"/>
                  </a:moveTo>
                  <a:cubicBezTo>
                    <a:pt x="24" y="61"/>
                    <a:pt x="66" y="25"/>
                    <a:pt x="102" y="35"/>
                  </a:cubicBezTo>
                  <a:cubicBezTo>
                    <a:pt x="102" y="36"/>
                    <a:pt x="102" y="37"/>
                    <a:pt x="101" y="38"/>
                  </a:cubicBezTo>
                  <a:cubicBezTo>
                    <a:pt x="101" y="41"/>
                    <a:pt x="105" y="42"/>
                    <a:pt x="106" y="39"/>
                  </a:cubicBezTo>
                  <a:cubicBezTo>
                    <a:pt x="107" y="38"/>
                    <a:pt x="107" y="38"/>
                    <a:pt x="108" y="37"/>
                  </a:cubicBezTo>
                  <a:cubicBezTo>
                    <a:pt x="141" y="53"/>
                    <a:pt x="171" y="95"/>
                    <a:pt x="162" y="132"/>
                  </a:cubicBezTo>
                  <a:cubicBezTo>
                    <a:pt x="158" y="151"/>
                    <a:pt x="145" y="167"/>
                    <a:pt x="129" y="177"/>
                  </a:cubicBezTo>
                  <a:cubicBezTo>
                    <a:pt x="125" y="180"/>
                    <a:pt x="120" y="182"/>
                    <a:pt x="116" y="184"/>
                  </a:cubicBezTo>
                  <a:cubicBezTo>
                    <a:pt x="114" y="183"/>
                    <a:pt x="111" y="183"/>
                    <a:pt x="108" y="183"/>
                  </a:cubicBezTo>
                  <a:cubicBezTo>
                    <a:pt x="107" y="184"/>
                    <a:pt x="106" y="185"/>
                    <a:pt x="106" y="186"/>
                  </a:cubicBezTo>
                  <a:cubicBezTo>
                    <a:pt x="96" y="188"/>
                    <a:pt x="85" y="186"/>
                    <a:pt x="75" y="182"/>
                  </a:cubicBezTo>
                  <a:cubicBezTo>
                    <a:pt x="40" y="169"/>
                    <a:pt x="12" y="134"/>
                    <a:pt x="18" y="96"/>
                  </a:cubicBezTo>
                  <a:close/>
                  <a:moveTo>
                    <a:pt x="168" y="373"/>
                  </a:moveTo>
                  <a:cubicBezTo>
                    <a:pt x="160" y="385"/>
                    <a:pt x="145" y="390"/>
                    <a:pt x="130" y="392"/>
                  </a:cubicBezTo>
                  <a:cubicBezTo>
                    <a:pt x="129" y="392"/>
                    <a:pt x="127" y="392"/>
                    <a:pt x="126" y="393"/>
                  </a:cubicBezTo>
                  <a:cubicBezTo>
                    <a:pt x="121" y="393"/>
                    <a:pt x="115" y="393"/>
                    <a:pt x="110" y="393"/>
                  </a:cubicBezTo>
                  <a:cubicBezTo>
                    <a:pt x="106" y="393"/>
                    <a:pt x="102" y="393"/>
                    <a:pt x="99" y="392"/>
                  </a:cubicBezTo>
                  <a:cubicBezTo>
                    <a:pt x="98" y="389"/>
                    <a:pt x="95" y="389"/>
                    <a:pt x="93" y="390"/>
                  </a:cubicBezTo>
                  <a:cubicBezTo>
                    <a:pt x="85" y="387"/>
                    <a:pt x="78" y="383"/>
                    <a:pt x="73" y="376"/>
                  </a:cubicBezTo>
                  <a:cubicBezTo>
                    <a:pt x="54" y="352"/>
                    <a:pt x="56" y="315"/>
                    <a:pt x="58" y="287"/>
                  </a:cubicBezTo>
                  <a:cubicBezTo>
                    <a:pt x="60" y="257"/>
                    <a:pt x="65" y="228"/>
                    <a:pt x="66" y="198"/>
                  </a:cubicBezTo>
                  <a:cubicBezTo>
                    <a:pt x="68" y="198"/>
                    <a:pt x="69" y="197"/>
                    <a:pt x="69" y="194"/>
                  </a:cubicBezTo>
                  <a:cubicBezTo>
                    <a:pt x="69" y="191"/>
                    <a:pt x="68" y="190"/>
                    <a:pt x="66" y="189"/>
                  </a:cubicBezTo>
                  <a:cubicBezTo>
                    <a:pt x="66" y="188"/>
                    <a:pt x="66" y="187"/>
                    <a:pt x="66" y="186"/>
                  </a:cubicBezTo>
                  <a:cubicBezTo>
                    <a:pt x="66" y="186"/>
                    <a:pt x="67" y="187"/>
                    <a:pt x="67" y="187"/>
                  </a:cubicBezTo>
                  <a:cubicBezTo>
                    <a:pt x="84" y="195"/>
                    <a:pt x="101" y="195"/>
                    <a:pt x="116" y="190"/>
                  </a:cubicBezTo>
                  <a:cubicBezTo>
                    <a:pt x="128" y="195"/>
                    <a:pt x="137" y="214"/>
                    <a:pt x="142" y="222"/>
                  </a:cubicBezTo>
                  <a:cubicBezTo>
                    <a:pt x="150" y="238"/>
                    <a:pt x="157" y="254"/>
                    <a:pt x="163" y="270"/>
                  </a:cubicBezTo>
                  <a:cubicBezTo>
                    <a:pt x="166" y="277"/>
                    <a:pt x="169" y="285"/>
                    <a:pt x="172" y="293"/>
                  </a:cubicBezTo>
                  <a:cubicBezTo>
                    <a:pt x="168" y="294"/>
                    <a:pt x="164" y="296"/>
                    <a:pt x="160" y="297"/>
                  </a:cubicBezTo>
                  <a:cubicBezTo>
                    <a:pt x="150" y="300"/>
                    <a:pt x="145" y="298"/>
                    <a:pt x="139" y="290"/>
                  </a:cubicBezTo>
                  <a:cubicBezTo>
                    <a:pt x="134" y="283"/>
                    <a:pt x="129" y="276"/>
                    <a:pt x="123" y="270"/>
                  </a:cubicBezTo>
                  <a:cubicBezTo>
                    <a:pt x="120" y="267"/>
                    <a:pt x="117" y="264"/>
                    <a:pt x="114" y="261"/>
                  </a:cubicBezTo>
                  <a:cubicBezTo>
                    <a:pt x="109" y="255"/>
                    <a:pt x="110" y="244"/>
                    <a:pt x="109" y="236"/>
                  </a:cubicBezTo>
                  <a:cubicBezTo>
                    <a:pt x="109" y="232"/>
                    <a:pt x="104" y="232"/>
                    <a:pt x="104" y="236"/>
                  </a:cubicBezTo>
                  <a:cubicBezTo>
                    <a:pt x="103" y="243"/>
                    <a:pt x="102" y="256"/>
                    <a:pt x="107" y="263"/>
                  </a:cubicBezTo>
                  <a:cubicBezTo>
                    <a:pt x="113" y="272"/>
                    <a:pt x="122" y="280"/>
                    <a:pt x="130" y="289"/>
                  </a:cubicBezTo>
                  <a:cubicBezTo>
                    <a:pt x="134" y="295"/>
                    <a:pt x="138" y="304"/>
                    <a:pt x="146" y="305"/>
                  </a:cubicBezTo>
                  <a:cubicBezTo>
                    <a:pt x="153" y="307"/>
                    <a:pt x="162" y="304"/>
                    <a:pt x="169" y="301"/>
                  </a:cubicBezTo>
                  <a:cubicBezTo>
                    <a:pt x="170" y="301"/>
                    <a:pt x="172" y="301"/>
                    <a:pt x="174" y="300"/>
                  </a:cubicBezTo>
                  <a:cubicBezTo>
                    <a:pt x="181" y="325"/>
                    <a:pt x="184" y="353"/>
                    <a:pt x="168" y="373"/>
                  </a:cubicBezTo>
                  <a:close/>
                  <a:moveTo>
                    <a:pt x="258" y="257"/>
                  </a:moveTo>
                  <a:cubicBezTo>
                    <a:pt x="258" y="254"/>
                    <a:pt x="258" y="251"/>
                    <a:pt x="259" y="249"/>
                  </a:cubicBezTo>
                  <a:cubicBezTo>
                    <a:pt x="260" y="244"/>
                    <a:pt x="263" y="239"/>
                    <a:pt x="267" y="236"/>
                  </a:cubicBezTo>
                  <a:cubicBezTo>
                    <a:pt x="270" y="233"/>
                    <a:pt x="274" y="230"/>
                    <a:pt x="278" y="229"/>
                  </a:cubicBezTo>
                  <a:cubicBezTo>
                    <a:pt x="284" y="228"/>
                    <a:pt x="283" y="235"/>
                    <a:pt x="282" y="239"/>
                  </a:cubicBezTo>
                  <a:cubicBezTo>
                    <a:pt x="274" y="243"/>
                    <a:pt x="266" y="249"/>
                    <a:pt x="261" y="256"/>
                  </a:cubicBezTo>
                  <a:cubicBezTo>
                    <a:pt x="260" y="256"/>
                    <a:pt x="259" y="256"/>
                    <a:pt x="258" y="257"/>
                  </a:cubicBezTo>
                  <a:close/>
                  <a:moveTo>
                    <a:pt x="302" y="266"/>
                  </a:moveTo>
                  <a:cubicBezTo>
                    <a:pt x="303" y="267"/>
                    <a:pt x="305" y="269"/>
                    <a:pt x="307" y="271"/>
                  </a:cubicBezTo>
                  <a:cubicBezTo>
                    <a:pt x="306" y="272"/>
                    <a:pt x="305" y="273"/>
                    <a:pt x="303" y="273"/>
                  </a:cubicBezTo>
                  <a:cubicBezTo>
                    <a:pt x="295" y="278"/>
                    <a:pt x="282" y="277"/>
                    <a:pt x="273" y="275"/>
                  </a:cubicBezTo>
                  <a:cubicBezTo>
                    <a:pt x="258" y="272"/>
                    <a:pt x="266" y="259"/>
                    <a:pt x="274" y="253"/>
                  </a:cubicBezTo>
                  <a:cubicBezTo>
                    <a:pt x="280" y="248"/>
                    <a:pt x="286" y="245"/>
                    <a:pt x="293" y="242"/>
                  </a:cubicBezTo>
                  <a:cubicBezTo>
                    <a:pt x="293" y="242"/>
                    <a:pt x="293" y="242"/>
                    <a:pt x="294" y="242"/>
                  </a:cubicBezTo>
                  <a:cubicBezTo>
                    <a:pt x="302" y="241"/>
                    <a:pt x="307" y="250"/>
                    <a:pt x="309" y="256"/>
                  </a:cubicBezTo>
                  <a:cubicBezTo>
                    <a:pt x="310" y="259"/>
                    <a:pt x="311" y="261"/>
                    <a:pt x="311" y="264"/>
                  </a:cubicBezTo>
                  <a:cubicBezTo>
                    <a:pt x="309" y="263"/>
                    <a:pt x="308" y="262"/>
                    <a:pt x="307" y="261"/>
                  </a:cubicBezTo>
                  <a:cubicBezTo>
                    <a:pt x="303" y="257"/>
                    <a:pt x="298" y="263"/>
                    <a:pt x="302" y="266"/>
                  </a:cubicBezTo>
                  <a:close/>
                  <a:moveTo>
                    <a:pt x="433" y="149"/>
                  </a:moveTo>
                  <a:cubicBezTo>
                    <a:pt x="415" y="142"/>
                    <a:pt x="401" y="130"/>
                    <a:pt x="399" y="111"/>
                  </a:cubicBezTo>
                  <a:cubicBezTo>
                    <a:pt x="405" y="116"/>
                    <a:pt x="416" y="117"/>
                    <a:pt x="424" y="118"/>
                  </a:cubicBezTo>
                  <a:cubicBezTo>
                    <a:pt x="435" y="118"/>
                    <a:pt x="459" y="120"/>
                    <a:pt x="455" y="104"/>
                  </a:cubicBezTo>
                  <a:cubicBezTo>
                    <a:pt x="455" y="101"/>
                    <a:pt x="451" y="100"/>
                    <a:pt x="450" y="103"/>
                  </a:cubicBezTo>
                  <a:cubicBezTo>
                    <a:pt x="448" y="109"/>
                    <a:pt x="447" y="110"/>
                    <a:pt x="442" y="110"/>
                  </a:cubicBezTo>
                  <a:cubicBezTo>
                    <a:pt x="436" y="111"/>
                    <a:pt x="431" y="111"/>
                    <a:pt x="425" y="111"/>
                  </a:cubicBezTo>
                  <a:cubicBezTo>
                    <a:pt x="418" y="110"/>
                    <a:pt x="402" y="109"/>
                    <a:pt x="401" y="101"/>
                  </a:cubicBezTo>
                  <a:cubicBezTo>
                    <a:pt x="401" y="99"/>
                    <a:pt x="400" y="99"/>
                    <a:pt x="399" y="98"/>
                  </a:cubicBezTo>
                  <a:cubicBezTo>
                    <a:pt x="399" y="80"/>
                    <a:pt x="404" y="62"/>
                    <a:pt x="411" y="45"/>
                  </a:cubicBezTo>
                  <a:cubicBezTo>
                    <a:pt x="417" y="29"/>
                    <a:pt x="437" y="20"/>
                    <a:pt x="452" y="16"/>
                  </a:cubicBezTo>
                  <a:cubicBezTo>
                    <a:pt x="465" y="13"/>
                    <a:pt x="478" y="14"/>
                    <a:pt x="490" y="19"/>
                  </a:cubicBezTo>
                  <a:cubicBezTo>
                    <a:pt x="490" y="21"/>
                    <a:pt x="491" y="22"/>
                    <a:pt x="493" y="23"/>
                  </a:cubicBezTo>
                  <a:cubicBezTo>
                    <a:pt x="496" y="23"/>
                    <a:pt x="498" y="23"/>
                    <a:pt x="500" y="24"/>
                  </a:cubicBezTo>
                  <a:cubicBezTo>
                    <a:pt x="500" y="24"/>
                    <a:pt x="500" y="24"/>
                    <a:pt x="501" y="24"/>
                  </a:cubicBezTo>
                  <a:cubicBezTo>
                    <a:pt x="501" y="25"/>
                    <a:pt x="501" y="25"/>
                    <a:pt x="502" y="25"/>
                  </a:cubicBezTo>
                  <a:cubicBezTo>
                    <a:pt x="530" y="35"/>
                    <a:pt x="538" y="72"/>
                    <a:pt x="533" y="98"/>
                  </a:cubicBezTo>
                  <a:cubicBezTo>
                    <a:pt x="529" y="119"/>
                    <a:pt x="516" y="139"/>
                    <a:pt x="498" y="149"/>
                  </a:cubicBezTo>
                  <a:cubicBezTo>
                    <a:pt x="482" y="158"/>
                    <a:pt x="460" y="158"/>
                    <a:pt x="442" y="152"/>
                  </a:cubicBezTo>
                  <a:cubicBezTo>
                    <a:pt x="442" y="152"/>
                    <a:pt x="441" y="151"/>
                    <a:pt x="439" y="151"/>
                  </a:cubicBezTo>
                  <a:cubicBezTo>
                    <a:pt x="439" y="151"/>
                    <a:pt x="439" y="151"/>
                    <a:pt x="439" y="151"/>
                  </a:cubicBezTo>
                  <a:cubicBezTo>
                    <a:pt x="437" y="150"/>
                    <a:pt x="435" y="150"/>
                    <a:pt x="433" y="149"/>
                  </a:cubicBezTo>
                  <a:close/>
                  <a:moveTo>
                    <a:pt x="466" y="362"/>
                  </a:moveTo>
                  <a:cubicBezTo>
                    <a:pt x="466" y="362"/>
                    <a:pt x="465" y="362"/>
                    <a:pt x="465" y="362"/>
                  </a:cubicBezTo>
                  <a:cubicBezTo>
                    <a:pt x="463" y="361"/>
                    <a:pt x="461" y="362"/>
                    <a:pt x="461" y="363"/>
                  </a:cubicBezTo>
                  <a:cubicBezTo>
                    <a:pt x="457" y="364"/>
                    <a:pt x="453" y="363"/>
                    <a:pt x="449" y="363"/>
                  </a:cubicBezTo>
                  <a:cubicBezTo>
                    <a:pt x="439" y="361"/>
                    <a:pt x="431" y="357"/>
                    <a:pt x="424" y="351"/>
                  </a:cubicBezTo>
                  <a:cubicBezTo>
                    <a:pt x="424" y="351"/>
                    <a:pt x="424" y="350"/>
                    <a:pt x="423" y="350"/>
                  </a:cubicBezTo>
                  <a:cubicBezTo>
                    <a:pt x="422" y="349"/>
                    <a:pt x="422" y="349"/>
                    <a:pt x="421" y="349"/>
                  </a:cubicBezTo>
                  <a:cubicBezTo>
                    <a:pt x="416" y="344"/>
                    <a:pt x="412" y="339"/>
                    <a:pt x="408" y="333"/>
                  </a:cubicBezTo>
                  <a:cubicBezTo>
                    <a:pt x="397" y="313"/>
                    <a:pt x="400" y="289"/>
                    <a:pt x="406" y="269"/>
                  </a:cubicBezTo>
                  <a:cubicBezTo>
                    <a:pt x="412" y="249"/>
                    <a:pt x="421" y="231"/>
                    <a:pt x="427" y="212"/>
                  </a:cubicBezTo>
                  <a:cubicBezTo>
                    <a:pt x="429" y="204"/>
                    <a:pt x="430" y="195"/>
                    <a:pt x="432" y="187"/>
                  </a:cubicBezTo>
                  <a:cubicBezTo>
                    <a:pt x="433" y="180"/>
                    <a:pt x="435" y="172"/>
                    <a:pt x="438" y="166"/>
                  </a:cubicBezTo>
                  <a:cubicBezTo>
                    <a:pt x="438" y="165"/>
                    <a:pt x="439" y="164"/>
                    <a:pt x="439" y="163"/>
                  </a:cubicBezTo>
                  <a:cubicBezTo>
                    <a:pt x="440" y="162"/>
                    <a:pt x="440" y="161"/>
                    <a:pt x="441" y="160"/>
                  </a:cubicBezTo>
                  <a:cubicBezTo>
                    <a:pt x="456" y="164"/>
                    <a:pt x="472" y="164"/>
                    <a:pt x="488" y="161"/>
                  </a:cubicBezTo>
                  <a:cubicBezTo>
                    <a:pt x="488" y="161"/>
                    <a:pt x="488" y="161"/>
                    <a:pt x="488" y="161"/>
                  </a:cubicBezTo>
                  <a:cubicBezTo>
                    <a:pt x="499" y="179"/>
                    <a:pt x="502" y="199"/>
                    <a:pt x="504" y="220"/>
                  </a:cubicBezTo>
                  <a:cubicBezTo>
                    <a:pt x="505" y="232"/>
                    <a:pt x="507" y="245"/>
                    <a:pt x="508" y="257"/>
                  </a:cubicBezTo>
                  <a:cubicBezTo>
                    <a:pt x="507" y="254"/>
                    <a:pt x="506" y="251"/>
                    <a:pt x="505" y="248"/>
                  </a:cubicBezTo>
                  <a:cubicBezTo>
                    <a:pt x="497" y="227"/>
                    <a:pt x="491" y="205"/>
                    <a:pt x="480" y="185"/>
                  </a:cubicBezTo>
                  <a:cubicBezTo>
                    <a:pt x="478" y="182"/>
                    <a:pt x="473" y="184"/>
                    <a:pt x="475" y="188"/>
                  </a:cubicBezTo>
                  <a:cubicBezTo>
                    <a:pt x="482" y="205"/>
                    <a:pt x="488" y="222"/>
                    <a:pt x="494" y="239"/>
                  </a:cubicBezTo>
                  <a:cubicBezTo>
                    <a:pt x="499" y="253"/>
                    <a:pt x="505" y="268"/>
                    <a:pt x="510" y="282"/>
                  </a:cubicBezTo>
                  <a:cubicBezTo>
                    <a:pt x="510" y="314"/>
                    <a:pt x="499" y="356"/>
                    <a:pt x="466" y="362"/>
                  </a:cubicBezTo>
                  <a:close/>
                  <a:moveTo>
                    <a:pt x="532" y="426"/>
                  </a:moveTo>
                  <a:cubicBezTo>
                    <a:pt x="530" y="431"/>
                    <a:pt x="525" y="437"/>
                    <a:pt x="519" y="441"/>
                  </a:cubicBezTo>
                  <a:cubicBezTo>
                    <a:pt x="516" y="443"/>
                    <a:pt x="515" y="434"/>
                    <a:pt x="515" y="432"/>
                  </a:cubicBezTo>
                  <a:cubicBezTo>
                    <a:pt x="513" y="425"/>
                    <a:pt x="513" y="417"/>
                    <a:pt x="511" y="410"/>
                  </a:cubicBezTo>
                  <a:cubicBezTo>
                    <a:pt x="509" y="404"/>
                    <a:pt x="503" y="399"/>
                    <a:pt x="510" y="392"/>
                  </a:cubicBezTo>
                  <a:cubicBezTo>
                    <a:pt x="513" y="389"/>
                    <a:pt x="516" y="386"/>
                    <a:pt x="520" y="383"/>
                  </a:cubicBezTo>
                  <a:cubicBezTo>
                    <a:pt x="520" y="384"/>
                    <a:pt x="520" y="384"/>
                    <a:pt x="520" y="384"/>
                  </a:cubicBezTo>
                  <a:cubicBezTo>
                    <a:pt x="520" y="387"/>
                    <a:pt x="523" y="388"/>
                    <a:pt x="525" y="387"/>
                  </a:cubicBezTo>
                  <a:cubicBezTo>
                    <a:pt x="525" y="387"/>
                    <a:pt x="525" y="387"/>
                    <a:pt x="525" y="387"/>
                  </a:cubicBezTo>
                  <a:cubicBezTo>
                    <a:pt x="535" y="398"/>
                    <a:pt x="540" y="411"/>
                    <a:pt x="532" y="426"/>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3" name="Freeform 8"/>
            <p:cNvSpPr/>
            <p:nvPr>
              <p:custDataLst>
                <p:tags r:id="rId18"/>
              </p:custDataLst>
            </p:nvPr>
          </p:nvSpPr>
          <p:spPr bwMode="auto">
            <a:xfrm>
              <a:off x="6949668" y="2495998"/>
              <a:ext cx="85367" cy="91769"/>
            </a:xfrm>
            <a:custGeom>
              <a:avLst/>
              <a:gdLst>
                <a:gd name="T0" fmla="*/ 16 w 17"/>
                <a:gd name="T1" fmla="*/ 3 h 18"/>
                <a:gd name="T2" fmla="*/ 12 w 17"/>
                <a:gd name="T3" fmla="*/ 0 h 18"/>
                <a:gd name="T4" fmla="*/ 2 w 17"/>
                <a:gd name="T5" fmla="*/ 5 h 18"/>
                <a:gd name="T6" fmla="*/ 2 w 17"/>
                <a:gd name="T7" fmla="*/ 7 h 18"/>
                <a:gd name="T8" fmla="*/ 1 w 17"/>
                <a:gd name="T9" fmla="*/ 13 h 18"/>
                <a:gd name="T10" fmla="*/ 1 w 17"/>
                <a:gd name="T11" fmla="*/ 13 h 18"/>
                <a:gd name="T12" fmla="*/ 1 w 17"/>
                <a:gd name="T13" fmla="*/ 15 h 18"/>
                <a:gd name="T14" fmla="*/ 5 w 17"/>
                <a:gd name="T15" fmla="*/ 18 h 18"/>
                <a:gd name="T16" fmla="*/ 7 w 17"/>
                <a:gd name="T17" fmla="*/ 18 h 18"/>
                <a:gd name="T18" fmla="*/ 9 w 17"/>
                <a:gd name="T19" fmla="*/ 17 h 18"/>
                <a:gd name="T20" fmla="*/ 15 w 17"/>
                <a:gd name="T21" fmla="*/ 14 h 18"/>
                <a:gd name="T22" fmla="*/ 16 w 17"/>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16" y="3"/>
                  </a:moveTo>
                  <a:cubicBezTo>
                    <a:pt x="15" y="1"/>
                    <a:pt x="14" y="0"/>
                    <a:pt x="12" y="0"/>
                  </a:cubicBezTo>
                  <a:cubicBezTo>
                    <a:pt x="8" y="1"/>
                    <a:pt x="5" y="2"/>
                    <a:pt x="2" y="5"/>
                  </a:cubicBezTo>
                  <a:cubicBezTo>
                    <a:pt x="2" y="6"/>
                    <a:pt x="2" y="6"/>
                    <a:pt x="2" y="7"/>
                  </a:cubicBezTo>
                  <a:cubicBezTo>
                    <a:pt x="1" y="9"/>
                    <a:pt x="0" y="10"/>
                    <a:pt x="1" y="13"/>
                  </a:cubicBezTo>
                  <a:cubicBezTo>
                    <a:pt x="1" y="13"/>
                    <a:pt x="1" y="13"/>
                    <a:pt x="1" y="13"/>
                  </a:cubicBezTo>
                  <a:cubicBezTo>
                    <a:pt x="1" y="14"/>
                    <a:pt x="1" y="15"/>
                    <a:pt x="1" y="15"/>
                  </a:cubicBezTo>
                  <a:cubicBezTo>
                    <a:pt x="1" y="17"/>
                    <a:pt x="3" y="18"/>
                    <a:pt x="5" y="18"/>
                  </a:cubicBezTo>
                  <a:cubicBezTo>
                    <a:pt x="5" y="18"/>
                    <a:pt x="6" y="18"/>
                    <a:pt x="7" y="18"/>
                  </a:cubicBezTo>
                  <a:cubicBezTo>
                    <a:pt x="8" y="18"/>
                    <a:pt x="9" y="17"/>
                    <a:pt x="9" y="17"/>
                  </a:cubicBezTo>
                  <a:cubicBezTo>
                    <a:pt x="11" y="16"/>
                    <a:pt x="13" y="15"/>
                    <a:pt x="15" y="14"/>
                  </a:cubicBezTo>
                  <a:cubicBezTo>
                    <a:pt x="17" y="11"/>
                    <a:pt x="17" y="6"/>
                    <a:pt x="16" y="3"/>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4" name="Freeform 9"/>
            <p:cNvSpPr/>
            <p:nvPr>
              <p:custDataLst>
                <p:tags r:id="rId19"/>
              </p:custDataLst>
            </p:nvPr>
          </p:nvSpPr>
          <p:spPr bwMode="auto">
            <a:xfrm>
              <a:off x="5590202" y="2101176"/>
              <a:ext cx="994523" cy="958243"/>
            </a:xfrm>
            <a:custGeom>
              <a:avLst/>
              <a:gdLst>
                <a:gd name="T0" fmla="*/ 191 w 196"/>
                <a:gd name="T1" fmla="*/ 52 h 189"/>
                <a:gd name="T2" fmla="*/ 158 w 196"/>
                <a:gd name="T3" fmla="*/ 8 h 189"/>
                <a:gd name="T4" fmla="*/ 108 w 196"/>
                <a:gd name="T5" fmla="*/ 0 h 189"/>
                <a:gd name="T6" fmla="*/ 31 w 196"/>
                <a:gd name="T7" fmla="*/ 50 h 189"/>
                <a:gd name="T8" fmla="*/ 38 w 196"/>
                <a:gd name="T9" fmla="*/ 117 h 189"/>
                <a:gd name="T10" fmla="*/ 4 w 196"/>
                <a:gd name="T11" fmla="*/ 169 h 189"/>
                <a:gd name="T12" fmla="*/ 8 w 196"/>
                <a:gd name="T13" fmla="*/ 176 h 189"/>
                <a:gd name="T14" fmla="*/ 45 w 196"/>
                <a:gd name="T15" fmla="*/ 126 h 189"/>
                <a:gd name="T16" fmla="*/ 40 w 196"/>
                <a:gd name="T17" fmla="*/ 40 h 189"/>
                <a:gd name="T18" fmla="*/ 142 w 196"/>
                <a:gd name="T19" fmla="*/ 11 h 189"/>
                <a:gd name="T20" fmla="*/ 189 w 196"/>
                <a:gd name="T21" fmla="*/ 118 h 189"/>
                <a:gd name="T22" fmla="*/ 181 w 196"/>
                <a:gd name="T23" fmla="*/ 158 h 189"/>
                <a:gd name="T24" fmla="*/ 144 w 196"/>
                <a:gd name="T25" fmla="*/ 178 h 189"/>
                <a:gd name="T26" fmla="*/ 103 w 196"/>
                <a:gd name="T27" fmla="*/ 181 h 189"/>
                <a:gd name="T28" fmla="*/ 53 w 196"/>
                <a:gd name="T29" fmla="*/ 179 h 189"/>
                <a:gd name="T30" fmla="*/ 16 w 196"/>
                <a:gd name="T31" fmla="*/ 175 h 189"/>
                <a:gd name="T32" fmla="*/ 14 w 196"/>
                <a:gd name="T33" fmla="*/ 175 h 189"/>
                <a:gd name="T34" fmla="*/ 12 w 196"/>
                <a:gd name="T35" fmla="*/ 175 h 189"/>
                <a:gd name="T36" fmla="*/ 11 w 196"/>
                <a:gd name="T37" fmla="*/ 181 h 189"/>
                <a:gd name="T38" fmla="*/ 106 w 196"/>
                <a:gd name="T39" fmla="*/ 188 h 189"/>
                <a:gd name="T40" fmla="*/ 175 w 196"/>
                <a:gd name="T41" fmla="*/ 175 h 189"/>
                <a:gd name="T42" fmla="*/ 196 w 196"/>
                <a:gd name="T43" fmla="*/ 113 h 189"/>
                <a:gd name="T44" fmla="*/ 191 w 196"/>
                <a:gd name="T45" fmla="*/ 5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189">
                  <a:moveTo>
                    <a:pt x="191" y="52"/>
                  </a:moveTo>
                  <a:cubicBezTo>
                    <a:pt x="186" y="34"/>
                    <a:pt x="175" y="17"/>
                    <a:pt x="158" y="8"/>
                  </a:cubicBezTo>
                  <a:cubicBezTo>
                    <a:pt x="144" y="1"/>
                    <a:pt x="124" y="0"/>
                    <a:pt x="108" y="0"/>
                  </a:cubicBezTo>
                  <a:cubicBezTo>
                    <a:pt x="75" y="0"/>
                    <a:pt x="34" y="11"/>
                    <a:pt x="31" y="50"/>
                  </a:cubicBezTo>
                  <a:cubicBezTo>
                    <a:pt x="30" y="73"/>
                    <a:pt x="39" y="94"/>
                    <a:pt x="38" y="117"/>
                  </a:cubicBezTo>
                  <a:cubicBezTo>
                    <a:pt x="37" y="142"/>
                    <a:pt x="23" y="156"/>
                    <a:pt x="4" y="169"/>
                  </a:cubicBezTo>
                  <a:cubicBezTo>
                    <a:pt x="0" y="172"/>
                    <a:pt x="4" y="178"/>
                    <a:pt x="8" y="176"/>
                  </a:cubicBezTo>
                  <a:cubicBezTo>
                    <a:pt x="25" y="163"/>
                    <a:pt x="43" y="149"/>
                    <a:pt x="45" y="126"/>
                  </a:cubicBezTo>
                  <a:cubicBezTo>
                    <a:pt x="47" y="98"/>
                    <a:pt x="33" y="68"/>
                    <a:pt x="40" y="40"/>
                  </a:cubicBezTo>
                  <a:cubicBezTo>
                    <a:pt x="50" y="1"/>
                    <a:pt x="112" y="5"/>
                    <a:pt x="142" y="11"/>
                  </a:cubicBezTo>
                  <a:cubicBezTo>
                    <a:pt x="190" y="21"/>
                    <a:pt x="189" y="79"/>
                    <a:pt x="189" y="118"/>
                  </a:cubicBezTo>
                  <a:cubicBezTo>
                    <a:pt x="189" y="132"/>
                    <a:pt x="188" y="146"/>
                    <a:pt x="181" y="158"/>
                  </a:cubicBezTo>
                  <a:cubicBezTo>
                    <a:pt x="174" y="171"/>
                    <a:pt x="158" y="176"/>
                    <a:pt x="144" y="178"/>
                  </a:cubicBezTo>
                  <a:cubicBezTo>
                    <a:pt x="130" y="181"/>
                    <a:pt x="116" y="180"/>
                    <a:pt x="103" y="181"/>
                  </a:cubicBezTo>
                  <a:cubicBezTo>
                    <a:pt x="86" y="181"/>
                    <a:pt x="70" y="181"/>
                    <a:pt x="53" y="179"/>
                  </a:cubicBezTo>
                  <a:cubicBezTo>
                    <a:pt x="41" y="178"/>
                    <a:pt x="28" y="177"/>
                    <a:pt x="16" y="175"/>
                  </a:cubicBezTo>
                  <a:cubicBezTo>
                    <a:pt x="15" y="175"/>
                    <a:pt x="14" y="175"/>
                    <a:pt x="14" y="175"/>
                  </a:cubicBezTo>
                  <a:cubicBezTo>
                    <a:pt x="13" y="175"/>
                    <a:pt x="12" y="175"/>
                    <a:pt x="12" y="175"/>
                  </a:cubicBezTo>
                  <a:cubicBezTo>
                    <a:pt x="7" y="175"/>
                    <a:pt x="7" y="181"/>
                    <a:pt x="11" y="181"/>
                  </a:cubicBezTo>
                  <a:cubicBezTo>
                    <a:pt x="42" y="186"/>
                    <a:pt x="74" y="189"/>
                    <a:pt x="106" y="188"/>
                  </a:cubicBezTo>
                  <a:cubicBezTo>
                    <a:pt x="128" y="187"/>
                    <a:pt x="155" y="188"/>
                    <a:pt x="175" y="175"/>
                  </a:cubicBezTo>
                  <a:cubicBezTo>
                    <a:pt x="196" y="160"/>
                    <a:pt x="196" y="136"/>
                    <a:pt x="196" y="113"/>
                  </a:cubicBezTo>
                  <a:cubicBezTo>
                    <a:pt x="196" y="92"/>
                    <a:pt x="196" y="72"/>
                    <a:pt x="191" y="5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5" name="Freeform 10"/>
            <p:cNvSpPr/>
            <p:nvPr>
              <p:custDataLst>
                <p:tags r:id="rId20"/>
              </p:custDataLst>
            </p:nvPr>
          </p:nvSpPr>
          <p:spPr bwMode="auto">
            <a:xfrm>
              <a:off x="5965816" y="2248434"/>
              <a:ext cx="264637" cy="59757"/>
            </a:xfrm>
            <a:custGeom>
              <a:avLst/>
              <a:gdLst>
                <a:gd name="T0" fmla="*/ 51 w 52"/>
                <a:gd name="T1" fmla="*/ 5 h 12"/>
                <a:gd name="T2" fmla="*/ 34 w 52"/>
                <a:gd name="T3" fmla="*/ 4 h 12"/>
                <a:gd name="T4" fmla="*/ 5 w 52"/>
                <a:gd name="T5" fmla="*/ 2 h 12"/>
                <a:gd name="T6" fmla="*/ 1 w 52"/>
                <a:gd name="T7" fmla="*/ 4 h 12"/>
                <a:gd name="T8" fmla="*/ 19 w 52"/>
                <a:gd name="T9" fmla="*/ 11 h 12"/>
                <a:gd name="T10" fmla="*/ 51 w 52"/>
                <a:gd name="T11" fmla="*/ 8 h 12"/>
                <a:gd name="T12" fmla="*/ 51 w 52"/>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52" h="12">
                  <a:moveTo>
                    <a:pt x="51" y="5"/>
                  </a:moveTo>
                  <a:cubicBezTo>
                    <a:pt x="46" y="2"/>
                    <a:pt x="39" y="4"/>
                    <a:pt x="34" y="4"/>
                  </a:cubicBezTo>
                  <a:cubicBezTo>
                    <a:pt x="27" y="5"/>
                    <a:pt x="9" y="8"/>
                    <a:pt x="5" y="2"/>
                  </a:cubicBezTo>
                  <a:cubicBezTo>
                    <a:pt x="4" y="0"/>
                    <a:pt x="0" y="2"/>
                    <a:pt x="1" y="4"/>
                  </a:cubicBezTo>
                  <a:cubicBezTo>
                    <a:pt x="3" y="11"/>
                    <a:pt x="13" y="11"/>
                    <a:pt x="19" y="11"/>
                  </a:cubicBezTo>
                  <a:cubicBezTo>
                    <a:pt x="28" y="11"/>
                    <a:pt x="43" y="12"/>
                    <a:pt x="51" y="8"/>
                  </a:cubicBezTo>
                  <a:cubicBezTo>
                    <a:pt x="52" y="7"/>
                    <a:pt x="52" y="5"/>
                    <a:pt x="51"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6" name="Freeform 11"/>
            <p:cNvSpPr/>
            <p:nvPr>
              <p:custDataLst>
                <p:tags r:id="rId21"/>
              </p:custDataLst>
            </p:nvPr>
          </p:nvSpPr>
          <p:spPr bwMode="auto">
            <a:xfrm>
              <a:off x="5925267" y="2340203"/>
              <a:ext cx="426834" cy="44818"/>
            </a:xfrm>
            <a:custGeom>
              <a:avLst/>
              <a:gdLst>
                <a:gd name="T0" fmla="*/ 80 w 84"/>
                <a:gd name="T1" fmla="*/ 2 h 9"/>
                <a:gd name="T2" fmla="*/ 44 w 84"/>
                <a:gd name="T3" fmla="*/ 1 h 9"/>
                <a:gd name="T4" fmla="*/ 2 w 84"/>
                <a:gd name="T5" fmla="*/ 3 h 9"/>
                <a:gd name="T6" fmla="*/ 3 w 84"/>
                <a:gd name="T7" fmla="*/ 7 h 9"/>
                <a:gd name="T8" fmla="*/ 40 w 84"/>
                <a:gd name="T9" fmla="*/ 8 h 9"/>
                <a:gd name="T10" fmla="*/ 80 w 84"/>
                <a:gd name="T11" fmla="*/ 8 h 9"/>
                <a:gd name="T12" fmla="*/ 80 w 8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84" h="9">
                  <a:moveTo>
                    <a:pt x="80" y="2"/>
                  </a:moveTo>
                  <a:cubicBezTo>
                    <a:pt x="68" y="0"/>
                    <a:pt x="56" y="1"/>
                    <a:pt x="44" y="1"/>
                  </a:cubicBezTo>
                  <a:cubicBezTo>
                    <a:pt x="30" y="2"/>
                    <a:pt x="16" y="1"/>
                    <a:pt x="2" y="3"/>
                  </a:cubicBezTo>
                  <a:cubicBezTo>
                    <a:pt x="0" y="3"/>
                    <a:pt x="1" y="6"/>
                    <a:pt x="3" y="7"/>
                  </a:cubicBezTo>
                  <a:cubicBezTo>
                    <a:pt x="15" y="8"/>
                    <a:pt x="28" y="8"/>
                    <a:pt x="40" y="8"/>
                  </a:cubicBezTo>
                  <a:cubicBezTo>
                    <a:pt x="54" y="8"/>
                    <a:pt x="68" y="9"/>
                    <a:pt x="80" y="8"/>
                  </a:cubicBezTo>
                  <a:cubicBezTo>
                    <a:pt x="84" y="7"/>
                    <a:pt x="83" y="2"/>
                    <a:pt x="80"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7" name="Freeform 12"/>
            <p:cNvSpPr/>
            <p:nvPr>
              <p:custDataLst>
                <p:tags r:id="rId22"/>
              </p:custDataLst>
            </p:nvPr>
          </p:nvSpPr>
          <p:spPr bwMode="auto">
            <a:xfrm>
              <a:off x="5910328" y="2425570"/>
              <a:ext cx="497261" cy="40549"/>
            </a:xfrm>
            <a:custGeom>
              <a:avLst/>
              <a:gdLst>
                <a:gd name="T0" fmla="*/ 94 w 98"/>
                <a:gd name="T1" fmla="*/ 1 h 8"/>
                <a:gd name="T2" fmla="*/ 3 w 98"/>
                <a:gd name="T3" fmla="*/ 2 h 8"/>
                <a:gd name="T4" fmla="*/ 3 w 98"/>
                <a:gd name="T5" fmla="*/ 6 h 8"/>
                <a:gd name="T6" fmla="*/ 94 w 98"/>
                <a:gd name="T7" fmla="*/ 7 h 8"/>
                <a:gd name="T8" fmla="*/ 94 w 98"/>
                <a:gd name="T9" fmla="*/ 1 h 8"/>
              </a:gdLst>
              <a:ahLst/>
              <a:cxnLst>
                <a:cxn ang="0">
                  <a:pos x="T0" y="T1"/>
                </a:cxn>
                <a:cxn ang="0">
                  <a:pos x="T2" y="T3"/>
                </a:cxn>
                <a:cxn ang="0">
                  <a:pos x="T4" y="T5"/>
                </a:cxn>
                <a:cxn ang="0">
                  <a:pos x="T6" y="T7"/>
                </a:cxn>
                <a:cxn ang="0">
                  <a:pos x="T8" y="T9"/>
                </a:cxn>
              </a:cxnLst>
              <a:rect l="0" t="0" r="r" b="b"/>
              <a:pathLst>
                <a:path w="98" h="8">
                  <a:moveTo>
                    <a:pt x="94" y="1"/>
                  </a:moveTo>
                  <a:cubicBezTo>
                    <a:pt x="64" y="0"/>
                    <a:pt x="33" y="1"/>
                    <a:pt x="3" y="2"/>
                  </a:cubicBezTo>
                  <a:cubicBezTo>
                    <a:pt x="1" y="2"/>
                    <a:pt x="0" y="6"/>
                    <a:pt x="3" y="6"/>
                  </a:cubicBezTo>
                  <a:cubicBezTo>
                    <a:pt x="33" y="7"/>
                    <a:pt x="64" y="8"/>
                    <a:pt x="94" y="7"/>
                  </a:cubicBezTo>
                  <a:cubicBezTo>
                    <a:pt x="98" y="7"/>
                    <a:pt x="98" y="1"/>
                    <a:pt x="94"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8" name="Freeform 13"/>
            <p:cNvSpPr/>
            <p:nvPr>
              <p:custDataLst>
                <p:tags r:id="rId23"/>
              </p:custDataLst>
            </p:nvPr>
          </p:nvSpPr>
          <p:spPr bwMode="auto">
            <a:xfrm>
              <a:off x="5906059" y="2495998"/>
              <a:ext cx="454578" cy="55488"/>
            </a:xfrm>
            <a:custGeom>
              <a:avLst/>
              <a:gdLst>
                <a:gd name="T0" fmla="*/ 88 w 90"/>
                <a:gd name="T1" fmla="*/ 5 h 11"/>
                <a:gd name="T2" fmla="*/ 49 w 90"/>
                <a:gd name="T3" fmla="*/ 3 h 11"/>
                <a:gd name="T4" fmla="*/ 4 w 90"/>
                <a:gd name="T5" fmla="*/ 4 h 11"/>
                <a:gd name="T6" fmla="*/ 4 w 90"/>
                <a:gd name="T7" fmla="*/ 10 h 11"/>
                <a:gd name="T8" fmla="*/ 49 w 90"/>
                <a:gd name="T9" fmla="*/ 10 h 11"/>
                <a:gd name="T10" fmla="*/ 70 w 90"/>
                <a:gd name="T11" fmla="*/ 10 h 11"/>
                <a:gd name="T12" fmla="*/ 87 w 90"/>
                <a:gd name="T13" fmla="*/ 9 h 11"/>
                <a:gd name="T14" fmla="*/ 88 w 90"/>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
                  <a:moveTo>
                    <a:pt x="88" y="5"/>
                  </a:moveTo>
                  <a:cubicBezTo>
                    <a:pt x="77" y="0"/>
                    <a:pt x="61" y="3"/>
                    <a:pt x="49" y="3"/>
                  </a:cubicBezTo>
                  <a:cubicBezTo>
                    <a:pt x="34" y="3"/>
                    <a:pt x="19" y="3"/>
                    <a:pt x="4" y="4"/>
                  </a:cubicBezTo>
                  <a:cubicBezTo>
                    <a:pt x="0" y="4"/>
                    <a:pt x="0" y="10"/>
                    <a:pt x="4" y="10"/>
                  </a:cubicBezTo>
                  <a:cubicBezTo>
                    <a:pt x="19" y="10"/>
                    <a:pt x="34" y="10"/>
                    <a:pt x="49" y="10"/>
                  </a:cubicBezTo>
                  <a:cubicBezTo>
                    <a:pt x="56" y="10"/>
                    <a:pt x="63" y="10"/>
                    <a:pt x="70" y="10"/>
                  </a:cubicBezTo>
                  <a:cubicBezTo>
                    <a:pt x="76" y="10"/>
                    <a:pt x="82" y="11"/>
                    <a:pt x="87" y="9"/>
                  </a:cubicBezTo>
                  <a:cubicBezTo>
                    <a:pt x="89" y="8"/>
                    <a:pt x="90" y="5"/>
                    <a:pt x="88"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39" name="Freeform 14"/>
            <p:cNvSpPr/>
            <p:nvPr>
              <p:custDataLst>
                <p:tags r:id="rId24"/>
              </p:custDataLst>
            </p:nvPr>
          </p:nvSpPr>
          <p:spPr bwMode="auto">
            <a:xfrm>
              <a:off x="5910328" y="2632585"/>
              <a:ext cx="456712" cy="46952"/>
            </a:xfrm>
            <a:custGeom>
              <a:avLst/>
              <a:gdLst>
                <a:gd name="T0" fmla="*/ 86 w 90"/>
                <a:gd name="T1" fmla="*/ 1 h 9"/>
                <a:gd name="T2" fmla="*/ 3 w 90"/>
                <a:gd name="T3" fmla="*/ 2 h 9"/>
                <a:gd name="T4" fmla="*/ 3 w 90"/>
                <a:gd name="T5" fmla="*/ 7 h 9"/>
                <a:gd name="T6" fmla="*/ 86 w 90"/>
                <a:gd name="T7" fmla="*/ 8 h 9"/>
                <a:gd name="T8" fmla="*/ 86 w 90"/>
                <a:gd name="T9" fmla="*/ 1 h 9"/>
              </a:gdLst>
              <a:ahLst/>
              <a:cxnLst>
                <a:cxn ang="0">
                  <a:pos x="T0" y="T1"/>
                </a:cxn>
                <a:cxn ang="0">
                  <a:pos x="T2" y="T3"/>
                </a:cxn>
                <a:cxn ang="0">
                  <a:pos x="T4" y="T5"/>
                </a:cxn>
                <a:cxn ang="0">
                  <a:pos x="T6" y="T7"/>
                </a:cxn>
                <a:cxn ang="0">
                  <a:pos x="T8" y="T9"/>
                </a:cxn>
              </a:cxnLst>
              <a:rect l="0" t="0" r="r" b="b"/>
              <a:pathLst>
                <a:path w="90" h="9">
                  <a:moveTo>
                    <a:pt x="86" y="1"/>
                  </a:moveTo>
                  <a:cubicBezTo>
                    <a:pt x="59" y="0"/>
                    <a:pt x="31" y="1"/>
                    <a:pt x="3" y="2"/>
                  </a:cubicBezTo>
                  <a:cubicBezTo>
                    <a:pt x="0" y="2"/>
                    <a:pt x="0" y="7"/>
                    <a:pt x="3" y="7"/>
                  </a:cubicBezTo>
                  <a:cubicBezTo>
                    <a:pt x="31" y="8"/>
                    <a:pt x="58" y="9"/>
                    <a:pt x="86" y="8"/>
                  </a:cubicBezTo>
                  <a:cubicBezTo>
                    <a:pt x="90" y="8"/>
                    <a:pt x="90" y="1"/>
                    <a:pt x="86" y="1"/>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40" name="Freeform 15"/>
            <p:cNvSpPr/>
            <p:nvPr>
              <p:custDataLst>
                <p:tags r:id="rId25"/>
              </p:custDataLst>
            </p:nvPr>
          </p:nvSpPr>
          <p:spPr bwMode="auto">
            <a:xfrm>
              <a:off x="5976487" y="2713683"/>
              <a:ext cx="384151" cy="46952"/>
            </a:xfrm>
            <a:custGeom>
              <a:avLst/>
              <a:gdLst>
                <a:gd name="T0" fmla="*/ 76 w 76"/>
                <a:gd name="T1" fmla="*/ 5 h 9"/>
                <a:gd name="T2" fmla="*/ 74 w 76"/>
                <a:gd name="T3" fmla="*/ 2 h 9"/>
                <a:gd name="T4" fmla="*/ 71 w 76"/>
                <a:gd name="T5" fmla="*/ 1 h 9"/>
                <a:gd name="T6" fmla="*/ 4 w 76"/>
                <a:gd name="T7" fmla="*/ 1 h 9"/>
                <a:gd name="T8" fmla="*/ 4 w 76"/>
                <a:gd name="T9" fmla="*/ 8 h 9"/>
                <a:gd name="T10" fmla="*/ 72 w 76"/>
                <a:gd name="T11" fmla="*/ 8 h 9"/>
                <a:gd name="T12" fmla="*/ 73 w 76"/>
                <a:gd name="T13" fmla="*/ 8 h 9"/>
                <a:gd name="T14" fmla="*/ 76 w 7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
                  <a:moveTo>
                    <a:pt x="76" y="5"/>
                  </a:moveTo>
                  <a:cubicBezTo>
                    <a:pt x="76" y="3"/>
                    <a:pt x="75" y="2"/>
                    <a:pt x="74" y="2"/>
                  </a:cubicBezTo>
                  <a:cubicBezTo>
                    <a:pt x="73" y="1"/>
                    <a:pt x="72" y="1"/>
                    <a:pt x="71" y="1"/>
                  </a:cubicBezTo>
                  <a:cubicBezTo>
                    <a:pt x="49" y="0"/>
                    <a:pt x="26" y="1"/>
                    <a:pt x="4" y="1"/>
                  </a:cubicBezTo>
                  <a:cubicBezTo>
                    <a:pt x="0" y="1"/>
                    <a:pt x="0" y="8"/>
                    <a:pt x="4" y="8"/>
                  </a:cubicBezTo>
                  <a:cubicBezTo>
                    <a:pt x="26" y="8"/>
                    <a:pt x="49" y="9"/>
                    <a:pt x="72" y="8"/>
                  </a:cubicBezTo>
                  <a:cubicBezTo>
                    <a:pt x="72" y="8"/>
                    <a:pt x="73" y="8"/>
                    <a:pt x="73" y="8"/>
                  </a:cubicBezTo>
                  <a:cubicBezTo>
                    <a:pt x="75" y="8"/>
                    <a:pt x="76" y="6"/>
                    <a:pt x="76" y="5"/>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4" name="Freeform 16"/>
            <p:cNvSpPr/>
            <p:nvPr>
              <p:custDataLst>
                <p:tags r:id="rId26"/>
              </p:custDataLst>
            </p:nvPr>
          </p:nvSpPr>
          <p:spPr bwMode="auto">
            <a:xfrm>
              <a:off x="5935938" y="2801184"/>
              <a:ext cx="262503" cy="44818"/>
            </a:xfrm>
            <a:custGeom>
              <a:avLst/>
              <a:gdLst>
                <a:gd name="T0" fmla="*/ 49 w 52"/>
                <a:gd name="T1" fmla="*/ 2 h 9"/>
                <a:gd name="T2" fmla="*/ 27 w 52"/>
                <a:gd name="T3" fmla="*/ 1 h 9"/>
                <a:gd name="T4" fmla="*/ 4 w 52"/>
                <a:gd name="T5" fmla="*/ 1 h 9"/>
                <a:gd name="T6" fmla="*/ 4 w 52"/>
                <a:gd name="T7" fmla="*/ 7 h 9"/>
                <a:gd name="T8" fmla="*/ 27 w 52"/>
                <a:gd name="T9" fmla="*/ 8 h 9"/>
                <a:gd name="T10" fmla="*/ 48 w 52"/>
                <a:gd name="T11" fmla="*/ 7 h 9"/>
                <a:gd name="T12" fmla="*/ 49 w 5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2" h="9">
                  <a:moveTo>
                    <a:pt x="49" y="2"/>
                  </a:moveTo>
                  <a:cubicBezTo>
                    <a:pt x="42" y="0"/>
                    <a:pt x="34" y="1"/>
                    <a:pt x="27" y="1"/>
                  </a:cubicBezTo>
                  <a:cubicBezTo>
                    <a:pt x="19" y="1"/>
                    <a:pt x="12" y="1"/>
                    <a:pt x="4" y="1"/>
                  </a:cubicBezTo>
                  <a:cubicBezTo>
                    <a:pt x="0" y="1"/>
                    <a:pt x="0" y="7"/>
                    <a:pt x="4" y="7"/>
                  </a:cubicBezTo>
                  <a:cubicBezTo>
                    <a:pt x="11" y="8"/>
                    <a:pt x="19" y="8"/>
                    <a:pt x="27" y="8"/>
                  </a:cubicBezTo>
                  <a:cubicBezTo>
                    <a:pt x="34" y="8"/>
                    <a:pt x="41" y="9"/>
                    <a:pt x="48" y="7"/>
                  </a:cubicBezTo>
                  <a:cubicBezTo>
                    <a:pt x="51" y="6"/>
                    <a:pt x="52" y="2"/>
                    <a:pt x="49" y="2"/>
                  </a:cubicBezTo>
                  <a:close/>
                </a:path>
              </a:pathLst>
            </a:custGeom>
            <a:grpFill/>
            <a:ln>
              <a:noFill/>
            </a:ln>
          </p:spPr>
          <p:txBody>
            <a:bodyPr vert="horz" wrap="square" lIns="121920" tIns="60960" rIns="121920" bIns="60960" numCol="1" anchor="t" anchorCtr="0" compatLnSpc="1"/>
            <a:lstStyle/>
            <a:p>
              <a:endParaRPr lang="zh-CN" altLang="en-US" sz="2310"/>
            </a:p>
          </p:txBody>
        </p:sp>
        <p:sp>
          <p:nvSpPr>
            <p:cNvPr id="65" name="Freeform 17"/>
            <p:cNvSpPr/>
            <p:nvPr>
              <p:custDataLst>
                <p:tags r:id="rId27"/>
              </p:custDataLst>
            </p:nvPr>
          </p:nvSpPr>
          <p:spPr bwMode="auto">
            <a:xfrm>
              <a:off x="5935938" y="2856673"/>
              <a:ext cx="221954" cy="44818"/>
            </a:xfrm>
            <a:custGeom>
              <a:avLst/>
              <a:gdLst>
                <a:gd name="T0" fmla="*/ 40 w 44"/>
                <a:gd name="T1" fmla="*/ 1 h 9"/>
                <a:gd name="T2" fmla="*/ 1 w 44"/>
                <a:gd name="T3" fmla="*/ 6 h 9"/>
                <a:gd name="T4" fmla="*/ 1 w 44"/>
                <a:gd name="T5" fmla="*/ 8 h 9"/>
                <a:gd name="T6" fmla="*/ 39 w 44"/>
                <a:gd name="T7" fmla="*/ 8 h 9"/>
                <a:gd name="T8" fmla="*/ 40 w 44"/>
                <a:gd name="T9" fmla="*/ 1 h 9"/>
              </a:gdLst>
              <a:ahLst/>
              <a:cxnLst>
                <a:cxn ang="0">
                  <a:pos x="T0" y="T1"/>
                </a:cxn>
                <a:cxn ang="0">
                  <a:pos x="T2" y="T3"/>
                </a:cxn>
                <a:cxn ang="0">
                  <a:pos x="T4" y="T5"/>
                </a:cxn>
                <a:cxn ang="0">
                  <a:pos x="T6" y="T7"/>
                </a:cxn>
                <a:cxn ang="0">
                  <a:pos x="T8" y="T9"/>
                </a:cxn>
              </a:cxnLst>
              <a:rect l="0" t="0" r="r" b="b"/>
              <a:pathLst>
                <a:path w="44" h="9">
                  <a:moveTo>
                    <a:pt x="40" y="1"/>
                  </a:moveTo>
                  <a:cubicBezTo>
                    <a:pt x="27" y="1"/>
                    <a:pt x="12" y="0"/>
                    <a:pt x="1" y="6"/>
                  </a:cubicBezTo>
                  <a:cubicBezTo>
                    <a:pt x="0" y="7"/>
                    <a:pt x="0" y="8"/>
                    <a:pt x="1" y="8"/>
                  </a:cubicBezTo>
                  <a:cubicBezTo>
                    <a:pt x="13" y="9"/>
                    <a:pt x="26" y="8"/>
                    <a:pt x="39" y="8"/>
                  </a:cubicBezTo>
                  <a:cubicBezTo>
                    <a:pt x="44" y="8"/>
                    <a:pt x="44" y="1"/>
                    <a:pt x="40" y="1"/>
                  </a:cubicBezTo>
                  <a:close/>
                </a:path>
              </a:pathLst>
            </a:custGeom>
            <a:grpFill/>
            <a:ln>
              <a:noFill/>
            </a:ln>
          </p:spPr>
          <p:txBody>
            <a:bodyPr vert="horz" wrap="square" lIns="121920" tIns="60960" rIns="121920" bIns="60960" numCol="1" anchor="t" anchorCtr="0" compatLnSpc="1"/>
            <a:lstStyle/>
            <a:p>
              <a:endParaRPr lang="zh-CN" altLang="en-US" sz="2310"/>
            </a:p>
          </p:txBody>
        </p:sp>
      </p:grpSp>
      <p:sp>
        <p:nvSpPr>
          <p:cNvPr id="2" name="标题 1"/>
          <p:cNvSpPr>
            <a:spLocks noGrp="1"/>
          </p:cNvSpPr>
          <p:nvPr>
            <p:ph type="title" hasCustomPrompt="1"/>
            <p:custDataLst>
              <p:tags r:id="rId28"/>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27" name="任意多边形 97"/>
          <p:cNvSpPr/>
          <p:nvPr userDrawn="1">
            <p:custDataLst>
              <p:tags r:id="rId29"/>
            </p:custDataLst>
          </p:nvPr>
        </p:nvSpPr>
        <p:spPr>
          <a:xfrm flipH="1" flipV="1">
            <a:off x="405843" y="6107387"/>
            <a:ext cx="240672" cy="4020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noFill/>
          <a:ln w="190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10">
              <a:solidFill>
                <a:schemeClr val="bg1"/>
              </a:solidFill>
            </a:endParaRPr>
          </a:p>
        </p:txBody>
      </p:sp>
      <p:sp>
        <p:nvSpPr>
          <p:cNvPr id="3" name="日期占位符 2"/>
          <p:cNvSpPr>
            <a:spLocks noGrp="1"/>
          </p:cNvSpPr>
          <p:nvPr>
            <p:ph type="dt" sz="half" idx="10"/>
            <p:custDataLst>
              <p:tags r:id="rId3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1"/>
            </p:custDataLst>
          </p:nvPr>
        </p:nvSpPr>
        <p:spPr/>
        <p:txBody>
          <a:bodyPr/>
          <a:lstStyle/>
          <a:p>
            <a:endParaRPr lang="zh-CN" altLang="en-US" dirty="0"/>
          </a:p>
        </p:txBody>
      </p:sp>
      <p:sp>
        <p:nvSpPr>
          <p:cNvPr id="5" name="灯片编号占位符 4"/>
          <p:cNvSpPr>
            <a:spLocks noGrp="1"/>
          </p:cNvSpPr>
          <p:nvPr>
            <p:ph type="sldNum" sz="quarter" idx="12"/>
            <p:custDataLst>
              <p:tags r:id="rId3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33"/>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350" fill="hold"/>
                                        <p:tgtEl>
                                          <p:spTgt spid="23"/>
                                        </p:tgtEl>
                                        <p:attrNameLst>
                                          <p:attrName>ppt_x</p:attrName>
                                        </p:attrNameLst>
                                      </p:cBhvr>
                                      <p:tavLst>
                                        <p:tav tm="0">
                                          <p:val>
                                            <p:strVal val="0-#ppt_w/2"/>
                                          </p:val>
                                        </p:tav>
                                        <p:tav tm="100000">
                                          <p:val>
                                            <p:strVal val="#ppt_x"/>
                                          </p:val>
                                        </p:tav>
                                      </p:tavLst>
                                    </p:anim>
                                    <p:anim calcmode="lin" valueType="num">
                                      <p:cBhvr additive="base">
                                        <p:cTn id="8" dur="3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6" Type="http://schemas.openxmlformats.org/officeDocument/2006/relationships/theme" Target="../theme/theme2.xml"/><Relationship Id="rId25" Type="http://schemas.openxmlformats.org/officeDocument/2006/relationships/tags" Target="../tags/tag369.xml"/><Relationship Id="rId24" Type="http://schemas.openxmlformats.org/officeDocument/2006/relationships/tags" Target="../tags/tag368.xml"/><Relationship Id="rId23" Type="http://schemas.openxmlformats.org/officeDocument/2006/relationships/tags" Target="../tags/tag367.xml"/><Relationship Id="rId22" Type="http://schemas.openxmlformats.org/officeDocument/2006/relationships/tags" Target="../tags/tag366.xml"/><Relationship Id="rId21" Type="http://schemas.openxmlformats.org/officeDocument/2006/relationships/tags" Target="../tags/tag365.xml"/><Relationship Id="rId20" Type="http://schemas.openxmlformats.org/officeDocument/2006/relationships/tags" Target="../tags/tag364.xml"/><Relationship Id="rId2" Type="http://schemas.openxmlformats.org/officeDocument/2006/relationships/slideLayout" Target="../slideLayouts/slideLayout13.xml"/><Relationship Id="rId19" Type="http://schemas.openxmlformats.org/officeDocument/2006/relationships/image" Target="../media/image4.png"/><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6" Type="http://schemas.openxmlformats.org/officeDocument/2006/relationships/theme" Target="../theme/theme3.xml"/><Relationship Id="rId25" Type="http://schemas.openxmlformats.org/officeDocument/2006/relationships/tags" Target="../tags/tag676.xml"/><Relationship Id="rId24" Type="http://schemas.openxmlformats.org/officeDocument/2006/relationships/tags" Target="../tags/tag675.xml"/><Relationship Id="rId23" Type="http://schemas.openxmlformats.org/officeDocument/2006/relationships/tags" Target="../tags/tag674.xml"/><Relationship Id="rId22" Type="http://schemas.openxmlformats.org/officeDocument/2006/relationships/tags" Target="../tags/tag673.xml"/><Relationship Id="rId21" Type="http://schemas.openxmlformats.org/officeDocument/2006/relationships/tags" Target="../tags/tag672.xml"/><Relationship Id="rId20" Type="http://schemas.openxmlformats.org/officeDocument/2006/relationships/tags" Target="../tags/tag671.xml"/><Relationship Id="rId2" Type="http://schemas.openxmlformats.org/officeDocument/2006/relationships/slideLayout" Target="../slideLayouts/slideLayout31.xml"/><Relationship Id="rId19" Type="http://schemas.openxmlformats.org/officeDocument/2006/relationships/image" Target="../media/image4.png"/><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7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8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88.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690.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68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92.xml"/><Relationship Id="rId1" Type="http://schemas.openxmlformats.org/officeDocument/2006/relationships/tags" Target="../tags/tag69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94.xml"/><Relationship Id="rId1" Type="http://schemas.openxmlformats.org/officeDocument/2006/relationships/tags" Target="../tags/tag69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96.xml"/><Relationship Id="rId1" Type="http://schemas.openxmlformats.org/officeDocument/2006/relationships/tags" Target="../tags/tag69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7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679.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1.xml"/><Relationship Id="rId2" Type="http://schemas.openxmlformats.org/officeDocument/2006/relationships/tags" Target="../tags/tag681.xml"/><Relationship Id="rId1" Type="http://schemas.openxmlformats.org/officeDocument/2006/relationships/tags" Target="../tags/tag68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83.xml"/><Relationship Id="rId1" Type="http://schemas.openxmlformats.org/officeDocument/2006/relationships/tags" Target="../tags/tag68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84.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68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1835" y="2908935"/>
            <a:ext cx="10748645" cy="1198880"/>
          </a:xfrm>
          <a:prstGeom prst="rect">
            <a:avLst/>
          </a:prstGeom>
          <a:noFill/>
        </p:spPr>
        <p:txBody>
          <a:bodyPr wrap="square" rtlCol="0">
            <a:spAutoFit/>
          </a:bodyPr>
          <a:lstStyle/>
          <a:p>
            <a:pPr algn="ctr"/>
            <a:r>
              <a:rPr lang="zh-CN" altLang="en-US" sz="7200">
                <a:solidFill>
                  <a:schemeClr val="bg1"/>
                </a:solidFill>
              </a:rPr>
              <a:t>题目讲解</a:t>
            </a:r>
            <a:endParaRPr lang="zh-CN" altLang="en-US" sz="7200">
              <a:solidFill>
                <a:schemeClr val="bg1"/>
              </a:solidFill>
            </a:endParaRPr>
          </a:p>
        </p:txBody>
      </p:sp>
      <p:sp>
        <p:nvSpPr>
          <p:cNvPr id="5" name="文本框 4"/>
          <p:cNvSpPr txBox="1"/>
          <p:nvPr/>
        </p:nvSpPr>
        <p:spPr>
          <a:xfrm>
            <a:off x="1362710" y="1639570"/>
            <a:ext cx="9446895" cy="1445260"/>
          </a:xfrm>
          <a:prstGeom prst="rect">
            <a:avLst/>
          </a:prstGeom>
          <a:noFill/>
        </p:spPr>
        <p:txBody>
          <a:bodyPr wrap="square" rtlCol="0">
            <a:spAutoFit/>
          </a:bodyPr>
          <a:lstStyle/>
          <a:p>
            <a:pPr algn="ctr"/>
            <a:r>
              <a:rPr lang="zh-CN" altLang="en-US" sz="4400">
                <a:solidFill>
                  <a:schemeClr val="bg1"/>
                </a:solidFill>
                <a:sym typeface="+mn-ea"/>
              </a:rPr>
              <a:t>第九届西安邮电大学</a:t>
            </a:r>
            <a:r>
              <a:rPr lang="en-US" altLang="zh-CN" sz="4400">
                <a:solidFill>
                  <a:schemeClr val="bg1"/>
                </a:solidFill>
                <a:sym typeface="+mn-ea"/>
              </a:rPr>
              <a:t>icpc</a:t>
            </a:r>
            <a:r>
              <a:rPr lang="zh-CN" altLang="en-US" sz="4400">
                <a:solidFill>
                  <a:schemeClr val="bg1"/>
                </a:solidFill>
                <a:sym typeface="+mn-ea"/>
              </a:rPr>
              <a:t>程序设计赛</a:t>
            </a:r>
            <a:endParaRPr lang="zh-CN" altLang="en-US" sz="4400">
              <a:solidFill>
                <a:schemeClr val="bg1"/>
              </a:solidFill>
            </a:endParaRPr>
          </a:p>
          <a:p>
            <a:pPr algn="ctr"/>
            <a:endParaRPr lang="zh-CN" altLang="en-US" sz="4400" b="1"/>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err="1" smtClean="0"/>
              <a:t>L</a:t>
            </a:r>
            <a:r>
              <a:rPr lang="zh-CN" altLang="en-US" dirty="0" err="1" smtClean="0"/>
              <a:t>：蓝莓的救赎</a:t>
            </a:r>
            <a:endParaRPr lang="zh-CN" altLang="en-US" dirty="0" err="1" smtClean="0"/>
          </a:p>
        </p:txBody>
      </p:sp>
      <p:sp>
        <p:nvSpPr>
          <p:cNvPr id="3" name="内容占位符 2"/>
          <p:cNvSpPr>
            <a:spLocks noGrp="1"/>
          </p:cNvSpPr>
          <p:nvPr>
            <p:ph idx="1"/>
          </p:nvPr>
        </p:nvSpPr>
        <p:spPr/>
        <p:txBody>
          <a:bodyPr/>
          <a:lstStyle/>
          <a:p>
            <a:r>
              <a:rPr lang="zh-CN" dirty="0" smtClean="0"/>
              <a:t>简单</a:t>
            </a:r>
            <a:r>
              <a:rPr lang="en-US" altLang="zh-CN" dirty="0" smtClean="0"/>
              <a:t>dp</a:t>
            </a:r>
            <a:r>
              <a:rPr lang="zh-CN" altLang="en-US" dirty="0" smtClean="0"/>
              <a:t>，</a:t>
            </a:r>
            <a:r>
              <a:rPr lang="en-US" altLang="zh-CN" dirty="0" smtClean="0"/>
              <a:t>dp[i]</a:t>
            </a:r>
            <a:r>
              <a:rPr lang="zh-CN" altLang="en-US" dirty="0" smtClean="0"/>
              <a:t>表示第</a:t>
            </a:r>
            <a:r>
              <a:rPr lang="en-US" altLang="zh-CN" dirty="0" smtClean="0"/>
              <a:t>i</a:t>
            </a:r>
            <a:r>
              <a:rPr lang="zh-CN" altLang="en-US" dirty="0" smtClean="0"/>
              <a:t>天的最大魔力值</a:t>
            </a:r>
            <a:endParaRPr lang="zh-CN" altLang="en-US" dirty="0" smtClean="0"/>
          </a:p>
          <a:p>
            <a:r>
              <a:rPr lang="zh-CN" altLang="en-US" dirty="0" smtClean="0"/>
              <a:t>转移方程为</a:t>
            </a:r>
            <a:r>
              <a:rPr lang="en-US" altLang="zh-CN" dirty="0" smtClean="0"/>
              <a:t> dp[i] = max(dp[i - j] + a[i])</a:t>
            </a:r>
            <a:r>
              <a:rPr lang="zh-CN" altLang="en-US" dirty="0" smtClean="0"/>
              <a:t>，</a:t>
            </a:r>
            <a:r>
              <a:rPr lang="en-US" altLang="zh-CN" dirty="0" smtClean="0"/>
              <a:t>j</a:t>
            </a:r>
            <a:r>
              <a:rPr lang="zh-CN" altLang="en-US" dirty="0" smtClean="0"/>
              <a:t>是</a:t>
            </a:r>
            <a:r>
              <a:rPr lang="en-US" altLang="zh-CN" dirty="0" smtClean="0"/>
              <a:t>[l,r]</a:t>
            </a:r>
            <a:r>
              <a:rPr lang="zh-CN" altLang="en-US" dirty="0" smtClean="0"/>
              <a:t>中的数</a:t>
            </a:r>
            <a:endParaRPr lang="zh-CN" altLang="en-US" dirty="0" smtClean="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a:t>A</a:t>
            </a:r>
            <a:r>
              <a:rPr lang="zh-CN" altLang="en-US"/>
              <a:t>：闭合元组</a:t>
            </a:r>
            <a:endParaRPr lang="zh-CN" altLang="en-US"/>
          </a:p>
        </p:txBody>
      </p:sp>
      <p:sp>
        <p:nvSpPr>
          <p:cNvPr id="3" name="内容占位符 2"/>
          <p:cNvSpPr>
            <a:spLocks noGrp="1"/>
          </p:cNvSpPr>
          <p:nvPr>
            <p:ph idx="1"/>
          </p:nvPr>
        </p:nvSpPr>
        <p:spPr/>
        <p:txBody>
          <a:bodyPr>
            <a:normAutofit lnSpcReduction="10000"/>
          </a:bodyPr>
          <a:lstStyle/>
          <a:p>
            <a:r>
              <a:rPr lang="zh-CN" altLang="en-US"/>
              <a:t>一个较显然的性质，将原数组排序，不会影响最终计数的答案。</a:t>
            </a:r>
            <a:endParaRPr lang="zh-CN" altLang="en-US"/>
          </a:p>
          <a:p>
            <a:pPr marL="0" indent="0">
              <a:buNone/>
            </a:pPr>
            <a:endParaRPr lang="zh-CN" altLang="en-US"/>
          </a:p>
          <a:p>
            <a:r>
              <a:rPr lang="zh-CN" altLang="en-US"/>
              <a:t>故先将原数组排序，枚举元组中的最大值，用双指针维护区间左端点，假设一段合法区间的长度是 len, 则将答案加上</a:t>
            </a:r>
            <a:r>
              <a:rPr lang="en-US" altLang="zh-CN"/>
              <a:t>          </a:t>
            </a:r>
            <a:r>
              <a:rPr lang="zh-CN" altLang="en-US"/>
              <a:t>,  因为m的范围很小，这个组合数可以暴力计算。</a:t>
            </a:r>
            <a:endParaRPr lang="zh-CN" altLang="en-US"/>
          </a:p>
        </p:txBody>
      </p:sp>
      <p:pic>
        <p:nvPicPr>
          <p:cNvPr id="4" name="图片 3"/>
          <p:cNvPicPr>
            <a:picLocks noChangeAspect="1"/>
          </p:cNvPicPr>
          <p:nvPr/>
        </p:nvPicPr>
        <p:blipFill>
          <a:blip r:embed="rId1"/>
          <a:stretch>
            <a:fillRect/>
          </a:stretch>
        </p:blipFill>
        <p:spPr>
          <a:xfrm>
            <a:off x="6550660" y="3000375"/>
            <a:ext cx="685800" cy="428625"/>
          </a:xfrm>
          <a:prstGeom prst="rect">
            <a:avLst/>
          </a:prstGeom>
        </p:spPr>
      </p:pic>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t>一种可行的构造方式是先放k - 3个1，此时还剩下3个数，假设此时剩下的数的和是s，则如果s是奇数，则</a:t>
            </a:r>
            <a:r>
              <a:rPr lang="zh-CN"/>
              <a:t>：</a:t>
            </a:r>
            <a:endParaRPr lang="zh-CN"/>
          </a:p>
          <a:p>
            <a:pPr marL="0" indent="0">
              <a:buNone/>
            </a:pPr>
          </a:p>
          <a:p>
            <a:r>
              <a:t>3个数为</a:t>
            </a:r>
            <a:r>
              <a:rPr lang="en-US"/>
              <a:t>	     </a:t>
            </a:r>
            <a:r>
              <a:t>,  如果s % 4 = 0，则3个数为</a:t>
            </a:r>
            <a:r>
              <a:rPr lang="en-US"/>
              <a:t> 	         </a:t>
            </a:r>
            <a:r>
              <a:t>，如果s %4 = 2，则3</a:t>
            </a:r>
          </a:p>
          <a:p>
            <a:pPr marL="0" indent="0">
              <a:buNone/>
            </a:pPr>
            <a:r>
              <a:rPr lang="en-US"/>
              <a:t>  </a:t>
            </a:r>
            <a:endParaRPr lang="en-US"/>
          </a:p>
          <a:p>
            <a:pPr marL="0" indent="0">
              <a:buNone/>
            </a:pPr>
            <a:r>
              <a:rPr lang="en-US"/>
              <a:t>  </a:t>
            </a:r>
            <a:r>
              <a:t>个数为</a:t>
            </a:r>
          </a:p>
        </p:txBody>
      </p:sp>
      <p:sp>
        <p:nvSpPr>
          <p:cNvPr id="5" name="标题 4"/>
          <p:cNvSpPr>
            <a:spLocks noGrp="1"/>
          </p:cNvSpPr>
          <p:nvPr>
            <p:ph type="title"/>
            <p:custDataLst>
              <p:tags r:id="rId1"/>
            </p:custDataLst>
          </p:nvPr>
        </p:nvSpPr>
        <p:spPr/>
        <p:txBody>
          <a:bodyPr/>
          <a:lstStyle/>
          <a:p>
            <a:pPr algn="ctr"/>
            <a:r>
              <a:rPr lang="en-US" altLang="zh-CN"/>
              <a:t>D</a:t>
            </a:r>
            <a:r>
              <a:rPr lang="zh-CN" altLang="en-US"/>
              <a:t>：</a:t>
            </a:r>
            <a:r>
              <a:rPr lang="en-US" altLang="zh-CN"/>
              <a:t>k-LCM</a:t>
            </a:r>
            <a:endParaRPr lang="en-US" altLang="zh-CN"/>
          </a:p>
        </p:txBody>
      </p:sp>
      <p:pic>
        <p:nvPicPr>
          <p:cNvPr id="2" name="图片 1"/>
          <p:cNvPicPr>
            <a:picLocks noChangeAspect="1"/>
          </p:cNvPicPr>
          <p:nvPr/>
        </p:nvPicPr>
        <p:blipFill>
          <a:blip r:embed="rId2"/>
          <a:stretch>
            <a:fillRect/>
          </a:stretch>
        </p:blipFill>
        <p:spPr>
          <a:xfrm>
            <a:off x="2313940" y="2828925"/>
            <a:ext cx="790575" cy="600075"/>
          </a:xfrm>
          <a:prstGeom prst="rect">
            <a:avLst/>
          </a:prstGeom>
        </p:spPr>
      </p:pic>
      <p:pic>
        <p:nvPicPr>
          <p:cNvPr id="4" name="图片 3"/>
          <p:cNvPicPr>
            <a:picLocks noChangeAspect="1"/>
          </p:cNvPicPr>
          <p:nvPr/>
        </p:nvPicPr>
        <p:blipFill>
          <a:blip r:embed="rId3"/>
          <a:stretch>
            <a:fillRect/>
          </a:stretch>
        </p:blipFill>
        <p:spPr>
          <a:xfrm>
            <a:off x="7077710" y="2828925"/>
            <a:ext cx="971550" cy="638175"/>
          </a:xfrm>
          <a:prstGeom prst="rect">
            <a:avLst/>
          </a:prstGeom>
        </p:spPr>
      </p:pic>
      <p:pic>
        <p:nvPicPr>
          <p:cNvPr id="6" name="图片 5"/>
          <p:cNvPicPr>
            <a:picLocks noChangeAspect="1"/>
          </p:cNvPicPr>
          <p:nvPr/>
        </p:nvPicPr>
        <p:blipFill>
          <a:blip r:embed="rId4"/>
          <a:stretch>
            <a:fillRect/>
          </a:stretch>
        </p:blipFill>
        <p:spPr>
          <a:xfrm>
            <a:off x="2107565" y="3735070"/>
            <a:ext cx="1809750" cy="533400"/>
          </a:xfrm>
          <a:prstGeom prst="rect">
            <a:avLst/>
          </a:prstGeom>
        </p:spPr>
      </p:pic>
    </p:spTree>
    <p:custDataLst>
      <p:tags r:id="rId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t>首先想到列方程，显然发现方程数量小于未知数。因此此方法不可解。</a:t>
            </a:r>
            <a:endParaRPr lang="zh-CN"/>
          </a:p>
          <a:p>
            <a:r>
              <a:rPr lang="zh-CN"/>
              <a:t>思考为什么方程数量少于未知数？因为这道题有很多个解都能满足答案。因此考虑构造一个较为简单构造的解（代码上的简单）。</a:t>
            </a:r>
            <a:endParaRPr lang="zh-CN"/>
          </a:p>
          <a:p>
            <a:r>
              <a:rPr lang="zh-CN"/>
              <a:t>因为对于所有的</a:t>
            </a:r>
            <a:r>
              <a:rPr lang="en-US" altLang="zh-CN"/>
              <a:t>i</a:t>
            </a:r>
            <a:r>
              <a:rPr lang="zh-CN" altLang="en-US"/>
              <a:t>和</a:t>
            </a:r>
            <a:r>
              <a:rPr lang="en-US" altLang="zh-CN"/>
              <a:t>j</a:t>
            </a:r>
            <a:r>
              <a:rPr lang="zh-CN" altLang="en-US"/>
              <a:t>，</a:t>
            </a:r>
            <a:r>
              <a:rPr lang="en-US" altLang="zh-CN"/>
              <a:t>xi + yj = zij</a:t>
            </a:r>
            <a:r>
              <a:rPr lang="zh-CN" altLang="en-US"/>
              <a:t>是一定的，故所有的</a:t>
            </a:r>
            <a:r>
              <a:rPr lang="en-US" altLang="zh-CN"/>
              <a:t>x</a:t>
            </a:r>
            <a:r>
              <a:rPr lang="zh-CN" altLang="en-US"/>
              <a:t>减去</a:t>
            </a:r>
            <a:r>
              <a:rPr lang="en-US" altLang="zh-CN"/>
              <a:t>1</a:t>
            </a:r>
            <a:r>
              <a:rPr lang="zh-CN" altLang="en-US"/>
              <a:t>和所有的</a:t>
            </a:r>
            <a:r>
              <a:rPr lang="en-US" altLang="zh-CN"/>
              <a:t>y</a:t>
            </a:r>
            <a:r>
              <a:rPr lang="zh-CN" altLang="en-US"/>
              <a:t>加上</a:t>
            </a:r>
            <a:r>
              <a:rPr lang="en-US" altLang="zh-CN"/>
              <a:t>1</a:t>
            </a:r>
            <a:r>
              <a:rPr lang="zh-CN" altLang="en-US"/>
              <a:t>，答案不变。</a:t>
            </a:r>
            <a:endParaRPr lang="zh-CN" altLang="en-US"/>
          </a:p>
          <a:p>
            <a:r>
              <a:rPr lang="zh-CN" altLang="en-US"/>
              <a:t>因为</a:t>
            </a:r>
            <a:r>
              <a:rPr lang="en-US" altLang="zh-CN"/>
              <a:t>x</a:t>
            </a:r>
            <a:r>
              <a:rPr lang="zh-CN" altLang="en-US"/>
              <a:t>和</a:t>
            </a:r>
            <a:r>
              <a:rPr lang="en-US" altLang="zh-CN"/>
              <a:t>y</a:t>
            </a:r>
            <a:r>
              <a:rPr lang="zh-CN" altLang="en-US"/>
              <a:t>都是非负数，所以不能随意构造，那么只需要选择最小的</a:t>
            </a:r>
            <a:r>
              <a:rPr lang="en-US" altLang="zh-CN"/>
              <a:t>zij</a:t>
            </a:r>
            <a:r>
              <a:rPr lang="zh-CN" altLang="en-US"/>
              <a:t>，将该</a:t>
            </a:r>
            <a:r>
              <a:rPr lang="en-US" altLang="zh-CN"/>
              <a:t>xi</a:t>
            </a:r>
            <a:r>
              <a:rPr lang="zh-CN" altLang="en-US"/>
              <a:t>或者</a:t>
            </a:r>
            <a:r>
              <a:rPr lang="en-US" altLang="zh-CN"/>
              <a:t>yj</a:t>
            </a:r>
            <a:r>
              <a:rPr lang="zh-CN" altLang="en-US"/>
              <a:t>置零，其他的</a:t>
            </a:r>
            <a:r>
              <a:rPr lang="en-US" altLang="zh-CN"/>
              <a:t>x</a:t>
            </a:r>
            <a:r>
              <a:rPr lang="zh-CN" altLang="en-US"/>
              <a:t>和</a:t>
            </a:r>
            <a:r>
              <a:rPr lang="en-US" altLang="zh-CN"/>
              <a:t>y</a:t>
            </a:r>
            <a:r>
              <a:rPr lang="zh-CN" altLang="en-US"/>
              <a:t>也就倒推出来了。</a:t>
            </a:r>
            <a:endParaRPr lang="zh-CN" altLang="en-US"/>
          </a:p>
          <a:p>
            <a:r>
              <a:rPr lang="zh-CN" altLang="en-US"/>
              <a:t>如果不能推出来，证明小</a:t>
            </a:r>
            <a:r>
              <a:rPr lang="en-US" altLang="zh-CN"/>
              <a:t>L</a:t>
            </a:r>
            <a:r>
              <a:rPr lang="zh-CN" altLang="en-US"/>
              <a:t>和小</a:t>
            </a:r>
            <a:r>
              <a:rPr lang="en-US" altLang="zh-CN"/>
              <a:t>LL</a:t>
            </a:r>
            <a:r>
              <a:rPr lang="zh-CN" altLang="en-US"/>
              <a:t>当时写错了，答案不存在。</a:t>
            </a:r>
            <a:endParaRPr lang="zh-CN" altLang="en-US"/>
          </a:p>
        </p:txBody>
      </p:sp>
      <p:sp>
        <p:nvSpPr>
          <p:cNvPr id="5" name="标题 4"/>
          <p:cNvSpPr>
            <a:spLocks noGrp="1"/>
          </p:cNvSpPr>
          <p:nvPr>
            <p:ph type="title"/>
            <p:custDataLst>
              <p:tags r:id="rId1"/>
            </p:custDataLst>
          </p:nvPr>
        </p:nvSpPr>
        <p:spPr/>
        <p:txBody>
          <a:bodyPr/>
          <a:lstStyle/>
          <a:p>
            <a:pPr algn="ctr"/>
            <a:r>
              <a:rPr lang="en-US"/>
              <a:t>H</a:t>
            </a:r>
            <a:r>
              <a:rPr lang="zh-CN" altLang="en-US"/>
              <a:t>：线段的乘积</a:t>
            </a:r>
            <a:endParaRPr lang="zh-CN" altLang="en-US"/>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t>一个圆周上分布着 2𝑛个点，两两配对，并在这两个点之间连一条弦，要求所得的2n条弦彼此不相交的配对方案数</a:t>
            </a:r>
            <a:endParaRPr lang="zh-CN" altLang="en-US"/>
          </a:p>
          <a:p>
            <a:pPr marL="0" indent="0">
              <a:buNone/>
            </a:pPr>
            <a:r>
              <a:rPr lang="zh-CN" altLang="en-US"/>
              <a:t>我们规定一个点为初始点，然后规定一个方向为正方向，如规定最上面那个点为初始点，逆时针方向为正方向，然后我们把一个匹配第一次遇到的点（称为起点）旁边写一个左括号((，一个匹配第二次遇到的点（称为终点）旁边写一个右括号)，看出来吗，在规定了这样的一个顺序后，在任意一个前缀中起点的个数都不能少于终点的个数，于是这又是一个卡特兰数列了</a:t>
            </a:r>
            <a:endParaRPr lang="zh-CN" altLang="en-US"/>
          </a:p>
          <a:p>
            <a:pPr marL="0" indent="0">
              <a:buNone/>
            </a:pPr>
            <a:r>
              <a:rPr lang="zh-CN" altLang="en-US"/>
              <a:t>题目数据范围需要用</a:t>
            </a:r>
            <a:r>
              <a:rPr lang="en-US" altLang="zh-CN"/>
              <a:t>lucas</a:t>
            </a:r>
            <a:r>
              <a:rPr lang="zh-CN" altLang="en-US"/>
              <a:t>定理。（可以</a:t>
            </a:r>
            <a:r>
              <a:rPr lang="en-US" altLang="zh-CN"/>
              <a:t>O(logn)</a:t>
            </a:r>
            <a:r>
              <a:rPr lang="zh-CN" altLang="en-US"/>
              <a:t>时间内求阶乘）。</a:t>
            </a:r>
            <a:endParaRPr lang="zh-CN" altLang="en-US"/>
          </a:p>
        </p:txBody>
      </p:sp>
      <p:sp>
        <p:nvSpPr>
          <p:cNvPr id="5" name="标题 4"/>
          <p:cNvSpPr>
            <a:spLocks noGrp="1"/>
          </p:cNvSpPr>
          <p:nvPr>
            <p:ph type="title"/>
            <p:custDataLst>
              <p:tags r:id="rId1"/>
            </p:custDataLst>
          </p:nvPr>
        </p:nvSpPr>
        <p:spPr/>
        <p:txBody>
          <a:bodyPr/>
          <a:lstStyle/>
          <a:p>
            <a:pPr algn="ctr"/>
            <a:r>
              <a:rPr lang="en-US"/>
              <a:t>C</a:t>
            </a:r>
            <a:r>
              <a:rPr lang="zh-CN" altLang="en-US"/>
              <a:t>：蚁后修路</a:t>
            </a:r>
            <a:endParaRPr lang="zh-CN" altLang="en-US"/>
          </a:p>
        </p:txBody>
      </p:sp>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首先读题后发现题目并不是树的结构，而只是一个序列。</a:t>
            </a:r>
            <a:endParaRPr lang="zh-CN" altLang="en-US"/>
          </a:p>
          <a:p>
            <a:r>
              <a:rPr lang="zh-CN" altLang="en-US"/>
              <a:t>翻译题目：每一次询问求区间内左边没有比它本身大的数组成的有序集合的中位数，在原序列的下标志。我们设这个集合为</a:t>
            </a:r>
            <a:r>
              <a:rPr lang="en-US" altLang="zh-CN"/>
              <a:t>S</a:t>
            </a:r>
            <a:r>
              <a:rPr lang="zh-CN" altLang="en-US"/>
              <a:t>。</a:t>
            </a:r>
            <a:endParaRPr lang="zh-CN" altLang="en-US"/>
          </a:p>
          <a:p>
            <a:r>
              <a:rPr lang="zh-CN" altLang="en-US"/>
              <a:t>我们预处理出：每个数左边第一个比它大的数的下标（单调栈），记为</a:t>
            </a:r>
            <a:r>
              <a:rPr lang="en-US" altLang="zh-CN"/>
              <a:t>p[i]</a:t>
            </a:r>
            <a:r>
              <a:rPr lang="zh-CN" altLang="en-US"/>
              <a:t>。</a:t>
            </a:r>
            <a:endParaRPr lang="zh-CN" altLang="en-US"/>
          </a:p>
          <a:p>
            <a:r>
              <a:rPr lang="zh-CN" altLang="en-US"/>
              <a:t>那么</a:t>
            </a:r>
            <a:r>
              <a:rPr lang="en-US" altLang="zh-CN"/>
              <a:t>S</a:t>
            </a:r>
            <a:r>
              <a:rPr lang="zh-CN" altLang="en-US"/>
              <a:t>中的数</a:t>
            </a:r>
            <a:r>
              <a:rPr lang="en-US" altLang="zh-CN"/>
              <a:t> x </a:t>
            </a:r>
            <a:r>
              <a:rPr lang="zh-CN" altLang="en-US"/>
              <a:t>满足</a:t>
            </a:r>
            <a:r>
              <a:rPr lang="en-US" altLang="zh-CN"/>
              <a:t>p[x] &lt; L</a:t>
            </a:r>
            <a:r>
              <a:rPr lang="zh-CN" altLang="en-US"/>
              <a:t>。</a:t>
            </a:r>
            <a:endParaRPr lang="zh-CN" altLang="en-US"/>
          </a:p>
          <a:p>
            <a:r>
              <a:rPr lang="zh-CN" altLang="en-US"/>
              <a:t>本题要求强制在线，使用主席树即可维护这个集合的下标。</a:t>
            </a:r>
            <a:endParaRPr lang="zh-CN" altLang="en-US"/>
          </a:p>
          <a:p>
            <a:r>
              <a:rPr lang="zh-CN" altLang="en-US"/>
              <a:t>在主席树上二分可以找到这个集合下标的绝对值。</a:t>
            </a:r>
            <a:endParaRPr lang="zh-CN" altLang="en-US"/>
          </a:p>
        </p:txBody>
      </p:sp>
      <p:sp>
        <p:nvSpPr>
          <p:cNvPr id="5" name="标题 4"/>
          <p:cNvSpPr>
            <a:spLocks noGrp="1"/>
          </p:cNvSpPr>
          <p:nvPr>
            <p:ph type="title"/>
            <p:custDataLst>
              <p:tags r:id="rId1"/>
            </p:custDataLst>
          </p:nvPr>
        </p:nvSpPr>
        <p:spPr/>
        <p:txBody>
          <a:bodyPr/>
          <a:lstStyle/>
          <a:p>
            <a:pPr algn="ctr"/>
            <a:r>
              <a:rPr lang="en-US"/>
              <a:t>E</a:t>
            </a:r>
            <a:r>
              <a:rPr lang="zh-CN" altLang="en-US"/>
              <a:t>：威风堂堂</a:t>
            </a:r>
            <a:endParaRPr lang="zh-CN" altLang="en-US"/>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题目难度</a:t>
            </a:r>
            <a:endParaRPr lang="zh-CN" altLang="en-US" dirty="0"/>
          </a:p>
        </p:txBody>
      </p:sp>
      <p:sp>
        <p:nvSpPr>
          <p:cNvPr id="3" name="内容占位符 2"/>
          <p:cNvSpPr>
            <a:spLocks noGrp="1"/>
          </p:cNvSpPr>
          <p:nvPr>
            <p:ph idx="1"/>
          </p:nvPr>
        </p:nvSpPr>
        <p:spPr/>
        <p:txBody>
          <a:bodyPr/>
          <a:lstStyle/>
          <a:p>
            <a:r>
              <a:rPr lang="zh-CN" altLang="en-US" sz="3600" dirty="0"/>
              <a:t>签到</a:t>
            </a:r>
            <a:r>
              <a:rPr lang="zh-CN" altLang="en-US" sz="3600" dirty="0" smtClean="0"/>
              <a:t>：</a:t>
            </a:r>
            <a:r>
              <a:rPr lang="en-US" altLang="zh-CN" sz="3600" dirty="0" smtClean="0"/>
              <a:t>B</a:t>
            </a:r>
            <a:r>
              <a:rPr lang="zh-CN" altLang="en-US" sz="3600" dirty="0" smtClean="0"/>
              <a:t>，</a:t>
            </a:r>
            <a:r>
              <a:rPr lang="en-US" altLang="zh-CN" sz="3600" dirty="0" smtClean="0"/>
              <a:t>M</a:t>
            </a:r>
            <a:endParaRPr lang="zh-CN" altLang="en-US" sz="3600" dirty="0"/>
          </a:p>
          <a:p>
            <a:r>
              <a:rPr lang="en-US" altLang="zh-CN" sz="3600" dirty="0"/>
              <a:t>easy</a:t>
            </a:r>
            <a:r>
              <a:rPr lang="zh-CN" altLang="en-US" sz="3600" dirty="0" smtClean="0"/>
              <a:t>：</a:t>
            </a:r>
            <a:r>
              <a:rPr lang="en-US" altLang="zh-CN" sz="3600" dirty="0" smtClean="0"/>
              <a:t>I</a:t>
            </a:r>
            <a:r>
              <a:rPr lang="zh-CN" altLang="en-US" sz="3600" dirty="0" smtClean="0"/>
              <a:t>，</a:t>
            </a:r>
            <a:r>
              <a:rPr lang="en-US" altLang="zh-CN" sz="3600" dirty="0" smtClean="0"/>
              <a:t>K</a:t>
            </a:r>
            <a:r>
              <a:rPr lang="zh-CN" altLang="en-US" sz="3600" dirty="0" smtClean="0"/>
              <a:t>，</a:t>
            </a:r>
            <a:r>
              <a:rPr lang="en-US" altLang="zh-CN" sz="3600" dirty="0" smtClean="0"/>
              <a:t>G</a:t>
            </a:r>
            <a:endParaRPr lang="zh-CN" altLang="en-US" sz="3600" dirty="0"/>
          </a:p>
          <a:p>
            <a:r>
              <a:rPr lang="en-US" altLang="zh-CN" sz="3600" dirty="0"/>
              <a:t>middle</a:t>
            </a:r>
            <a:r>
              <a:rPr lang="zh-CN" altLang="en-US" sz="3600" dirty="0" smtClean="0"/>
              <a:t>：</a:t>
            </a:r>
            <a:r>
              <a:rPr lang="en-US" altLang="zh-CN" sz="3600" dirty="0" smtClean="0"/>
              <a:t>F</a:t>
            </a:r>
            <a:r>
              <a:rPr lang="zh-CN" altLang="en-US" sz="3600" dirty="0" smtClean="0"/>
              <a:t>，</a:t>
            </a:r>
            <a:r>
              <a:rPr lang="en-US" altLang="zh-CN" sz="3600" dirty="0" smtClean="0"/>
              <a:t>J</a:t>
            </a:r>
            <a:r>
              <a:rPr lang="zh-CN" altLang="en-US" sz="3600" dirty="0" smtClean="0"/>
              <a:t>，</a:t>
            </a:r>
            <a:r>
              <a:rPr lang="en-US" altLang="zh-CN" sz="3600" dirty="0" smtClean="0"/>
              <a:t>L(</a:t>
            </a:r>
            <a:r>
              <a:rPr lang="zh-CN" altLang="en-US" sz="3600" dirty="0" smtClean="0"/>
              <a:t>歪</a:t>
            </a:r>
            <a:r>
              <a:rPr lang="en-US" altLang="zh-CN" sz="3600" dirty="0" smtClean="0"/>
              <a:t>)</a:t>
            </a:r>
            <a:endParaRPr lang="zh-CN" altLang="en-US" sz="3600" dirty="0"/>
          </a:p>
          <a:p>
            <a:r>
              <a:rPr lang="en-US" altLang="zh-CN" sz="3600" dirty="0"/>
              <a:t>hard</a:t>
            </a:r>
            <a:r>
              <a:rPr lang="zh-CN" altLang="en-US" sz="3600" dirty="0" smtClean="0"/>
              <a:t>：</a:t>
            </a:r>
            <a:r>
              <a:rPr lang="en-US" sz="3600" dirty="0" smtClean="0"/>
              <a:t>A</a:t>
            </a:r>
            <a:r>
              <a:rPr lang="zh-CN" altLang="en-US" sz="3600" dirty="0" smtClean="0"/>
              <a:t>，</a:t>
            </a:r>
            <a:r>
              <a:rPr lang="en-US" altLang="zh-CN" sz="3600" dirty="0" smtClean="0"/>
              <a:t>C</a:t>
            </a:r>
            <a:r>
              <a:rPr lang="zh-CN" altLang="en-US" sz="3600" dirty="0" smtClean="0"/>
              <a:t>，</a:t>
            </a:r>
            <a:r>
              <a:rPr lang="en-US" altLang="zh-CN" sz="3600" dirty="0" smtClean="0"/>
              <a:t>D(</a:t>
            </a:r>
            <a:r>
              <a:rPr lang="zh-CN" altLang="en-US" sz="3600" dirty="0" smtClean="0"/>
              <a:t>歪</a:t>
            </a:r>
            <a:r>
              <a:rPr lang="en-US" altLang="zh-CN" sz="3600" dirty="0" smtClean="0"/>
              <a:t>)</a:t>
            </a:r>
            <a:r>
              <a:rPr lang="zh-CN" altLang="en-US" sz="3600" dirty="0" smtClean="0"/>
              <a:t>，</a:t>
            </a:r>
            <a:r>
              <a:rPr lang="en-US" altLang="zh-CN" sz="3600" dirty="0" smtClean="0"/>
              <a:t>H</a:t>
            </a:r>
            <a:endParaRPr lang="en-US" altLang="zh-CN" sz="3600" dirty="0" smtClean="0"/>
          </a:p>
          <a:p>
            <a:r>
              <a:rPr lang="zh-CN" altLang="en-US" sz="3600" dirty="0" smtClean="0"/>
              <a:t>冠军：</a:t>
            </a:r>
            <a:r>
              <a:rPr lang="en-US" altLang="zh-CN" sz="3600" dirty="0" smtClean="0"/>
              <a:t>E</a:t>
            </a:r>
            <a:endParaRPr lang="en-US" altLang="zh-CN" sz="3600" dirty="0" smtClean="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t>B</a:t>
            </a:r>
            <a:r>
              <a:rPr lang="zh-CN" altLang="en-US"/>
              <a:t>：实况足球战力评测</a:t>
            </a:r>
            <a:endParaRPr lang="zh-CN" altLang="en-US"/>
          </a:p>
        </p:txBody>
      </p:sp>
      <p:sp>
        <p:nvSpPr>
          <p:cNvPr id="3" name="内容占位符 2"/>
          <p:cNvSpPr>
            <a:spLocks noGrp="1"/>
          </p:cNvSpPr>
          <p:nvPr>
            <p:ph idx="1"/>
          </p:nvPr>
        </p:nvSpPr>
        <p:spPr/>
        <p:txBody>
          <a:bodyPr/>
          <a:lstStyle/>
          <a:p>
            <a:pPr marL="0" indent="0">
              <a:buNone/>
            </a:pPr>
            <a:r>
              <a:rPr lang="zh-CN" altLang="en-US" dirty="0"/>
              <a:t>最大值减去最小值即为答案</a:t>
            </a:r>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pPr algn="ctr"/>
            <a:r>
              <a:rPr lang="en-US" dirty="0">
                <a:solidFill>
                  <a:schemeClr val="bg1"/>
                </a:solidFill>
              </a:rPr>
              <a:t>M</a:t>
            </a:r>
            <a:r>
              <a:rPr lang="zh-CN" altLang="en-US" dirty="0">
                <a:solidFill>
                  <a:schemeClr val="bg1"/>
                </a:solidFill>
              </a:rPr>
              <a:t>：来点邦邦</a:t>
            </a:r>
            <a:endParaRPr lang="zh-CN" altLang="en-US" dirty="0">
              <a:solidFill>
                <a:schemeClr val="bg1"/>
              </a:solidFill>
            </a:endParaRPr>
          </a:p>
        </p:txBody>
      </p:sp>
      <p:sp>
        <p:nvSpPr>
          <p:cNvPr id="8" name="内容占位符 7"/>
          <p:cNvSpPr>
            <a:spLocks noGrp="1"/>
          </p:cNvSpPr>
          <p:nvPr>
            <p:ph idx="1"/>
          </p:nvPr>
        </p:nvSpPr>
        <p:spPr/>
        <p:txBody>
          <a:bodyPr/>
          <a:lstStyle/>
          <a:p>
            <a:pPr marL="0" indent="0">
              <a:buNone/>
            </a:pPr>
            <a:r>
              <a:rPr lang="zh-CN" altLang="en-US"/>
              <a:t>判断题</a:t>
            </a:r>
            <a:endParaRPr lang="zh-CN" altLang="en-US"/>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a:t>
            </a:r>
            <a:r>
              <a:rPr lang="zh-CN" altLang="en-US" dirty="0"/>
              <a:t>：卡卡的手工作业</a:t>
            </a:r>
            <a:endParaRPr lang="zh-CN" altLang="en-US" dirty="0"/>
          </a:p>
        </p:txBody>
      </p:sp>
      <p:sp>
        <p:nvSpPr>
          <p:cNvPr id="3" name="内容占位符 2"/>
          <p:cNvSpPr>
            <a:spLocks noGrp="1"/>
          </p:cNvSpPr>
          <p:nvPr>
            <p:ph idx="1"/>
          </p:nvPr>
        </p:nvSpPr>
        <p:spPr/>
        <p:txBody>
          <a:bodyPr/>
          <a:lstStyle/>
          <a:p>
            <a:r>
              <a:rPr lang="zh-CN" altLang="en-US" dirty="0"/>
              <a:t>题目即为求在满足</a:t>
            </a:r>
            <a:r>
              <a:rPr lang="en-US" altLang="zh-CN" dirty="0"/>
              <a:t>b</a:t>
            </a:r>
            <a:r>
              <a:rPr lang="zh-CN" altLang="en-US" dirty="0"/>
              <a:t>数组字母都存在的情况下，尽可能多选择</a:t>
            </a:r>
            <a:r>
              <a:rPr lang="en-US" altLang="zh-CN" dirty="0"/>
              <a:t>a</a:t>
            </a:r>
            <a:r>
              <a:rPr lang="zh-CN" altLang="en-US" dirty="0"/>
              <a:t>数组的元素。</a:t>
            </a:r>
            <a:endParaRPr lang="zh-CN" altLang="en-US" dirty="0"/>
          </a:p>
          <a:p>
            <a:r>
              <a:rPr lang="zh-CN" altLang="en-US" dirty="0"/>
              <a:t>于是对于每种颜色，取</a:t>
            </a:r>
            <a:r>
              <a:rPr lang="en-US" altLang="zh-CN" dirty="0"/>
              <a:t>a</a:t>
            </a:r>
            <a:r>
              <a:rPr lang="zh-CN" altLang="en-US" dirty="0"/>
              <a:t>，</a:t>
            </a:r>
            <a:r>
              <a:rPr lang="en-US" altLang="zh-CN" dirty="0"/>
              <a:t>b</a:t>
            </a:r>
            <a:r>
              <a:rPr lang="zh-CN" altLang="en-US" dirty="0"/>
              <a:t>中的最小值即可。</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chemeClr val="bg1"/>
                </a:solidFill>
              </a:rPr>
              <a:t>满足条件的数字很少，于是枚举位数和每一位上是什么数字即可。</a:t>
            </a:r>
            <a:endParaRPr lang="zh-CN" altLang="en-US" dirty="0">
              <a:solidFill>
                <a:schemeClr val="bg1"/>
              </a:solidFill>
            </a:endParaRPr>
          </a:p>
        </p:txBody>
      </p:sp>
      <p:sp>
        <p:nvSpPr>
          <p:cNvPr id="5" name="标题 4"/>
          <p:cNvSpPr>
            <a:spLocks noGrp="1"/>
          </p:cNvSpPr>
          <p:nvPr>
            <p:ph type="title"/>
            <p:custDataLst>
              <p:tags r:id="rId1"/>
            </p:custDataLst>
          </p:nvPr>
        </p:nvSpPr>
        <p:spPr/>
        <p:txBody>
          <a:bodyPr/>
          <a:lstStyle/>
          <a:p>
            <a:pPr algn="ctr"/>
            <a:r>
              <a:rPr lang="en-US" dirty="0" smtClean="0"/>
              <a:t>K:Galaxy</a:t>
            </a:r>
            <a:endParaRPr lang="en-US" dirty="0" smtClean="0"/>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a:t>G</a:t>
            </a:r>
            <a:r>
              <a:rPr lang="zh-CN" altLang="en-US"/>
              <a:t>：mermer out</a:t>
            </a:r>
            <a:endParaRPr lang="zh-CN" altLang="en-US"/>
          </a:p>
        </p:txBody>
      </p:sp>
      <p:sp>
        <p:nvSpPr>
          <p:cNvPr id="3" name="内容占位符 2"/>
          <p:cNvSpPr>
            <a:spLocks noGrp="1"/>
          </p:cNvSpPr>
          <p:nvPr>
            <p:ph idx="1"/>
          </p:nvPr>
        </p:nvSpPr>
        <p:spPr/>
        <p:txBody>
          <a:bodyPr>
            <a:normAutofit/>
          </a:bodyPr>
          <a:lstStyle/>
          <a:p>
            <a:r>
              <a:rPr lang="zh-CN" altLang="en-US"/>
              <a:t>分类讨论</a:t>
            </a:r>
            <a:endParaRPr lang="zh-CN" altLang="en-US"/>
          </a:p>
          <a:p>
            <a:r>
              <a:rPr lang="zh-CN" altLang="en-US"/>
              <a:t>n表示x,z中最小的，m表示最最大的。</a:t>
            </a:r>
            <a:endParaRPr lang="zh-CN" altLang="en-US"/>
          </a:p>
          <a:p>
            <a:r>
              <a:rPr lang="zh-CN" altLang="en-US"/>
              <a:t>如果（（n &lt; y &amp;&amp; y &lt; 0）｜｜  （m &gt; y &amp;&amp; y &gt; 0））即，x，z都被y 与原点隔开了，输出-1</a:t>
            </a:r>
            <a:endParaRPr lang="zh-CN" altLang="en-US"/>
          </a:p>
          <a:p>
            <a:r>
              <a:rPr lang="zh-CN" altLang="en-US"/>
              <a:t>如果x，y不同号，直接输出x的绝对值，因为Takahashi可以直接走过去。</a:t>
            </a:r>
            <a:endParaRPr lang="zh-CN" altLang="en-US"/>
          </a:p>
          <a:p>
            <a:r>
              <a:rPr lang="zh-CN" altLang="en-US"/>
              <a:t>如果(y &lt; x &amp;&amp; x &lt; 0) || (y &gt; x &amp;&amp; x &gt; 0) ，即x的绝对值小于y的绝对值，Takahashi也可以直接走过去 。</a:t>
            </a:r>
            <a:endParaRPr lang="zh-CN" altLang="en-US"/>
          </a:p>
          <a:p>
            <a:r>
              <a:rPr lang="zh-CN" altLang="en-US"/>
              <a:t>剩余情况Takahashi就先拿锤子，再走到x就可以了。</a:t>
            </a:r>
            <a:endParaRPr lang="zh-CN" altLang="en-US"/>
          </a:p>
          <a:p>
            <a:r>
              <a:rPr lang="zh-CN" altLang="en-US"/>
              <a:t>需要注意的是，几个坐标重叠的时候需要怎么判断。</a:t>
            </a:r>
            <a:endParaRPr lang="en-US" altLang="zh-CN"/>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F</a:t>
            </a:r>
            <a:r>
              <a:rPr lang="zh-CN" altLang="en-US" dirty="0" smtClean="0"/>
              <a:t>：涂色游戏</a:t>
            </a:r>
            <a:endParaRPr lang="zh-CN" altLang="en-US" dirty="0" smtClean="0"/>
          </a:p>
        </p:txBody>
      </p:sp>
      <p:sp>
        <p:nvSpPr>
          <p:cNvPr id="3" name="内容占位符 2"/>
          <p:cNvSpPr>
            <a:spLocks noGrp="1"/>
          </p:cNvSpPr>
          <p:nvPr>
            <p:ph idx="1"/>
          </p:nvPr>
        </p:nvSpPr>
        <p:spPr/>
        <p:txBody>
          <a:bodyPr>
            <a:normAutofit/>
          </a:bodyPr>
          <a:lstStyle/>
          <a:p>
            <a:r>
              <a:rPr lang="zh-CN" altLang="en-US" dirty="0"/>
              <a:t>简单容斥原理，如果p大于q，则先涂红色的瓷砖，贡献是：</a:t>
            </a:r>
            <a:endParaRPr lang="zh-CN" altLang="en-US" dirty="0"/>
          </a:p>
          <a:p>
            <a:r>
              <a:rPr lang="zh-CN" altLang="en-US" dirty="0"/>
              <a:t>再涂蓝色的瓷砖，贡献是：</a:t>
            </a:r>
            <a:endParaRPr lang="zh-CN" altLang="en-US" dirty="0"/>
          </a:p>
          <a:p>
            <a:endParaRPr lang="zh-CN" altLang="en-US" dirty="0"/>
          </a:p>
          <a:p>
            <a:r>
              <a:rPr lang="zh-CN" altLang="en-US" dirty="0"/>
              <a:t>但此时多计算了蓝色的贡献，将答案再减去</a:t>
            </a:r>
            <a:r>
              <a:rPr lang="en-US" altLang="zh-CN" dirty="0"/>
              <a:t>                   </a:t>
            </a:r>
            <a:endParaRPr lang="en-US" altLang="zh-CN" dirty="0"/>
          </a:p>
          <a:p>
            <a:r>
              <a:rPr lang="zh-CN" altLang="en-US" dirty="0"/>
              <a:t>p小于q同理。</a:t>
            </a:r>
            <a:endParaRPr lang="zh-CN" altLang="en-US" dirty="0"/>
          </a:p>
          <a:p>
            <a:r>
              <a:rPr lang="en-US" altLang="zh-CN" dirty="0"/>
              <a:t>PS</a:t>
            </a:r>
            <a:r>
              <a:rPr lang="zh-CN" altLang="en-US" dirty="0"/>
              <a:t>：</a:t>
            </a:r>
            <a:r>
              <a:rPr lang="en-US" altLang="zh-CN" dirty="0"/>
              <a:t>lcm</a:t>
            </a:r>
            <a:r>
              <a:rPr lang="zh-CN" altLang="en-US" dirty="0"/>
              <a:t>（最小公倍数）</a:t>
            </a:r>
            <a:r>
              <a:rPr lang="en-US" altLang="zh-CN" dirty="0"/>
              <a:t>= a * b / gcd(</a:t>
            </a:r>
            <a:r>
              <a:rPr lang="zh-CN" altLang="en-US" dirty="0"/>
              <a:t>最大公因数</a:t>
            </a:r>
            <a:r>
              <a:rPr lang="en-US" altLang="zh-CN" dirty="0"/>
              <a:t>)</a:t>
            </a:r>
            <a:endParaRPr lang="en-US" altLang="zh-CN" dirty="0"/>
          </a:p>
        </p:txBody>
      </p:sp>
      <p:pic>
        <p:nvPicPr>
          <p:cNvPr id="4" name="图片 3"/>
          <p:cNvPicPr>
            <a:picLocks noChangeAspect="1"/>
          </p:cNvPicPr>
          <p:nvPr/>
        </p:nvPicPr>
        <p:blipFill>
          <a:blip r:embed="rId1"/>
          <a:stretch>
            <a:fillRect/>
          </a:stretch>
        </p:blipFill>
        <p:spPr>
          <a:xfrm>
            <a:off x="9141460" y="1825625"/>
            <a:ext cx="590550" cy="419100"/>
          </a:xfrm>
          <a:prstGeom prst="rect">
            <a:avLst/>
          </a:prstGeom>
        </p:spPr>
      </p:pic>
      <p:pic>
        <p:nvPicPr>
          <p:cNvPr id="5" name="图片 4"/>
          <p:cNvPicPr>
            <a:picLocks noChangeAspect="1"/>
          </p:cNvPicPr>
          <p:nvPr/>
        </p:nvPicPr>
        <p:blipFill>
          <a:blip r:embed="rId2"/>
          <a:stretch>
            <a:fillRect/>
          </a:stretch>
        </p:blipFill>
        <p:spPr>
          <a:xfrm>
            <a:off x="4769485" y="2293620"/>
            <a:ext cx="619125" cy="561975"/>
          </a:xfrm>
          <a:prstGeom prst="rect">
            <a:avLst/>
          </a:prstGeom>
        </p:spPr>
      </p:pic>
      <p:pic>
        <p:nvPicPr>
          <p:cNvPr id="6" name="图片 5"/>
          <p:cNvPicPr>
            <a:picLocks noChangeAspect="1"/>
          </p:cNvPicPr>
          <p:nvPr/>
        </p:nvPicPr>
        <p:blipFill>
          <a:blip r:embed="rId3"/>
          <a:stretch>
            <a:fillRect/>
          </a:stretch>
        </p:blipFill>
        <p:spPr>
          <a:xfrm>
            <a:off x="6988810" y="3076575"/>
            <a:ext cx="1466850" cy="704850"/>
          </a:xfrm>
          <a:prstGeom prst="rect">
            <a:avLst/>
          </a:prstGeom>
        </p:spPr>
      </p:pic>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J. </a:t>
            </a:r>
            <a:r>
              <a:rPr smtClean="0"/>
              <a:t>让他玩赛马娘吧他什么都会做的</a:t>
            </a:r>
            <a:endParaRPr smtClean="0"/>
          </a:p>
        </p:txBody>
      </p:sp>
      <p:sp>
        <p:nvSpPr>
          <p:cNvPr id="3" name="内容占位符 2"/>
          <p:cNvSpPr>
            <a:spLocks noGrp="1"/>
          </p:cNvSpPr>
          <p:nvPr>
            <p:ph idx="1"/>
          </p:nvPr>
        </p:nvSpPr>
        <p:spPr/>
        <p:txBody>
          <a:bodyPr>
            <a:normAutofit/>
          </a:bodyPr>
          <a:lstStyle/>
          <a:p>
            <a:r>
              <a:rPr lang="en-US" altLang="zh-CN" dirty="0" smtClean="0"/>
              <a:t>0</a:t>
            </a:r>
            <a:r>
              <a:rPr lang="zh-CN" altLang="en-US" dirty="0" smtClean="0"/>
              <a:t>到</a:t>
            </a:r>
            <a:r>
              <a:rPr lang="en-US" altLang="zh-CN" dirty="0" smtClean="0"/>
              <a:t>10</a:t>
            </a:r>
            <a:r>
              <a:rPr lang="zh-CN" altLang="en-US" dirty="0" smtClean="0"/>
              <a:t>是十进制吧</a:t>
            </a:r>
            <a:endParaRPr lang="zh-CN" altLang="en-US" dirty="0" smtClean="0"/>
          </a:p>
          <a:p>
            <a:r>
              <a:rPr lang="zh-CN" altLang="en-US" dirty="0" smtClean="0"/>
              <a:t>那</a:t>
            </a:r>
            <a:r>
              <a:rPr lang="en-US" altLang="zh-CN" dirty="0" smtClean="0"/>
              <a:t>0</a:t>
            </a:r>
            <a:r>
              <a:rPr lang="zh-CN" altLang="en-US" dirty="0" smtClean="0"/>
              <a:t>到</a:t>
            </a:r>
            <a:r>
              <a:rPr lang="en-US" altLang="zh-CN" dirty="0" smtClean="0"/>
              <a:t>10</a:t>
            </a:r>
            <a:r>
              <a:rPr lang="zh-CN" altLang="en-US" dirty="0" smtClean="0"/>
              <a:t>只去偶数是不是</a:t>
            </a:r>
            <a:r>
              <a:rPr lang="en-US" altLang="zh-CN" dirty="0" smtClean="0"/>
              <a:t>5</a:t>
            </a:r>
            <a:r>
              <a:rPr lang="zh-CN" altLang="en-US" dirty="0" smtClean="0"/>
              <a:t>进制呢？</a:t>
            </a:r>
            <a:endParaRPr lang="zh-CN" altLang="en-US" dirty="0" smtClean="0"/>
          </a:p>
          <a:p>
            <a:r>
              <a:rPr lang="zh-CN" altLang="en-US" dirty="0" smtClean="0"/>
              <a:t>十进制找第</a:t>
            </a:r>
            <a:r>
              <a:rPr lang="en-US" altLang="zh-CN" dirty="0" smtClean="0"/>
              <a:t>n</a:t>
            </a:r>
            <a:r>
              <a:rPr lang="zh-CN" altLang="en-US" dirty="0" smtClean="0"/>
              <a:t>个数字是不是每一位</a:t>
            </a:r>
            <a:r>
              <a:rPr lang="en-US" altLang="zh-CN" dirty="0" smtClean="0"/>
              <a:t> * 1</a:t>
            </a:r>
            <a:r>
              <a:rPr lang="zh-CN" altLang="en-US" dirty="0" smtClean="0"/>
              <a:t>，再除以</a:t>
            </a:r>
            <a:r>
              <a:rPr lang="en-US" altLang="zh-CN" dirty="0" smtClean="0"/>
              <a:t>10</a:t>
            </a:r>
            <a:r>
              <a:rPr lang="zh-CN" altLang="en-US" dirty="0" smtClean="0"/>
              <a:t>继续找呢</a:t>
            </a:r>
            <a:endParaRPr lang="zh-CN" altLang="en-US" dirty="0" smtClean="0"/>
          </a:p>
          <a:p>
            <a:r>
              <a:rPr lang="zh-CN" altLang="en-US" dirty="0" smtClean="0"/>
              <a:t>五进制也一样，只不过表示的是偶数，需要每一位乘</a:t>
            </a:r>
            <a:r>
              <a:rPr lang="en-US" altLang="zh-CN" dirty="0" smtClean="0"/>
              <a:t>2</a:t>
            </a:r>
            <a:r>
              <a:rPr lang="zh-CN" altLang="en-US" dirty="0" smtClean="0"/>
              <a:t>。</a:t>
            </a:r>
            <a:endParaRPr lang="zh-CN" altLang="en-US"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2*d*1"/>
  <p:tag name="KSO_WM_UNIT_DIAGRAM_ISNUMVISUAL" val="0"/>
  <p:tag name="KSO_WM_UNIT_DIAGRAM_ISREFERUNIT" val="0"/>
  <p:tag name="KSO_WM_SLIDE_BACKGROUND_TYPE" val="general"/>
</p:tagLst>
</file>

<file path=ppt/tags/tag214.xml><?xml version="1.0" encoding="utf-8"?>
<p:tagLst xmlns:p="http://schemas.openxmlformats.org/presentationml/2006/main">
  <p:tag name="KSO_WM_TAG_VERSION" val="1.0"/>
  <p:tag name="KSO_WM_BEAUTIFY_FLAG" val="#wm#"/>
  <p:tag name="KSO_WM_UNIT_TYPE" val="i"/>
  <p:tag name="KSO_WM_UNIT_ID" val="_12*i*1"/>
  <p:tag name="KSO_WM_UNIT_INDEX" val="1"/>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15.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16.xml><?xml version="1.0" encoding="utf-8"?>
<p:tagLst xmlns:p="http://schemas.openxmlformats.org/presentationml/2006/main">
  <p:tag name="KSO_WM_TAG_VERSION" val="1.0"/>
  <p:tag name="KSO_WM_BEAUTIFY_FLAG" val="#wm#"/>
  <p:tag name="KSO_WM_UNIT_TYPE" val="i"/>
  <p:tag name="KSO_WM_UNIT_ID" val="_12*i*3"/>
  <p:tag name="KSO_WM_UNIT_INDEX" val="3"/>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17.xml><?xml version="1.0" encoding="utf-8"?>
<p:tagLst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18.xml><?xml version="1.0" encoding="utf-8"?>
<p:tagLst xmlns:p="http://schemas.openxmlformats.org/presentationml/2006/main">
  <p:tag name="KSO_WM_TAG_VERSION" val="1.0"/>
  <p:tag name="KSO_WM_BEAUTIFY_FLAG" val="#wm#"/>
  <p:tag name="KSO_WM_UNIT_TYPE" val="i"/>
  <p:tag name="KSO_WM_UNIT_ID" val="_12*i*5"/>
  <p:tag name="KSO_WM_UNIT_INDEX" val="5"/>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19.xml><?xml version="1.0" encoding="utf-8"?>
<p:tagLst xmlns:p="http://schemas.openxmlformats.org/presentationml/2006/main">
  <p:tag name="KSO_WM_TAG_VERSION" val="1.0"/>
  <p:tag name="KSO_WM_BEAUTIFY_FLAG" val="#wm#"/>
  <p:tag name="KSO_WM_UNIT_TYPE" val="i"/>
  <p:tag name="KSO_WM_UNIT_ID" val="_12*i*6"/>
  <p:tag name="KSO_WM_UNIT_INDEX" val="6"/>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TAG_VERSION" val="1.0"/>
  <p:tag name="KSO_WM_BEAUTIFY_FLAG" val="#wm#"/>
  <p:tag name="KSO_WM_UNIT_TYPE" val="i"/>
  <p:tag name="KSO_WM_UNIT_ID" val="_12*i*7"/>
  <p:tag name="KSO_WM_UNIT_INDEX" val="7"/>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21.xml><?xml version="1.0" encoding="utf-8"?>
<p:tagLst xmlns:p="http://schemas.openxmlformats.org/presentationml/2006/main">
  <p:tag name="KSO_WM_TAG_VERSION" val="1.0"/>
  <p:tag name="KSO_WM_BEAUTIFY_FLAG" val="#wm#"/>
  <p:tag name="KSO_WM_UNIT_TYPE" val="i"/>
  <p:tag name="KSO_WM_UNIT_ID" val="_12*i*8"/>
  <p:tag name="KSO_WM_UNIT_INDEX" val="8"/>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22.xml><?xml version="1.0" encoding="utf-8"?>
<p:tagLst xmlns:p="http://schemas.openxmlformats.org/presentationml/2006/main">
  <p:tag name="KSO_WM_TAG_VERSION" val="1.0"/>
  <p:tag name="KSO_WM_BEAUTIFY_FLAG" val="#wm#"/>
  <p:tag name="KSO_WM_UNIT_TYPE" val="i"/>
  <p:tag name="KSO_WM_UNIT_ID" val="_12*i*9"/>
  <p:tag name="KSO_WM_UNIT_INDEX" val="9"/>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23.xml><?xml version="1.0" encoding="utf-8"?>
<p:tagLst xmlns:p="http://schemas.openxmlformats.org/presentationml/2006/main">
  <p:tag name="KSO_WM_TAG_VERSION" val="1.0"/>
  <p:tag name="KSO_WM_BEAUTIFY_FLAG" val="#wm#"/>
  <p:tag name="KSO_WM_UNIT_TYPE" val="i"/>
  <p:tag name="KSO_WM_UNIT_ID" val="_12*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24.xml><?xml version="1.0" encoding="utf-8"?>
<p:tagLst xmlns:p="http://schemas.openxmlformats.org/presentationml/2006/main">
  <p:tag name="KSO_WM_TAG_VERSION" val="1.0"/>
  <p:tag name="KSO_WM_BEAUTIFY_FLAG" val="#wm#"/>
  <p:tag name="KSO_WM_UNIT_TYPE" val="i"/>
  <p:tag name="KSO_WM_UNIT_ID" val="_12*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25.xml><?xml version="1.0" encoding="utf-8"?>
<p:tagLst xmlns:p="http://schemas.openxmlformats.org/presentationml/2006/main">
  <p:tag name="KSO_WM_TAG_VERSION" val="1.0"/>
  <p:tag name="KSO_WM_BEAUTIFY_FLAG" val="#wm#"/>
  <p:tag name="KSO_WM_UNIT_TYPE" val="i"/>
  <p:tag name="KSO_WM_UNIT_ID" val="_12*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26.xml><?xml version="1.0" encoding="utf-8"?>
<p:tagLst xmlns:p="http://schemas.openxmlformats.org/presentationml/2006/main">
  <p:tag name="KSO_WM_TAG_VERSION" val="1.0"/>
  <p:tag name="KSO_WM_BEAUTIFY_FLAG" val="#wm#"/>
  <p:tag name="KSO_WM_UNIT_TYPE" val="i"/>
  <p:tag name="KSO_WM_UNIT_ID" val="_12*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2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3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3*d*1"/>
  <p:tag name="KSO_WM_UNIT_DIAGRAM_ISNUMVISUAL" val="0"/>
  <p:tag name="KSO_WM_UNIT_DIAGRAM_ISREFERUNIT" val="0"/>
  <p:tag name="KSO_WM_SLIDE_BACKGROUND_TYPE" val="frame"/>
  <p:tag name="KSO_WM_SLIDE_BK_DARK_LIGHT" val="1"/>
</p:tagLst>
</file>

<file path=ppt/tags/tag241.xml><?xml version="1.0" encoding="utf-8"?>
<p:tagLst xmlns:p="http://schemas.openxmlformats.org/presentationml/2006/main">
  <p:tag name="KSO_WM_TAG_VERSION" val="1.0"/>
  <p:tag name="KSO_WM_BEAUTIFY_FLAG" val="#wm#"/>
  <p:tag name="KSO_WM_UNIT_TYPE" val="i"/>
  <p:tag name="KSO_WM_UNIT_ID" val="_13*i*1"/>
  <p:tag name="KSO_WM_UNIT_INDEX" val="1"/>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42.xml><?xml version="1.0" encoding="utf-8"?>
<p:tagLst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43.xml><?xml version="1.0" encoding="utf-8"?>
<p:tagLst xmlns:p="http://schemas.openxmlformats.org/presentationml/2006/main">
  <p:tag name="KSO_WM_TAG_VERSION" val="1.0"/>
  <p:tag name="KSO_WM_BEAUTIFY_FLAG" val="#wm#"/>
  <p:tag name="KSO_WM_UNIT_TYPE" val="i"/>
  <p:tag name="KSO_WM_UNIT_ID" val="_13*i*3"/>
  <p:tag name="KSO_WM_UNIT_INDEX" val="3"/>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44.xml><?xml version="1.0" encoding="utf-8"?>
<p:tagLst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45.xml><?xml version="1.0" encoding="utf-8"?>
<p:tagLst xmlns:p="http://schemas.openxmlformats.org/presentationml/2006/main">
  <p:tag name="KSO_WM_TAG_VERSION" val="1.0"/>
  <p:tag name="KSO_WM_BEAUTIFY_FLAG" val="#wm#"/>
  <p:tag name="KSO_WM_UNIT_TYPE" val="i"/>
  <p:tag name="KSO_WM_UNIT_ID" val="_13*i*5"/>
  <p:tag name="KSO_WM_UNIT_INDEX" val="5"/>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46.xml><?xml version="1.0" encoding="utf-8"?>
<p:tagLst xmlns:p="http://schemas.openxmlformats.org/presentationml/2006/main">
  <p:tag name="KSO_WM_TAG_VERSION" val="1.0"/>
  <p:tag name="KSO_WM_BEAUTIFY_FLAG" val="#wm#"/>
  <p:tag name="KSO_WM_UNIT_TYPE" val="i"/>
  <p:tag name="KSO_WM_UNIT_ID" val="_13*i*6"/>
  <p:tag name="KSO_WM_UNIT_INDEX" val="6"/>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47.xml><?xml version="1.0" encoding="utf-8"?>
<p:tagLst xmlns:p="http://schemas.openxmlformats.org/presentationml/2006/main">
  <p:tag name="KSO_WM_TAG_VERSION" val="1.0"/>
  <p:tag name="KSO_WM_BEAUTIFY_FLAG" val="#wm#"/>
  <p:tag name="KSO_WM_UNIT_TYPE" val="i"/>
  <p:tag name="KSO_WM_UNIT_ID" val="_13*i*7"/>
  <p:tag name="KSO_WM_UNIT_INDEX" val="7"/>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48.xml><?xml version="1.0" encoding="utf-8"?>
<p:tagLst xmlns:p="http://schemas.openxmlformats.org/presentationml/2006/main">
  <p:tag name="KSO_WM_TAG_VERSION" val="1.0"/>
  <p:tag name="KSO_WM_BEAUTIFY_FLAG" val="#wm#"/>
  <p:tag name="KSO_WM_UNIT_TYPE" val="i"/>
  <p:tag name="KSO_WM_UNIT_ID" val="_13*i*8"/>
  <p:tag name="KSO_WM_UNIT_INDEX" val="8"/>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49.xml><?xml version="1.0" encoding="utf-8"?>
<p:tagLst xmlns:p="http://schemas.openxmlformats.org/presentationml/2006/main">
  <p:tag name="KSO_WM_TAG_VERSION" val="1.0"/>
  <p:tag name="KSO_WM_BEAUTIFY_FLAG" val="#wm#"/>
  <p:tag name="KSO_WM_UNIT_TYPE" val="i"/>
  <p:tag name="KSO_WM_UNIT_ID" val="_13*i*9"/>
  <p:tag name="KSO_WM_UNIT_INDEX" val="9"/>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TAG_VERSION" val="1.0"/>
  <p:tag name="KSO_WM_BEAUTIFY_FLAG" val="#wm#"/>
  <p:tag name="KSO_WM_UNIT_TYPE" val="i"/>
  <p:tag name="KSO_WM_UNIT_ID" val="_13*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51.xml><?xml version="1.0" encoding="utf-8"?>
<p:tagLst xmlns:p="http://schemas.openxmlformats.org/presentationml/2006/main">
  <p:tag name="KSO_WM_TAG_VERSION" val="1.0"/>
  <p:tag name="KSO_WM_BEAUTIFY_FLAG" val="#wm#"/>
  <p:tag name="KSO_WM_UNIT_TYPE" val="i"/>
  <p:tag name="KSO_WM_UNIT_ID" val="_13*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52.xml><?xml version="1.0" encoding="utf-8"?>
<p:tagLst xmlns:p="http://schemas.openxmlformats.org/presentationml/2006/main">
  <p:tag name="KSO_WM_TAG_VERSION" val="1.0"/>
  <p:tag name="KSO_WM_BEAUTIFY_FLAG" val="#wm#"/>
  <p:tag name="KSO_WM_UNIT_TYPE" val="i"/>
  <p:tag name="KSO_WM_UNIT_ID" val="_13*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53.xml><?xml version="1.0" encoding="utf-8"?>
<p:tagLst xmlns:p="http://schemas.openxmlformats.org/presentationml/2006/main">
  <p:tag name="KSO_WM_TAG_VERSION" val="1.0"/>
  <p:tag name="KSO_WM_BEAUTIFY_FLAG" val="#wm#"/>
  <p:tag name="KSO_WM_UNIT_TYPE" val="i"/>
  <p:tag name="KSO_WM_UNIT_ID" val="_13*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25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25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25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25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25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25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261.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26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263.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264.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26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75.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5*d*1"/>
  <p:tag name="KSO_WM_UNIT_DIAGRAM_ISNUMVISUAL" val="0"/>
  <p:tag name="KSO_WM_UNIT_DIAGRAM_ISREFERUNIT" val="0"/>
  <p:tag name="KSO_WM_SLIDE_BACKGROUND_TYPE" val="topBottom"/>
</p:tagLst>
</file>

<file path=ppt/tags/tag276.xml><?xml version="1.0" encoding="utf-8"?>
<p:tagLst xmlns:p="http://schemas.openxmlformats.org/presentationml/2006/main">
  <p:tag name="KSO_WM_TAG_VERSION" val="1.0"/>
  <p:tag name="KSO_WM_BEAUTIFY_FLAG" val="#wm#"/>
  <p:tag name="KSO_WM_UNIT_TYPE" val="i"/>
  <p:tag name="KSO_WM_UNIT_ID" val="_15*i*1"/>
  <p:tag name="KSO_WM_UNIT_INDEX" val="1"/>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77.xml><?xml version="1.0" encoding="utf-8"?>
<p:tagLst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78.xml><?xml version="1.0" encoding="utf-8"?>
<p:tagLst xmlns:p="http://schemas.openxmlformats.org/presentationml/2006/main">
  <p:tag name="KSO_WM_TAG_VERSION" val="1.0"/>
  <p:tag name="KSO_WM_BEAUTIFY_FLAG" val="#wm#"/>
  <p:tag name="KSO_WM_UNIT_TYPE" val="i"/>
  <p:tag name="KSO_WM_UNIT_ID" val="_15*i*3"/>
  <p:tag name="KSO_WM_UNIT_INDEX" val="3"/>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79.xml><?xml version="1.0" encoding="utf-8"?>
<p:tagLst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BEAUTIFY_FLAG" val="#wm#"/>
  <p:tag name="KSO_WM_UNIT_TYPE" val="i"/>
  <p:tag name="KSO_WM_UNIT_ID" val="_15*i*5"/>
  <p:tag name="KSO_WM_UNIT_INDEX" val="5"/>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1.xml><?xml version="1.0" encoding="utf-8"?>
<p:tagLst xmlns:p="http://schemas.openxmlformats.org/presentationml/2006/main">
  <p:tag name="KSO_WM_TAG_VERSION" val="1.0"/>
  <p:tag name="KSO_WM_BEAUTIFY_FLAG" val="#wm#"/>
  <p:tag name="KSO_WM_UNIT_TYPE" val="i"/>
  <p:tag name="KSO_WM_UNIT_ID" val="_15*i*6"/>
  <p:tag name="KSO_WM_UNIT_INDEX" val="6"/>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2.xml><?xml version="1.0" encoding="utf-8"?>
<p:tagLst xmlns:p="http://schemas.openxmlformats.org/presentationml/2006/main">
  <p:tag name="KSO_WM_TAG_VERSION" val="1.0"/>
  <p:tag name="KSO_WM_BEAUTIFY_FLAG" val="#wm#"/>
  <p:tag name="KSO_WM_UNIT_TYPE" val="i"/>
  <p:tag name="KSO_WM_UNIT_ID" val="_15*i*7"/>
  <p:tag name="KSO_WM_UNIT_INDEX" val="7"/>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3.xml><?xml version="1.0" encoding="utf-8"?>
<p:tagLst xmlns:p="http://schemas.openxmlformats.org/presentationml/2006/main">
  <p:tag name="KSO_WM_TAG_VERSION" val="1.0"/>
  <p:tag name="KSO_WM_BEAUTIFY_FLAG" val="#wm#"/>
  <p:tag name="KSO_WM_UNIT_TYPE" val="i"/>
  <p:tag name="KSO_WM_UNIT_ID" val="_15*i*8"/>
  <p:tag name="KSO_WM_UNIT_INDEX" val="8"/>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4.xml><?xml version="1.0" encoding="utf-8"?>
<p:tagLst xmlns:p="http://schemas.openxmlformats.org/presentationml/2006/main">
  <p:tag name="KSO_WM_TAG_VERSION" val="1.0"/>
  <p:tag name="KSO_WM_BEAUTIFY_FLAG" val="#wm#"/>
  <p:tag name="KSO_WM_UNIT_TYPE" val="i"/>
  <p:tag name="KSO_WM_UNIT_ID" val="_15*i*9"/>
  <p:tag name="KSO_WM_UNIT_INDEX" val="9"/>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5.xml><?xml version="1.0" encoding="utf-8"?>
<p:tagLst xmlns:p="http://schemas.openxmlformats.org/presentationml/2006/main">
  <p:tag name="KSO_WM_TAG_VERSION" val="1.0"/>
  <p:tag name="KSO_WM_BEAUTIFY_FLAG" val="#wm#"/>
  <p:tag name="KSO_WM_UNIT_TYPE" val="i"/>
  <p:tag name="KSO_WM_UNIT_ID" val="_15*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6.xml><?xml version="1.0" encoding="utf-8"?>
<p:tagLst xmlns:p="http://schemas.openxmlformats.org/presentationml/2006/main">
  <p:tag name="KSO_WM_TAG_VERSION" val="1.0"/>
  <p:tag name="KSO_WM_BEAUTIFY_FLAG" val="#wm#"/>
  <p:tag name="KSO_WM_UNIT_TYPE" val="i"/>
  <p:tag name="KSO_WM_UNIT_ID" val="_15*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7.xml><?xml version="1.0" encoding="utf-8"?>
<p:tagLst xmlns:p="http://schemas.openxmlformats.org/presentationml/2006/main">
  <p:tag name="KSO_WM_TAG_VERSION" val="1.0"/>
  <p:tag name="KSO_WM_BEAUTIFY_FLAG" val="#wm#"/>
  <p:tag name="KSO_WM_UNIT_TYPE" val="i"/>
  <p:tag name="KSO_WM_UNIT_ID" val="_15*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8.xml><?xml version="1.0" encoding="utf-8"?>
<p:tagLst xmlns:p="http://schemas.openxmlformats.org/presentationml/2006/main">
  <p:tag name="KSO_WM_TAG_VERSION" val="1.0"/>
  <p:tag name="KSO_WM_BEAUTIFY_FLAG" val="#wm#"/>
  <p:tag name="KSO_WM_UNIT_TYPE" val="i"/>
  <p:tag name="KSO_WM_UNIT_ID" val="_15*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28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1.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30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30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3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30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30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30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30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1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31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31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31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31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31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31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31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31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7*d*1"/>
  <p:tag name="KSO_WM_UNIT_DIAGRAM_ISNUMVISUAL" val="0"/>
  <p:tag name="KSO_WM_UNIT_DIAGRAM_ISREFERUNIT" val="0"/>
  <p:tag name="KSO_WM_SLIDE_BACKGROUND_TYPE" val="navigation"/>
  <p:tag name="KSO_WM_SLIDE_BK_DARK_LIGHT" val="1"/>
</p:tagLst>
</file>

<file path=ppt/tags/tag321.xml><?xml version="1.0" encoding="utf-8"?>
<p:tagLst xmlns:p="http://schemas.openxmlformats.org/presentationml/2006/main">
  <p:tag name="KSO_WM_TAG_VERSION" val="1.0"/>
  <p:tag name="KSO_WM_BEAUTIFY_FLAG" val="#wm#"/>
  <p:tag name="KSO_WM_UNIT_TYPE" val="i"/>
  <p:tag name="KSO_WM_UNIT_ID" val="_17*i*1"/>
  <p:tag name="KSO_WM_UNIT_INDEX" val="1"/>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22.xml><?xml version="1.0" encoding="utf-8"?>
<p:tagLst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23.xml><?xml version="1.0" encoding="utf-8"?>
<p:tagLst xmlns:p="http://schemas.openxmlformats.org/presentationml/2006/main">
  <p:tag name="KSO_WM_TAG_VERSION" val="1.0"/>
  <p:tag name="KSO_WM_BEAUTIFY_FLAG" val="#wm#"/>
  <p:tag name="KSO_WM_UNIT_TYPE" val="i"/>
  <p:tag name="KSO_WM_UNIT_ID" val="_17*i*3"/>
  <p:tag name="KSO_WM_UNIT_INDEX" val="3"/>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24.xml><?xml version="1.0" encoding="utf-8"?>
<p:tagLst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25.xml><?xml version="1.0" encoding="utf-8"?>
<p:tagLst xmlns:p="http://schemas.openxmlformats.org/presentationml/2006/main">
  <p:tag name="KSO_WM_TAG_VERSION" val="1.0"/>
  <p:tag name="KSO_WM_BEAUTIFY_FLAG" val="#wm#"/>
  <p:tag name="KSO_WM_UNIT_TYPE" val="i"/>
  <p:tag name="KSO_WM_UNIT_ID" val="_17*i*5"/>
  <p:tag name="KSO_WM_UNIT_INDEX" val="5"/>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26.xml><?xml version="1.0" encoding="utf-8"?>
<p:tagLst xmlns:p="http://schemas.openxmlformats.org/presentationml/2006/main">
  <p:tag name="KSO_WM_TAG_VERSION" val="1.0"/>
  <p:tag name="KSO_WM_BEAUTIFY_FLAG" val="#wm#"/>
  <p:tag name="KSO_WM_UNIT_TYPE" val="i"/>
  <p:tag name="KSO_WM_UNIT_ID" val="_17*i*6"/>
  <p:tag name="KSO_WM_UNIT_INDEX" val="6"/>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27.xml><?xml version="1.0" encoding="utf-8"?>
<p:tagLst xmlns:p="http://schemas.openxmlformats.org/presentationml/2006/main">
  <p:tag name="KSO_WM_TAG_VERSION" val="1.0"/>
  <p:tag name="KSO_WM_BEAUTIFY_FLAG" val="#wm#"/>
  <p:tag name="KSO_WM_UNIT_TYPE" val="i"/>
  <p:tag name="KSO_WM_UNIT_ID" val="_17*i*7"/>
  <p:tag name="KSO_WM_UNIT_INDEX" val="7"/>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28.xml><?xml version="1.0" encoding="utf-8"?>
<p:tagLst xmlns:p="http://schemas.openxmlformats.org/presentationml/2006/main">
  <p:tag name="KSO_WM_TAG_VERSION" val="1.0"/>
  <p:tag name="KSO_WM_BEAUTIFY_FLAG" val="#wm#"/>
  <p:tag name="KSO_WM_UNIT_TYPE" val="i"/>
  <p:tag name="KSO_WM_UNIT_ID" val="_17*i*8"/>
  <p:tag name="KSO_WM_UNIT_INDEX" val="8"/>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29.xml><?xml version="1.0" encoding="utf-8"?>
<p:tagLst xmlns:p="http://schemas.openxmlformats.org/presentationml/2006/main">
  <p:tag name="KSO_WM_TAG_VERSION" val="1.0"/>
  <p:tag name="KSO_WM_BEAUTIFY_FLAG" val="#wm#"/>
  <p:tag name="KSO_WM_UNIT_TYPE" val="i"/>
  <p:tag name="KSO_WM_UNIT_ID" val="_17*i*9"/>
  <p:tag name="KSO_WM_UNIT_INDEX" val="9"/>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TAG_VERSION" val="1.0"/>
  <p:tag name="KSO_WM_BEAUTIFY_FLAG" val="#wm#"/>
  <p:tag name="KSO_WM_UNIT_TYPE" val="i"/>
  <p:tag name="KSO_WM_UNIT_ID" val="_17*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31.xml><?xml version="1.0" encoding="utf-8"?>
<p:tagLst xmlns:p="http://schemas.openxmlformats.org/presentationml/2006/main">
  <p:tag name="KSO_WM_TAG_VERSION" val="1.0"/>
  <p:tag name="KSO_WM_BEAUTIFY_FLAG" val="#wm#"/>
  <p:tag name="KSO_WM_UNIT_TYPE" val="i"/>
  <p:tag name="KSO_WM_UNIT_ID" val="_17*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32.xml><?xml version="1.0" encoding="utf-8"?>
<p:tagLst xmlns:p="http://schemas.openxmlformats.org/presentationml/2006/main">
  <p:tag name="KSO_WM_TAG_VERSION" val="1.0"/>
  <p:tag name="KSO_WM_BEAUTIFY_FLAG" val="#wm#"/>
  <p:tag name="KSO_WM_UNIT_TYPE" val="i"/>
  <p:tag name="KSO_WM_UNIT_ID" val="_17*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33.xml><?xml version="1.0" encoding="utf-8"?>
<p:tagLst xmlns:p="http://schemas.openxmlformats.org/presentationml/2006/main">
  <p:tag name="KSO_WM_TAG_VERSION" val="1.0"/>
  <p:tag name="KSO_WM_BEAUTIFY_FLAG" val="#wm#"/>
  <p:tag name="KSO_WM_UNIT_TYPE" val="i"/>
  <p:tag name="KSO_WM_UNIT_ID" val="_17*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334.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44.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8*d*1"/>
  <p:tag name="KSO_WM_UNIT_DIAGRAM_ISNUMVISUAL" val="0"/>
  <p:tag name="KSO_WM_UNIT_DIAGRAM_ISREFERUNIT" val="0"/>
  <p:tag name="KSO_WM_SLIDE_BACKGROUND_TYPE" val="belt"/>
  <p:tag name="KSO_WM_SLIDE_BK_DARK_LIGHT" val="1"/>
</p:tagLst>
</file>

<file path=ppt/tags/tag345.xml><?xml version="1.0" encoding="utf-8"?>
<p:tagLst xmlns:p="http://schemas.openxmlformats.org/presentationml/2006/main">
  <p:tag name="KSO_WM_TAG_VERSION" val="1.0"/>
  <p:tag name="KSO_WM_BEAUTIFY_FLAG" val="#wm#"/>
  <p:tag name="KSO_WM_UNIT_TYPE" val="i"/>
  <p:tag name="KSO_WM_UNIT_ID" val="_18*i*1"/>
  <p:tag name="KSO_WM_UNIT_INDEX" val="1"/>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46.xml><?xml version="1.0" encoding="utf-8"?>
<p:tagLst xmlns:p="http://schemas.openxmlformats.org/presentationml/2006/main">
  <p:tag name="KSO_WM_TAG_VERSION" val="1.0"/>
  <p:tag name="KSO_WM_BEAUTIFY_FLAG" val="#wm#"/>
  <p:tag name="KSO_WM_UNIT_TYPE" val="i"/>
  <p:tag name="KSO_WM_UNIT_ID" val="_18*i*2"/>
  <p:tag name="KSO_WM_UNIT_INDEX" val="2"/>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47.xml><?xml version="1.0" encoding="utf-8"?>
<p:tagLst xmlns:p="http://schemas.openxmlformats.org/presentationml/2006/main">
  <p:tag name="KSO_WM_TAG_VERSION" val="1.0"/>
  <p:tag name="KSO_WM_BEAUTIFY_FLAG" val="#wm#"/>
  <p:tag name="KSO_WM_UNIT_TYPE" val="i"/>
  <p:tag name="KSO_WM_UNIT_ID" val="_18*i*3"/>
  <p:tag name="KSO_WM_UNIT_INDEX" val="3"/>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48.xml><?xml version="1.0" encoding="utf-8"?>
<p:tagLst xmlns:p="http://schemas.openxmlformats.org/presentationml/2006/main">
  <p:tag name="KSO_WM_TAG_VERSION" val="1.0"/>
  <p:tag name="KSO_WM_BEAUTIFY_FLAG" val="#wm#"/>
  <p:tag name="KSO_WM_UNIT_TYPE" val="i"/>
  <p:tag name="KSO_WM_UNIT_ID" val="_18*i*4"/>
  <p:tag name="KSO_WM_UNIT_INDEX" val="4"/>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49.xml><?xml version="1.0" encoding="utf-8"?>
<p:tagLst xmlns:p="http://schemas.openxmlformats.org/presentationml/2006/main">
  <p:tag name="KSO_WM_TAG_VERSION" val="1.0"/>
  <p:tag name="KSO_WM_BEAUTIFY_FLAG" val="#wm#"/>
  <p:tag name="KSO_WM_UNIT_TYPE" val="i"/>
  <p:tag name="KSO_WM_UNIT_ID" val="_18*i*5"/>
  <p:tag name="KSO_WM_UNIT_INDEX" val="5"/>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TAG_VERSION" val="1.0"/>
  <p:tag name="KSO_WM_BEAUTIFY_FLAG" val="#wm#"/>
  <p:tag name="KSO_WM_UNIT_TYPE" val="i"/>
  <p:tag name="KSO_WM_UNIT_ID" val="_18*i*6"/>
  <p:tag name="KSO_WM_UNIT_INDEX" val="6"/>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1.xml><?xml version="1.0" encoding="utf-8"?>
<p:tagLst xmlns:p="http://schemas.openxmlformats.org/presentationml/2006/main">
  <p:tag name="KSO_WM_TAG_VERSION" val="1.0"/>
  <p:tag name="KSO_WM_BEAUTIFY_FLAG" val="#wm#"/>
  <p:tag name="KSO_WM_UNIT_TYPE" val="i"/>
  <p:tag name="KSO_WM_UNIT_ID" val="_18*i*7"/>
  <p:tag name="KSO_WM_UNIT_INDEX" val="7"/>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2.xml><?xml version="1.0" encoding="utf-8"?>
<p:tagLst xmlns:p="http://schemas.openxmlformats.org/presentationml/2006/main">
  <p:tag name="KSO_WM_TAG_VERSION" val="1.0"/>
  <p:tag name="KSO_WM_BEAUTIFY_FLAG" val="#wm#"/>
  <p:tag name="KSO_WM_UNIT_TYPE" val="i"/>
  <p:tag name="KSO_WM_UNIT_ID" val="_18*i*8"/>
  <p:tag name="KSO_WM_UNIT_INDEX" val="8"/>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3.xml><?xml version="1.0" encoding="utf-8"?>
<p:tagLst xmlns:p="http://schemas.openxmlformats.org/presentationml/2006/main">
  <p:tag name="KSO_WM_TAG_VERSION" val="1.0"/>
  <p:tag name="KSO_WM_BEAUTIFY_FLAG" val="#wm#"/>
  <p:tag name="KSO_WM_UNIT_TYPE" val="i"/>
  <p:tag name="KSO_WM_UNIT_ID" val="_18*i*9"/>
  <p:tag name="KSO_WM_UNIT_INDEX" val="9"/>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4.xml><?xml version="1.0" encoding="utf-8"?>
<p:tagLst xmlns:p="http://schemas.openxmlformats.org/presentationml/2006/main">
  <p:tag name="KSO_WM_TAG_VERSION" val="1.0"/>
  <p:tag name="KSO_WM_BEAUTIFY_FLAG" val="#wm#"/>
  <p:tag name="KSO_WM_UNIT_TYPE" val="i"/>
  <p:tag name="KSO_WM_UNIT_ID" val="_18*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5.xml><?xml version="1.0" encoding="utf-8"?>
<p:tagLst xmlns:p="http://schemas.openxmlformats.org/presentationml/2006/main">
  <p:tag name="KSO_WM_TAG_VERSION" val="1.0"/>
  <p:tag name="KSO_WM_BEAUTIFY_FLAG" val="#wm#"/>
  <p:tag name="KSO_WM_UNIT_TYPE" val="i"/>
  <p:tag name="KSO_WM_UNIT_ID" val="_18*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6.xml><?xml version="1.0" encoding="utf-8"?>
<p:tagLst xmlns:p="http://schemas.openxmlformats.org/presentationml/2006/main">
  <p:tag name="KSO_WM_TAG_VERSION" val="1.0"/>
  <p:tag name="KSO_WM_BEAUTIFY_FLAG" val="#wm#"/>
  <p:tag name="KSO_WM_UNIT_TYPE" val="i"/>
  <p:tag name="KSO_WM_UNIT_ID" val="_18*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7.xml><?xml version="1.0" encoding="utf-8"?>
<p:tagLst xmlns:p="http://schemas.openxmlformats.org/presentationml/2006/main">
  <p:tag name="KSO_WM_TAG_VERSION" val="1.0"/>
  <p:tag name="KSO_WM_BEAUTIFY_FLAG" val="#wm#"/>
  <p:tag name="KSO_WM_UNIT_TYPE" val="i"/>
  <p:tag name="KSO_WM_UNIT_ID" val="_18*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358.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36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36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363.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36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739"/>
</p:tagLst>
</file>

<file path=ppt/tags/tag365.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739"/>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9.xml><?xml version="1.0" encoding="utf-8"?>
<p:tagLst xmlns:p="http://schemas.openxmlformats.org/presentationml/2006/main">
  <p:tag name="KSO_WM_TAG_VERSION" val="1.0"/>
  <p:tag name="KSO_WM_BEAUTIFY_FLAG" val="#wm#"/>
  <p:tag name="KSO_WM_COMBINE_RELATE_SLIDE_ID" val="background20182736_1"/>
  <p:tag name="KSO_WM_TEMPLATE_CATEGORY" val="custom"/>
  <p:tag name="KSO_WM_TEMPLATE_INDEX" val="20184739"/>
  <p:tag name="KSO_WM_TEMPLATE_SUBCATEGORY" val="0"/>
  <p:tag name="KSO_WM_TEMPLATE_THUMBS_INDEX" val="1、4、5、6、12、13、19、23、28、31、32、"/>
  <p:tag name="KSO_WM_SPECIAL_SOURCE" val="bdnull"/>
  <p:tag name="KSO_WM_TEMPLATE_MASTER_TYPE" val="1"/>
  <p:tag name="KSO_WM_TEMPLATE_COLOR_TYPE"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2*d*1"/>
  <p:tag name="KSO_WM_UNIT_DIAGRAM_ISNUMVISUAL" val="0"/>
  <p:tag name="KSO_WM_UNIT_DIAGRAM_ISREFERUNIT" val="0"/>
  <p:tag name="KSO_WM_SLIDE_BACKGROUND_TYPE" val="general"/>
</p:tagLst>
</file>

<file path=ppt/tags/tag521.xml><?xml version="1.0" encoding="utf-8"?>
<p:tagLst xmlns:p="http://schemas.openxmlformats.org/presentationml/2006/main">
  <p:tag name="KSO_WM_TAG_VERSION" val="1.0"/>
  <p:tag name="KSO_WM_BEAUTIFY_FLAG" val="#wm#"/>
  <p:tag name="KSO_WM_UNIT_TYPE" val="i"/>
  <p:tag name="KSO_WM_UNIT_ID" val="_12*i*1"/>
  <p:tag name="KSO_WM_UNIT_INDEX" val="1"/>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22.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23.xml><?xml version="1.0" encoding="utf-8"?>
<p:tagLst xmlns:p="http://schemas.openxmlformats.org/presentationml/2006/main">
  <p:tag name="KSO_WM_TAG_VERSION" val="1.0"/>
  <p:tag name="KSO_WM_BEAUTIFY_FLAG" val="#wm#"/>
  <p:tag name="KSO_WM_UNIT_TYPE" val="i"/>
  <p:tag name="KSO_WM_UNIT_ID" val="_12*i*3"/>
  <p:tag name="KSO_WM_UNIT_INDEX" val="3"/>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24.xml><?xml version="1.0" encoding="utf-8"?>
<p:tagLst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25.xml><?xml version="1.0" encoding="utf-8"?>
<p:tagLst xmlns:p="http://schemas.openxmlformats.org/presentationml/2006/main">
  <p:tag name="KSO_WM_TAG_VERSION" val="1.0"/>
  <p:tag name="KSO_WM_BEAUTIFY_FLAG" val="#wm#"/>
  <p:tag name="KSO_WM_UNIT_TYPE" val="i"/>
  <p:tag name="KSO_WM_UNIT_ID" val="_12*i*5"/>
  <p:tag name="KSO_WM_UNIT_INDEX" val="5"/>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26.xml><?xml version="1.0" encoding="utf-8"?>
<p:tagLst xmlns:p="http://schemas.openxmlformats.org/presentationml/2006/main">
  <p:tag name="KSO_WM_TAG_VERSION" val="1.0"/>
  <p:tag name="KSO_WM_BEAUTIFY_FLAG" val="#wm#"/>
  <p:tag name="KSO_WM_UNIT_TYPE" val="i"/>
  <p:tag name="KSO_WM_UNIT_ID" val="_12*i*6"/>
  <p:tag name="KSO_WM_UNIT_INDEX" val="6"/>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27.xml><?xml version="1.0" encoding="utf-8"?>
<p:tagLst xmlns:p="http://schemas.openxmlformats.org/presentationml/2006/main">
  <p:tag name="KSO_WM_TAG_VERSION" val="1.0"/>
  <p:tag name="KSO_WM_BEAUTIFY_FLAG" val="#wm#"/>
  <p:tag name="KSO_WM_UNIT_TYPE" val="i"/>
  <p:tag name="KSO_WM_UNIT_ID" val="_12*i*7"/>
  <p:tag name="KSO_WM_UNIT_INDEX" val="7"/>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28.xml><?xml version="1.0" encoding="utf-8"?>
<p:tagLst xmlns:p="http://schemas.openxmlformats.org/presentationml/2006/main">
  <p:tag name="KSO_WM_TAG_VERSION" val="1.0"/>
  <p:tag name="KSO_WM_BEAUTIFY_FLAG" val="#wm#"/>
  <p:tag name="KSO_WM_UNIT_TYPE" val="i"/>
  <p:tag name="KSO_WM_UNIT_ID" val="_12*i*8"/>
  <p:tag name="KSO_WM_UNIT_INDEX" val="8"/>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29.xml><?xml version="1.0" encoding="utf-8"?>
<p:tagLst xmlns:p="http://schemas.openxmlformats.org/presentationml/2006/main">
  <p:tag name="KSO_WM_TAG_VERSION" val="1.0"/>
  <p:tag name="KSO_WM_BEAUTIFY_FLAG" val="#wm#"/>
  <p:tag name="KSO_WM_UNIT_TYPE" val="i"/>
  <p:tag name="KSO_WM_UNIT_ID" val="_12*i*9"/>
  <p:tag name="KSO_WM_UNIT_INDEX" val="9"/>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TAG_VERSION" val="1.0"/>
  <p:tag name="KSO_WM_BEAUTIFY_FLAG" val="#wm#"/>
  <p:tag name="KSO_WM_UNIT_TYPE" val="i"/>
  <p:tag name="KSO_WM_UNIT_ID" val="_12*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31.xml><?xml version="1.0" encoding="utf-8"?>
<p:tagLst xmlns:p="http://schemas.openxmlformats.org/presentationml/2006/main">
  <p:tag name="KSO_WM_TAG_VERSION" val="1.0"/>
  <p:tag name="KSO_WM_BEAUTIFY_FLAG" val="#wm#"/>
  <p:tag name="KSO_WM_UNIT_TYPE" val="i"/>
  <p:tag name="KSO_WM_UNIT_ID" val="_12*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32.xml><?xml version="1.0" encoding="utf-8"?>
<p:tagLst xmlns:p="http://schemas.openxmlformats.org/presentationml/2006/main">
  <p:tag name="KSO_WM_TAG_VERSION" val="1.0"/>
  <p:tag name="KSO_WM_BEAUTIFY_FLAG" val="#wm#"/>
  <p:tag name="KSO_WM_UNIT_TYPE" val="i"/>
  <p:tag name="KSO_WM_UNIT_ID" val="_12*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33.xml><?xml version="1.0" encoding="utf-8"?>
<p:tagLst xmlns:p="http://schemas.openxmlformats.org/presentationml/2006/main">
  <p:tag name="KSO_WM_TAG_VERSION" val="1.0"/>
  <p:tag name="KSO_WM_BEAUTIFY_FLAG" val="#wm#"/>
  <p:tag name="KSO_WM_UNIT_TYPE" val="i"/>
  <p:tag name="KSO_WM_UNIT_ID" val="_12*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3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3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547.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3*d*1"/>
  <p:tag name="KSO_WM_UNIT_DIAGRAM_ISNUMVISUAL" val="0"/>
  <p:tag name="KSO_WM_UNIT_DIAGRAM_ISREFERUNIT" val="0"/>
  <p:tag name="KSO_WM_SLIDE_BACKGROUND_TYPE" val="frame"/>
  <p:tag name="KSO_WM_SLIDE_BK_DARK_LIGHT" val="1"/>
</p:tagLst>
</file>

<file path=ppt/tags/tag548.xml><?xml version="1.0" encoding="utf-8"?>
<p:tagLst xmlns:p="http://schemas.openxmlformats.org/presentationml/2006/main">
  <p:tag name="KSO_WM_TAG_VERSION" val="1.0"/>
  <p:tag name="KSO_WM_BEAUTIFY_FLAG" val="#wm#"/>
  <p:tag name="KSO_WM_UNIT_TYPE" val="i"/>
  <p:tag name="KSO_WM_UNIT_ID" val="_13*i*1"/>
  <p:tag name="KSO_WM_UNIT_INDEX" val="1"/>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49.xml><?xml version="1.0" encoding="utf-8"?>
<p:tagLst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TAG_VERSION" val="1.0"/>
  <p:tag name="KSO_WM_BEAUTIFY_FLAG" val="#wm#"/>
  <p:tag name="KSO_WM_UNIT_TYPE" val="i"/>
  <p:tag name="KSO_WM_UNIT_ID" val="_13*i*3"/>
  <p:tag name="KSO_WM_UNIT_INDEX" val="3"/>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1.xml><?xml version="1.0" encoding="utf-8"?>
<p:tagLst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2.xml><?xml version="1.0" encoding="utf-8"?>
<p:tagLst xmlns:p="http://schemas.openxmlformats.org/presentationml/2006/main">
  <p:tag name="KSO_WM_TAG_VERSION" val="1.0"/>
  <p:tag name="KSO_WM_BEAUTIFY_FLAG" val="#wm#"/>
  <p:tag name="KSO_WM_UNIT_TYPE" val="i"/>
  <p:tag name="KSO_WM_UNIT_ID" val="_13*i*5"/>
  <p:tag name="KSO_WM_UNIT_INDEX" val="5"/>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3.xml><?xml version="1.0" encoding="utf-8"?>
<p:tagLst xmlns:p="http://schemas.openxmlformats.org/presentationml/2006/main">
  <p:tag name="KSO_WM_TAG_VERSION" val="1.0"/>
  <p:tag name="KSO_WM_BEAUTIFY_FLAG" val="#wm#"/>
  <p:tag name="KSO_WM_UNIT_TYPE" val="i"/>
  <p:tag name="KSO_WM_UNIT_ID" val="_13*i*6"/>
  <p:tag name="KSO_WM_UNIT_INDEX" val="6"/>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4.xml><?xml version="1.0" encoding="utf-8"?>
<p:tagLst xmlns:p="http://schemas.openxmlformats.org/presentationml/2006/main">
  <p:tag name="KSO_WM_TAG_VERSION" val="1.0"/>
  <p:tag name="KSO_WM_BEAUTIFY_FLAG" val="#wm#"/>
  <p:tag name="KSO_WM_UNIT_TYPE" val="i"/>
  <p:tag name="KSO_WM_UNIT_ID" val="_13*i*7"/>
  <p:tag name="KSO_WM_UNIT_INDEX" val="7"/>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5.xml><?xml version="1.0" encoding="utf-8"?>
<p:tagLst xmlns:p="http://schemas.openxmlformats.org/presentationml/2006/main">
  <p:tag name="KSO_WM_TAG_VERSION" val="1.0"/>
  <p:tag name="KSO_WM_BEAUTIFY_FLAG" val="#wm#"/>
  <p:tag name="KSO_WM_UNIT_TYPE" val="i"/>
  <p:tag name="KSO_WM_UNIT_ID" val="_13*i*8"/>
  <p:tag name="KSO_WM_UNIT_INDEX" val="8"/>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6.xml><?xml version="1.0" encoding="utf-8"?>
<p:tagLst xmlns:p="http://schemas.openxmlformats.org/presentationml/2006/main">
  <p:tag name="KSO_WM_TAG_VERSION" val="1.0"/>
  <p:tag name="KSO_WM_BEAUTIFY_FLAG" val="#wm#"/>
  <p:tag name="KSO_WM_UNIT_TYPE" val="i"/>
  <p:tag name="KSO_WM_UNIT_ID" val="_13*i*9"/>
  <p:tag name="KSO_WM_UNIT_INDEX" val="9"/>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7.xml><?xml version="1.0" encoding="utf-8"?>
<p:tagLst xmlns:p="http://schemas.openxmlformats.org/presentationml/2006/main">
  <p:tag name="KSO_WM_TAG_VERSION" val="1.0"/>
  <p:tag name="KSO_WM_BEAUTIFY_FLAG" val="#wm#"/>
  <p:tag name="KSO_WM_UNIT_TYPE" val="i"/>
  <p:tag name="KSO_WM_UNIT_ID" val="_13*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8.xml><?xml version="1.0" encoding="utf-8"?>
<p:tagLst xmlns:p="http://schemas.openxmlformats.org/presentationml/2006/main">
  <p:tag name="KSO_WM_TAG_VERSION" val="1.0"/>
  <p:tag name="KSO_WM_BEAUTIFY_FLAG" val="#wm#"/>
  <p:tag name="KSO_WM_UNIT_TYPE" val="i"/>
  <p:tag name="KSO_WM_UNIT_ID" val="_13*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59.xml><?xml version="1.0" encoding="utf-8"?>
<p:tagLst xmlns:p="http://schemas.openxmlformats.org/presentationml/2006/main">
  <p:tag name="KSO_WM_TAG_VERSION" val="1.0"/>
  <p:tag name="KSO_WM_BEAUTIFY_FLAG" val="#wm#"/>
  <p:tag name="KSO_WM_UNIT_TYPE" val="i"/>
  <p:tag name="KSO_WM_UNIT_ID" val="_13*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KSO_WM_TAG_VERSION" val="1.0"/>
  <p:tag name="KSO_WM_BEAUTIFY_FLAG" val="#wm#"/>
  <p:tag name="KSO_WM_UNIT_TYPE" val="i"/>
  <p:tag name="KSO_WM_UNIT_ID" val="_13*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56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56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56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56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56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566.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567.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56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56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70.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571.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57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582.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5*d*1"/>
  <p:tag name="KSO_WM_UNIT_DIAGRAM_ISNUMVISUAL" val="0"/>
  <p:tag name="KSO_WM_UNIT_DIAGRAM_ISREFERUNIT" val="0"/>
  <p:tag name="KSO_WM_SLIDE_BACKGROUND_TYPE" val="topBottom"/>
</p:tagLst>
</file>

<file path=ppt/tags/tag583.xml><?xml version="1.0" encoding="utf-8"?>
<p:tagLst xmlns:p="http://schemas.openxmlformats.org/presentationml/2006/main">
  <p:tag name="KSO_WM_TAG_VERSION" val="1.0"/>
  <p:tag name="KSO_WM_BEAUTIFY_FLAG" val="#wm#"/>
  <p:tag name="KSO_WM_UNIT_TYPE" val="i"/>
  <p:tag name="KSO_WM_UNIT_ID" val="_15*i*1"/>
  <p:tag name="KSO_WM_UNIT_INDEX" val="1"/>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84.xml><?xml version="1.0" encoding="utf-8"?>
<p:tagLst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85.xml><?xml version="1.0" encoding="utf-8"?>
<p:tagLst xmlns:p="http://schemas.openxmlformats.org/presentationml/2006/main">
  <p:tag name="KSO_WM_TAG_VERSION" val="1.0"/>
  <p:tag name="KSO_WM_BEAUTIFY_FLAG" val="#wm#"/>
  <p:tag name="KSO_WM_UNIT_TYPE" val="i"/>
  <p:tag name="KSO_WM_UNIT_ID" val="_15*i*3"/>
  <p:tag name="KSO_WM_UNIT_INDEX" val="3"/>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86.xml><?xml version="1.0" encoding="utf-8"?>
<p:tagLst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87.xml><?xml version="1.0" encoding="utf-8"?>
<p:tagLst xmlns:p="http://schemas.openxmlformats.org/presentationml/2006/main">
  <p:tag name="KSO_WM_TAG_VERSION" val="1.0"/>
  <p:tag name="KSO_WM_BEAUTIFY_FLAG" val="#wm#"/>
  <p:tag name="KSO_WM_UNIT_TYPE" val="i"/>
  <p:tag name="KSO_WM_UNIT_ID" val="_15*i*5"/>
  <p:tag name="KSO_WM_UNIT_INDEX" val="5"/>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88.xml><?xml version="1.0" encoding="utf-8"?>
<p:tagLst xmlns:p="http://schemas.openxmlformats.org/presentationml/2006/main">
  <p:tag name="KSO_WM_TAG_VERSION" val="1.0"/>
  <p:tag name="KSO_WM_BEAUTIFY_FLAG" val="#wm#"/>
  <p:tag name="KSO_WM_UNIT_TYPE" val="i"/>
  <p:tag name="KSO_WM_UNIT_ID" val="_15*i*6"/>
  <p:tag name="KSO_WM_UNIT_INDEX" val="6"/>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89.xml><?xml version="1.0" encoding="utf-8"?>
<p:tagLst xmlns:p="http://schemas.openxmlformats.org/presentationml/2006/main">
  <p:tag name="KSO_WM_TAG_VERSION" val="1.0"/>
  <p:tag name="KSO_WM_BEAUTIFY_FLAG" val="#wm#"/>
  <p:tag name="KSO_WM_UNIT_TYPE" val="i"/>
  <p:tag name="KSO_WM_UNIT_ID" val="_15*i*7"/>
  <p:tag name="KSO_WM_UNIT_INDEX" val="7"/>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KSO_WM_TAG_VERSION" val="1.0"/>
  <p:tag name="KSO_WM_BEAUTIFY_FLAG" val="#wm#"/>
  <p:tag name="KSO_WM_UNIT_TYPE" val="i"/>
  <p:tag name="KSO_WM_UNIT_ID" val="_15*i*8"/>
  <p:tag name="KSO_WM_UNIT_INDEX" val="8"/>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91.xml><?xml version="1.0" encoding="utf-8"?>
<p:tagLst xmlns:p="http://schemas.openxmlformats.org/presentationml/2006/main">
  <p:tag name="KSO_WM_TAG_VERSION" val="1.0"/>
  <p:tag name="KSO_WM_BEAUTIFY_FLAG" val="#wm#"/>
  <p:tag name="KSO_WM_UNIT_TYPE" val="i"/>
  <p:tag name="KSO_WM_UNIT_ID" val="_15*i*9"/>
  <p:tag name="KSO_WM_UNIT_INDEX" val="9"/>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92.xml><?xml version="1.0" encoding="utf-8"?>
<p:tagLst xmlns:p="http://schemas.openxmlformats.org/presentationml/2006/main">
  <p:tag name="KSO_WM_TAG_VERSION" val="1.0"/>
  <p:tag name="KSO_WM_BEAUTIFY_FLAG" val="#wm#"/>
  <p:tag name="KSO_WM_UNIT_TYPE" val="i"/>
  <p:tag name="KSO_WM_UNIT_ID" val="_15*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93.xml><?xml version="1.0" encoding="utf-8"?>
<p:tagLst xmlns:p="http://schemas.openxmlformats.org/presentationml/2006/main">
  <p:tag name="KSO_WM_TAG_VERSION" val="1.0"/>
  <p:tag name="KSO_WM_BEAUTIFY_FLAG" val="#wm#"/>
  <p:tag name="KSO_WM_UNIT_TYPE" val="i"/>
  <p:tag name="KSO_WM_UNIT_ID" val="_15*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94.xml><?xml version="1.0" encoding="utf-8"?>
<p:tagLst xmlns:p="http://schemas.openxmlformats.org/presentationml/2006/main">
  <p:tag name="KSO_WM_TAG_VERSION" val="1.0"/>
  <p:tag name="KSO_WM_BEAUTIFY_FLAG" val="#wm#"/>
  <p:tag name="KSO_WM_UNIT_TYPE" val="i"/>
  <p:tag name="KSO_WM_UNIT_ID" val="_15*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95.xml><?xml version="1.0" encoding="utf-8"?>
<p:tagLst xmlns:p="http://schemas.openxmlformats.org/presentationml/2006/main">
  <p:tag name="KSO_WM_TAG_VERSION" val="1.0"/>
  <p:tag name="KSO_WM_BEAUTIFY_FLAG" val="#wm#"/>
  <p:tag name="KSO_WM_UNIT_TYPE" val="i"/>
  <p:tag name="KSO_WM_UNIT_ID" val="_15*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59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59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9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9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601.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60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61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61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61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61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61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61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61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61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2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62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62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62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62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62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62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627.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7*d*1"/>
  <p:tag name="KSO_WM_UNIT_DIAGRAM_ISNUMVISUAL" val="0"/>
  <p:tag name="KSO_WM_UNIT_DIAGRAM_ISREFERUNIT" val="0"/>
  <p:tag name="KSO_WM_SLIDE_BACKGROUND_TYPE" val="navigation"/>
  <p:tag name="KSO_WM_SLIDE_BK_DARK_LIGHT" val="1"/>
</p:tagLst>
</file>

<file path=ppt/tags/tag628.xml><?xml version="1.0" encoding="utf-8"?>
<p:tagLst xmlns:p="http://schemas.openxmlformats.org/presentationml/2006/main">
  <p:tag name="KSO_WM_TAG_VERSION" val="1.0"/>
  <p:tag name="KSO_WM_BEAUTIFY_FLAG" val="#wm#"/>
  <p:tag name="KSO_WM_UNIT_TYPE" val="i"/>
  <p:tag name="KSO_WM_UNIT_ID" val="_17*i*1"/>
  <p:tag name="KSO_WM_UNIT_INDEX" val="1"/>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29.xml><?xml version="1.0" encoding="utf-8"?>
<p:tagLst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0.xml><?xml version="1.0" encoding="utf-8"?>
<p:tagLst xmlns:p="http://schemas.openxmlformats.org/presentationml/2006/main">
  <p:tag name="KSO_WM_TAG_VERSION" val="1.0"/>
  <p:tag name="KSO_WM_BEAUTIFY_FLAG" val="#wm#"/>
  <p:tag name="KSO_WM_UNIT_TYPE" val="i"/>
  <p:tag name="KSO_WM_UNIT_ID" val="_17*i*3"/>
  <p:tag name="KSO_WM_UNIT_INDEX" val="3"/>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1.xml><?xml version="1.0" encoding="utf-8"?>
<p:tagLst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2.xml><?xml version="1.0" encoding="utf-8"?>
<p:tagLst xmlns:p="http://schemas.openxmlformats.org/presentationml/2006/main">
  <p:tag name="KSO_WM_TAG_VERSION" val="1.0"/>
  <p:tag name="KSO_WM_BEAUTIFY_FLAG" val="#wm#"/>
  <p:tag name="KSO_WM_UNIT_TYPE" val="i"/>
  <p:tag name="KSO_WM_UNIT_ID" val="_17*i*5"/>
  <p:tag name="KSO_WM_UNIT_INDEX" val="5"/>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3.xml><?xml version="1.0" encoding="utf-8"?>
<p:tagLst xmlns:p="http://schemas.openxmlformats.org/presentationml/2006/main">
  <p:tag name="KSO_WM_TAG_VERSION" val="1.0"/>
  <p:tag name="KSO_WM_BEAUTIFY_FLAG" val="#wm#"/>
  <p:tag name="KSO_WM_UNIT_TYPE" val="i"/>
  <p:tag name="KSO_WM_UNIT_ID" val="_17*i*6"/>
  <p:tag name="KSO_WM_UNIT_INDEX" val="6"/>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4.xml><?xml version="1.0" encoding="utf-8"?>
<p:tagLst xmlns:p="http://schemas.openxmlformats.org/presentationml/2006/main">
  <p:tag name="KSO_WM_TAG_VERSION" val="1.0"/>
  <p:tag name="KSO_WM_BEAUTIFY_FLAG" val="#wm#"/>
  <p:tag name="KSO_WM_UNIT_TYPE" val="i"/>
  <p:tag name="KSO_WM_UNIT_ID" val="_17*i*7"/>
  <p:tag name="KSO_WM_UNIT_INDEX" val="7"/>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5.xml><?xml version="1.0" encoding="utf-8"?>
<p:tagLst xmlns:p="http://schemas.openxmlformats.org/presentationml/2006/main">
  <p:tag name="KSO_WM_TAG_VERSION" val="1.0"/>
  <p:tag name="KSO_WM_BEAUTIFY_FLAG" val="#wm#"/>
  <p:tag name="KSO_WM_UNIT_TYPE" val="i"/>
  <p:tag name="KSO_WM_UNIT_ID" val="_17*i*8"/>
  <p:tag name="KSO_WM_UNIT_INDEX" val="8"/>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6.xml><?xml version="1.0" encoding="utf-8"?>
<p:tagLst xmlns:p="http://schemas.openxmlformats.org/presentationml/2006/main">
  <p:tag name="KSO_WM_TAG_VERSION" val="1.0"/>
  <p:tag name="KSO_WM_BEAUTIFY_FLAG" val="#wm#"/>
  <p:tag name="KSO_WM_UNIT_TYPE" val="i"/>
  <p:tag name="KSO_WM_UNIT_ID" val="_17*i*9"/>
  <p:tag name="KSO_WM_UNIT_INDEX" val="9"/>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7.xml><?xml version="1.0" encoding="utf-8"?>
<p:tagLst xmlns:p="http://schemas.openxmlformats.org/presentationml/2006/main">
  <p:tag name="KSO_WM_TAG_VERSION" val="1.0"/>
  <p:tag name="KSO_WM_BEAUTIFY_FLAG" val="#wm#"/>
  <p:tag name="KSO_WM_UNIT_TYPE" val="i"/>
  <p:tag name="KSO_WM_UNIT_ID" val="_17*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8.xml><?xml version="1.0" encoding="utf-8"?>
<p:tagLst xmlns:p="http://schemas.openxmlformats.org/presentationml/2006/main">
  <p:tag name="KSO_WM_TAG_VERSION" val="1.0"/>
  <p:tag name="KSO_WM_BEAUTIFY_FLAG" val="#wm#"/>
  <p:tag name="KSO_WM_UNIT_TYPE" val="i"/>
  <p:tag name="KSO_WM_UNIT_ID" val="_17*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39.xml><?xml version="1.0" encoding="utf-8"?>
<p:tagLst xmlns:p="http://schemas.openxmlformats.org/presentationml/2006/main">
  <p:tag name="KSO_WM_TAG_VERSION" val="1.0"/>
  <p:tag name="KSO_WM_BEAUTIFY_FLAG" val="#wm#"/>
  <p:tag name="KSO_WM_UNIT_TYPE" val="i"/>
  <p:tag name="KSO_WM_UNIT_ID" val="_17*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0.xml><?xml version="1.0" encoding="utf-8"?>
<p:tagLst xmlns:p="http://schemas.openxmlformats.org/presentationml/2006/main">
  <p:tag name="KSO_WM_TAG_VERSION" val="1.0"/>
  <p:tag name="KSO_WM_BEAUTIFY_FLAG" val="#wm#"/>
  <p:tag name="KSO_WM_UNIT_TYPE" val="i"/>
  <p:tag name="KSO_WM_UNIT_ID" val="_17*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1"/>
</p:tagLst>
</file>

<file path=ppt/tags/tag64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51.xml><?xml version="1.0" encoding="utf-8"?>
<p:tagLst xmlns:p="http://schemas.openxmlformats.org/presentationml/2006/main">
  <p:tag name="KSO_WM_UNIT_TYPE" val="d"/>
  <p:tag name="KSO_WM_UNIT_INDEX" val="1"/>
  <p:tag name="KSO_WM_UNIT_LAYERLEVEL" val="1"/>
  <p:tag name="KSO_WM_UNIT_VALUE" val="889*772"/>
  <p:tag name="KSO_WM_UNIT_HIGHLIGHT" val="0"/>
  <p:tag name="KSO_WM_UNIT_COMPATIBLE" val="0"/>
  <p:tag name="KSO_WM_BEAUTIFY_FLAG" val="#wm#"/>
  <p:tag name="KSO_WM_TAG_VERSION" val="1.0"/>
  <p:tag name="KSO_WM_UNIT_ID" val="_18*d*1"/>
  <p:tag name="KSO_WM_UNIT_DIAGRAM_ISNUMVISUAL" val="0"/>
  <p:tag name="KSO_WM_UNIT_DIAGRAM_ISREFERUNIT" val="0"/>
  <p:tag name="KSO_WM_SLIDE_BACKGROUND_TYPE" val="belt"/>
  <p:tag name="KSO_WM_SLIDE_BK_DARK_LIGHT" val="1"/>
</p:tagLst>
</file>

<file path=ppt/tags/tag652.xml><?xml version="1.0" encoding="utf-8"?>
<p:tagLst xmlns:p="http://schemas.openxmlformats.org/presentationml/2006/main">
  <p:tag name="KSO_WM_TAG_VERSION" val="1.0"/>
  <p:tag name="KSO_WM_BEAUTIFY_FLAG" val="#wm#"/>
  <p:tag name="KSO_WM_UNIT_TYPE" val="i"/>
  <p:tag name="KSO_WM_UNIT_ID" val="_18*i*1"/>
  <p:tag name="KSO_WM_UNIT_INDEX" val="1"/>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53.xml><?xml version="1.0" encoding="utf-8"?>
<p:tagLst xmlns:p="http://schemas.openxmlformats.org/presentationml/2006/main">
  <p:tag name="KSO_WM_TAG_VERSION" val="1.0"/>
  <p:tag name="KSO_WM_BEAUTIFY_FLAG" val="#wm#"/>
  <p:tag name="KSO_WM_UNIT_TYPE" val="i"/>
  <p:tag name="KSO_WM_UNIT_ID" val="_18*i*2"/>
  <p:tag name="KSO_WM_UNIT_INDEX" val="2"/>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54.xml><?xml version="1.0" encoding="utf-8"?>
<p:tagLst xmlns:p="http://schemas.openxmlformats.org/presentationml/2006/main">
  <p:tag name="KSO_WM_TAG_VERSION" val="1.0"/>
  <p:tag name="KSO_WM_BEAUTIFY_FLAG" val="#wm#"/>
  <p:tag name="KSO_WM_UNIT_TYPE" val="i"/>
  <p:tag name="KSO_WM_UNIT_ID" val="_18*i*3"/>
  <p:tag name="KSO_WM_UNIT_INDEX" val="3"/>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55.xml><?xml version="1.0" encoding="utf-8"?>
<p:tagLst xmlns:p="http://schemas.openxmlformats.org/presentationml/2006/main">
  <p:tag name="KSO_WM_TAG_VERSION" val="1.0"/>
  <p:tag name="KSO_WM_BEAUTIFY_FLAG" val="#wm#"/>
  <p:tag name="KSO_WM_UNIT_TYPE" val="i"/>
  <p:tag name="KSO_WM_UNIT_ID" val="_18*i*4"/>
  <p:tag name="KSO_WM_UNIT_INDEX" val="4"/>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56.xml><?xml version="1.0" encoding="utf-8"?>
<p:tagLst xmlns:p="http://schemas.openxmlformats.org/presentationml/2006/main">
  <p:tag name="KSO_WM_TAG_VERSION" val="1.0"/>
  <p:tag name="KSO_WM_BEAUTIFY_FLAG" val="#wm#"/>
  <p:tag name="KSO_WM_UNIT_TYPE" val="i"/>
  <p:tag name="KSO_WM_UNIT_ID" val="_18*i*5"/>
  <p:tag name="KSO_WM_UNIT_INDEX" val="5"/>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57.xml><?xml version="1.0" encoding="utf-8"?>
<p:tagLst xmlns:p="http://schemas.openxmlformats.org/presentationml/2006/main">
  <p:tag name="KSO_WM_TAG_VERSION" val="1.0"/>
  <p:tag name="KSO_WM_BEAUTIFY_FLAG" val="#wm#"/>
  <p:tag name="KSO_WM_UNIT_TYPE" val="i"/>
  <p:tag name="KSO_WM_UNIT_ID" val="_18*i*6"/>
  <p:tag name="KSO_WM_UNIT_INDEX" val="6"/>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58.xml><?xml version="1.0" encoding="utf-8"?>
<p:tagLst xmlns:p="http://schemas.openxmlformats.org/presentationml/2006/main">
  <p:tag name="KSO_WM_TAG_VERSION" val="1.0"/>
  <p:tag name="KSO_WM_BEAUTIFY_FLAG" val="#wm#"/>
  <p:tag name="KSO_WM_UNIT_TYPE" val="i"/>
  <p:tag name="KSO_WM_UNIT_ID" val="_18*i*7"/>
  <p:tag name="KSO_WM_UNIT_INDEX" val="7"/>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59.xml><?xml version="1.0" encoding="utf-8"?>
<p:tagLst xmlns:p="http://schemas.openxmlformats.org/presentationml/2006/main">
  <p:tag name="KSO_WM_TAG_VERSION" val="1.0"/>
  <p:tag name="KSO_WM_BEAUTIFY_FLAG" val="#wm#"/>
  <p:tag name="KSO_WM_UNIT_TYPE" val="i"/>
  <p:tag name="KSO_WM_UNIT_ID" val="_18*i*8"/>
  <p:tag name="KSO_WM_UNIT_INDEX" val="8"/>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0.xml><?xml version="1.0" encoding="utf-8"?>
<p:tagLst xmlns:p="http://schemas.openxmlformats.org/presentationml/2006/main">
  <p:tag name="KSO_WM_TAG_VERSION" val="1.0"/>
  <p:tag name="KSO_WM_BEAUTIFY_FLAG" val="#wm#"/>
  <p:tag name="KSO_WM_UNIT_TYPE" val="i"/>
  <p:tag name="KSO_WM_UNIT_ID" val="_18*i*9"/>
  <p:tag name="KSO_WM_UNIT_INDEX" val="9"/>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61.xml><?xml version="1.0" encoding="utf-8"?>
<p:tagLst xmlns:p="http://schemas.openxmlformats.org/presentationml/2006/main">
  <p:tag name="KSO_WM_TAG_VERSION" val="1.0"/>
  <p:tag name="KSO_WM_BEAUTIFY_FLAG" val="#wm#"/>
  <p:tag name="KSO_WM_UNIT_TYPE" val="i"/>
  <p:tag name="KSO_WM_UNIT_ID" val="_18*i*10"/>
  <p:tag name="KSO_WM_UNIT_INDEX" val="10"/>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62.xml><?xml version="1.0" encoding="utf-8"?>
<p:tagLst xmlns:p="http://schemas.openxmlformats.org/presentationml/2006/main">
  <p:tag name="KSO_WM_TAG_VERSION" val="1.0"/>
  <p:tag name="KSO_WM_BEAUTIFY_FLAG" val="#wm#"/>
  <p:tag name="KSO_WM_UNIT_TYPE" val="i"/>
  <p:tag name="KSO_WM_UNIT_ID" val="_18*i*11"/>
  <p:tag name="KSO_WM_UNIT_INDEX" val="11"/>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63.xml><?xml version="1.0" encoding="utf-8"?>
<p:tagLst xmlns:p="http://schemas.openxmlformats.org/presentationml/2006/main">
  <p:tag name="KSO_WM_TAG_VERSION" val="1.0"/>
  <p:tag name="KSO_WM_BEAUTIFY_FLAG" val="#wm#"/>
  <p:tag name="KSO_WM_UNIT_TYPE" val="i"/>
  <p:tag name="KSO_WM_UNIT_ID" val="_18*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64.xml><?xml version="1.0" encoding="utf-8"?>
<p:tagLst xmlns:p="http://schemas.openxmlformats.org/presentationml/2006/main">
  <p:tag name="KSO_WM_TAG_VERSION" val="1.0"/>
  <p:tag name="KSO_WM_BEAUTIFY_FLAG" val="#wm#"/>
  <p:tag name="KSO_WM_UNIT_TYPE" val="i"/>
  <p:tag name="KSO_WM_UNIT_ID" val="_18*i*13"/>
  <p:tag name="KSO_WM_UNIT_INDEX" val="13"/>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1"/>
</p:tagLst>
</file>

<file path=ppt/tags/tag66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667.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668.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66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671.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739"/>
</p:tagLst>
</file>

<file path=ppt/tags/tag67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739"/>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6.xml><?xml version="1.0" encoding="utf-8"?>
<p:tagLst xmlns:p="http://schemas.openxmlformats.org/presentationml/2006/main">
  <p:tag name="KSO_WM_TAG_VERSION" val="1.0"/>
  <p:tag name="KSO_WM_BEAUTIFY_FLAG" val="#wm#"/>
  <p:tag name="KSO_WM_COMBINE_RELATE_SLIDE_ID" val="background20182736_1"/>
  <p:tag name="KSO_WM_TEMPLATE_CATEGORY" val="custom"/>
  <p:tag name="KSO_WM_TEMPLATE_INDEX" val="20184739"/>
  <p:tag name="KSO_WM_TEMPLATE_SUBCATEGORY" val="0"/>
  <p:tag name="KSO_WM_TEMPLATE_THUMBS_INDEX" val="1、4、5、6、12、13、19、23、28、31、32、"/>
  <p:tag name="KSO_WM_SPECIAL_SOURCE" val="bdnull"/>
  <p:tag name="KSO_WM_TEMPLATE_MASTER_TYPE" val="1"/>
  <p:tag name="KSO_WM_TEMPLATE_COLOR_TYPE" val="0"/>
</p:tagLst>
</file>

<file path=ppt/tags/tag677.xml><?xml version="1.0" encoding="utf-8"?>
<p:tagLst xmlns:p="http://schemas.openxmlformats.org/presentationml/2006/main">
  <p:tag name="KSO_WM_BEAUTIFY_FLAG" val="#wm#"/>
  <p:tag name="KSO_WM_TEMPLATE_CATEGORY" val="custom"/>
  <p:tag name="KSO_WM_TEMPLATE_INDEX" val="20184739"/>
</p:tagLst>
</file>

<file path=ppt/tags/tag678.xml><?xml version="1.0" encoding="utf-8"?>
<p:tagLst xmlns:p="http://schemas.openxmlformats.org/presentationml/2006/main">
  <p:tag name="KSO_WM_BEAUTIFY_FLAG" val="#wm#"/>
  <p:tag name="KSO_WM_TEMPLATE_CATEGORY" val="custom"/>
  <p:tag name="KSO_WM_TEMPLATE_INDEX" val="20184739"/>
</p:tagLst>
</file>

<file path=ppt/tags/tag679.xml><?xml version="1.0" encoding="utf-8"?>
<p:tagLst xmlns:p="http://schemas.openxmlformats.org/presentationml/2006/main">
  <p:tag name="KSO_WM_BEAUTIFY_FLAG" val="#wm#"/>
  <p:tag name="KSO_WM_TEMPLATE_CATEGORY" val="custom"/>
  <p:tag name="KSO_WM_TEMPLATE_INDEX" val="20184739"/>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0.xml><?xml version="1.0" encoding="utf-8"?>
<p:tagLst xmlns:p="http://schemas.openxmlformats.org/presentationml/2006/main">
  <p:tag name="KSO_WM_TEMPLATE_CATEGORY" val="custom"/>
  <p:tag name="KSO_WM_TEMPLATE_INDEX" val="20184739"/>
  <p:tag name="KSO_WM_TAG_VERSION" val="1.0"/>
  <p:tag name="KSO_WM_BEAUTIFY_FLAG" val="#wm#"/>
  <p:tag name="KSO_WM_UNIT_PRESET_TEXT_LEN" val="17"/>
  <p:tag name="KSO_WM_UNIT_PRESET_TEXT_INDEX" val="3"/>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739_2*a*1"/>
  <p:tag name="KSO_WM_UNIT_ISNUMDGMTITLE" val="0"/>
  <p:tag name="KSO_WM_UNIT_NOCLEAR" val="0"/>
  <p:tag name="KSO_WM_UNIT_DIAGRAM_ISNUMVISUAL" val="0"/>
  <p:tag name="KSO_WM_UNIT_DIAGRAM_ISREFERUNIT" val="0"/>
</p:tagLst>
</file>

<file path=ppt/tags/tag68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2736_2"/>
  <p:tag name="KSO_WM_TEMPLATE_CATEGORY" val="custom"/>
  <p:tag name="KSO_WM_TEMPLATE_INDEX" val="20184739"/>
  <p:tag name="KSO_WM_SLIDE_ID" val="custom20184739_2"/>
  <p:tag name="KSO_WM_SLIDE_INDEX" val="2"/>
  <p:tag name="KSO_WM_TEMPLATE_SUBCATEGORY" val="0"/>
  <p:tag name="KSO_WM_SLIDE_SUBTYPE" val="pureTxt"/>
  <p:tag name="KSO_WM_SPECIAL_SOURCE" val="bdnull"/>
  <p:tag name="KSO_WM_TEMPLATE_MASTER_TYPE" val="1"/>
  <p:tag name="KSO_WM_TEMPLATE_COLOR_TYPE" val="0"/>
</p:tagLst>
</file>

<file path=ppt/tags/tag682.xml><?xml version="1.0" encoding="utf-8"?>
<p:tagLst xmlns:p="http://schemas.openxmlformats.org/presentationml/2006/main">
  <p:tag name="KSO_WM_BEAUTIFY_FLAG" val=""/>
</p:tagLst>
</file>

<file path=ppt/tags/tag683.xml><?xml version="1.0" encoding="utf-8"?>
<p:tagLst xmlns:p="http://schemas.openxmlformats.org/presentationml/2006/main">
  <p:tag name="KSO_WM_BEAUTIFY_FLAG" val="#wm#"/>
  <p:tag name="KSO_WM_TEMPLATE_CATEGORY" val="custom"/>
  <p:tag name="KSO_WM_TEMPLATE_INDEX" val="20184739"/>
</p:tagLst>
</file>

<file path=ppt/tags/tag684.xml><?xml version="1.0" encoding="utf-8"?>
<p:tagLst xmlns:p="http://schemas.openxmlformats.org/presentationml/2006/main">
  <p:tag name="KSO_WM_BEAUTIFY_FLAG" val="#wm#"/>
  <p:tag name="KSO_WM_TEMPLATE_CATEGORY" val="custom"/>
  <p:tag name="KSO_WM_TEMPLATE_INDEX" val="20184739"/>
</p:tagLst>
</file>

<file path=ppt/tags/tag685.xml><?xml version="1.0" encoding="utf-8"?>
<p:tagLst xmlns:p="http://schemas.openxmlformats.org/presentationml/2006/main">
  <p:tag name="KSO_WM_BEAUTIFY_FLAG" val="#wm#"/>
  <p:tag name="KSO_WM_TEMPLATE_CATEGORY" val="custom"/>
  <p:tag name="KSO_WM_TEMPLATE_INDEX" val="20184739"/>
</p:tagLst>
</file>

<file path=ppt/tags/tag686.xml><?xml version="1.0" encoding="utf-8"?>
<p:tagLst xmlns:p="http://schemas.openxmlformats.org/presentationml/2006/main">
  <p:tag name="KSO_WM_BEAUTIFY_FLAG" val="#wm#"/>
  <p:tag name="KSO_WM_TEMPLATE_CATEGORY" val="custom"/>
  <p:tag name="KSO_WM_TEMPLATE_INDEX" val="20184739"/>
</p:tagLst>
</file>

<file path=ppt/tags/tag687.xml><?xml version="1.0" encoding="utf-8"?>
<p:tagLst xmlns:p="http://schemas.openxmlformats.org/presentationml/2006/main">
  <p:tag name="KSO_WM_BEAUTIFY_FLAG" val="#wm#"/>
  <p:tag name="KSO_WM_TEMPLATE_CATEGORY" val="custom"/>
  <p:tag name="KSO_WM_TEMPLATE_INDEX" val="20184739"/>
</p:tagLst>
</file>

<file path=ppt/tags/tag688.xml><?xml version="1.0" encoding="utf-8"?>
<p:tagLst xmlns:p="http://schemas.openxmlformats.org/presentationml/2006/main">
  <p:tag name="KSO_WM_BEAUTIFY_FLAG" val="#wm#"/>
  <p:tag name="KSO_WM_TEMPLATE_CATEGORY" val="custom"/>
  <p:tag name="KSO_WM_TEMPLATE_INDEX" val="20184739"/>
</p:tagLst>
</file>

<file path=ppt/tags/tag689.xml><?xml version="1.0" encoding="utf-8"?>
<p:tagLst xmlns:p="http://schemas.openxmlformats.org/presentationml/2006/main">
  <p:tag name="KSO_WM_BEAUTIFY_FLAG" val=""/>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0.xml><?xml version="1.0" encoding="utf-8"?>
<p:tagLst xmlns:p="http://schemas.openxmlformats.org/presentationml/2006/main">
  <p:tag name="KSO_WM_BEAUTIFY_FLAG" val="#wm#"/>
  <p:tag name="KSO_WM_TEMPLATE_CATEGORY" val="custom"/>
  <p:tag name="KSO_WM_TEMPLATE_INDEX" val="20184739"/>
</p:tagLst>
</file>

<file path=ppt/tags/tag691.xml><?xml version="1.0" encoding="utf-8"?>
<p:tagLst xmlns:p="http://schemas.openxmlformats.org/presentationml/2006/main">
  <p:tag name="KSO_WM_BEAUTIFY_FLAG" val=""/>
</p:tagLst>
</file>

<file path=ppt/tags/tag692.xml><?xml version="1.0" encoding="utf-8"?>
<p:tagLst xmlns:p="http://schemas.openxmlformats.org/presentationml/2006/main">
  <p:tag name="KSO_WM_BEAUTIFY_FLAG" val="#wm#"/>
  <p:tag name="KSO_WM_TEMPLATE_CATEGORY" val="custom"/>
  <p:tag name="KSO_WM_TEMPLATE_INDEX" val="20184739"/>
</p:tagLst>
</file>

<file path=ppt/tags/tag693.xml><?xml version="1.0" encoding="utf-8"?>
<p:tagLst xmlns:p="http://schemas.openxmlformats.org/presentationml/2006/main">
  <p:tag name="KSO_WM_BEAUTIFY_FLAG" val=""/>
</p:tagLst>
</file>

<file path=ppt/tags/tag694.xml><?xml version="1.0" encoding="utf-8"?>
<p:tagLst xmlns:p="http://schemas.openxmlformats.org/presentationml/2006/main">
  <p:tag name="KSO_WM_BEAUTIFY_FLAG" val="#wm#"/>
  <p:tag name="KSO_WM_TEMPLATE_CATEGORY" val="custom"/>
  <p:tag name="KSO_WM_TEMPLATE_INDEX" val="20184739"/>
</p:tagLst>
</file>

<file path=ppt/tags/tag695.xml><?xml version="1.0" encoding="utf-8"?>
<p:tagLst xmlns:p="http://schemas.openxmlformats.org/presentationml/2006/main">
  <p:tag name="KSO_WM_BEAUTIFY_FLAG" val=""/>
</p:tagLst>
</file>

<file path=ppt/tags/tag696.xml><?xml version="1.0" encoding="utf-8"?>
<p:tagLst xmlns:p="http://schemas.openxmlformats.org/presentationml/2006/main">
  <p:tag name="KSO_WM_BEAUTIFY_FLAG" val="#wm#"/>
  <p:tag name="KSO_WM_TEMPLATE_CATEGORY" val="custom"/>
  <p:tag name="KSO_WM_TEMPLATE_INDEX" val="20184739"/>
</p:tagLst>
</file>

<file path=ppt/tags/tag697.xml><?xml version="1.0" encoding="utf-8"?>
<p:tagLst xmlns:p="http://schemas.openxmlformats.org/presentationml/2006/main">
  <p:tag name="COMMONDATA" val="eyJoZGlkIjoiNjY4Y2VlYWY1YjBmYjk5ZjY3ODk0OGNmNDUzYjMxNGEifQ=="/>
  <p:tag name="commondata" val="eyJoZGlkIjoiZjBlZGM4Y2I4ZWJjZjA5YzVlZDRlMzdlZTY3MWQ3ODM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0184739">
      <a:dk1>
        <a:sysClr val="windowText" lastClr="000000"/>
      </a:dk1>
      <a:lt1>
        <a:sysClr val="window" lastClr="FFFFFF"/>
      </a:lt1>
      <a:dk2>
        <a:srgbClr val="192E2E"/>
      </a:dk2>
      <a:lt2>
        <a:srgbClr val="244242"/>
      </a:lt2>
      <a:accent1>
        <a:srgbClr val="D38411"/>
      </a:accent1>
      <a:accent2>
        <a:srgbClr val="BD760F"/>
      </a:accent2>
      <a:accent3>
        <a:srgbClr val="A7680D"/>
      </a:accent3>
      <a:accent4>
        <a:srgbClr val="905B0C"/>
      </a:accent4>
      <a:accent5>
        <a:srgbClr val="7A4D0A"/>
      </a:accent5>
      <a:accent6>
        <a:srgbClr val="643F08"/>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20184739">
      <a:dk1>
        <a:sysClr val="windowText" lastClr="000000"/>
      </a:dk1>
      <a:lt1>
        <a:sysClr val="window" lastClr="FFFFFF"/>
      </a:lt1>
      <a:dk2>
        <a:srgbClr val="192E2E"/>
      </a:dk2>
      <a:lt2>
        <a:srgbClr val="244242"/>
      </a:lt2>
      <a:accent1>
        <a:srgbClr val="D38411"/>
      </a:accent1>
      <a:accent2>
        <a:srgbClr val="BD760F"/>
      </a:accent2>
      <a:accent3>
        <a:srgbClr val="A7680D"/>
      </a:accent3>
      <a:accent4>
        <a:srgbClr val="905B0C"/>
      </a:accent4>
      <a:accent5>
        <a:srgbClr val="7A4D0A"/>
      </a:accent5>
      <a:accent6>
        <a:srgbClr val="643F08"/>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1685</Words>
  <Application>WPS 演示</Application>
  <PresentationFormat>自定义</PresentationFormat>
  <Paragraphs>98</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15</vt:i4>
      </vt:variant>
    </vt:vector>
  </HeadingPairs>
  <TitlesOfParts>
    <vt:vector size="28" baseType="lpstr">
      <vt:lpstr>Arial</vt:lpstr>
      <vt:lpstr>宋体</vt:lpstr>
      <vt:lpstr>Wingdings</vt:lpstr>
      <vt:lpstr>Wingdings</vt:lpstr>
      <vt:lpstr>微软雅黑</vt:lpstr>
      <vt:lpstr>黑体</vt:lpstr>
      <vt:lpstr>Arial Unicode MS</vt:lpstr>
      <vt:lpstr>Calibri</vt:lpstr>
      <vt:lpstr>BatangChe</vt:lpstr>
      <vt:lpstr>Segoe Print</vt:lpstr>
      <vt:lpstr>Office 主题​​</vt:lpstr>
      <vt:lpstr>1_Office 主题​​</vt:lpstr>
      <vt:lpstr>2_Office 主题​​</vt:lpstr>
      <vt:lpstr>PowerPoint 演示文稿</vt:lpstr>
      <vt:lpstr>题目难度</vt:lpstr>
      <vt:lpstr>B：实况足球战力评测</vt:lpstr>
      <vt:lpstr>M：来点邦邦</vt:lpstr>
      <vt:lpstr>I：卡卡的手工作业</vt:lpstr>
      <vt:lpstr>K:Galaxy</vt:lpstr>
      <vt:lpstr>G：mermer out</vt:lpstr>
      <vt:lpstr>F：涂色游戏</vt:lpstr>
      <vt:lpstr>J. 让他玩赛马娘吧他什么都会做的</vt:lpstr>
      <vt:lpstr>L：蓝莓的救赎</vt:lpstr>
      <vt:lpstr>A：闭合元组</vt:lpstr>
      <vt:lpstr>D：k-LCM</vt:lpstr>
      <vt:lpstr>H：线段的乘积</vt:lpstr>
      <vt:lpstr>C：蚁后修路</vt:lpstr>
      <vt:lpstr>E：威风堂堂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lolilolikon</cp:lastModifiedBy>
  <cp:revision>330</cp:revision>
  <dcterms:created xsi:type="dcterms:W3CDTF">2019-06-19T02:08:00Z</dcterms:created>
  <dcterms:modified xsi:type="dcterms:W3CDTF">2024-04-28T06:19:13Z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A08F675EEAEA4AFDBACA5F5B4DFFED24_12</vt:lpwstr>
  </property>
</Properties>
</file>