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4"/>
  </p:notesMasterIdLst>
  <p:sldIdLst>
    <p:sldId id="257" r:id="rId2"/>
    <p:sldId id="256" r:id="rId3"/>
    <p:sldId id="268" r:id="rId4"/>
    <p:sldId id="260" r:id="rId5"/>
    <p:sldId id="263" r:id="rId6"/>
    <p:sldId id="258" r:id="rId7"/>
    <p:sldId id="262" r:id="rId8"/>
    <p:sldId id="269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4B222-C209-4876-AB91-795597041777}" v="84" dt="2020-03-03T15:15:17.242"/>
    <p1510:client id="{1DA01419-3257-477B-9855-48163BF80B2E}" v="28" dt="2020-03-03T18:02:08.600"/>
    <p1510:client id="{6C785AF4-9873-42C5-9B23-E7E0BA22F525}" v="1669" dt="2020-03-02T19:03:29.214"/>
    <p1510:client id="{95D5B466-2769-413C-AFB8-A93972C6AF4B}" v="84" dt="2020-03-03T14:51:55.353"/>
    <p1510:client id="{B2BDB42E-EA89-4AF2-BDA6-5A6CFBD90E8F}" v="6" dt="2020-04-13T09:56:15.203"/>
    <p1510:client id="{B480920D-478B-45E8-BF24-ED49F08D0C4E}" v="2" dt="2020-03-03T19:12:48.050"/>
    <p1510:client id="{E5254A62-6225-4591-BCAF-4671C49B7591}" v="196" dt="2020-03-03T14:31:0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25" autoAdjust="0"/>
  </p:normalViewPr>
  <p:slideViewPr>
    <p:cSldViewPr snapToGrid="0">
      <p:cViewPr>
        <p:scale>
          <a:sx n="87" d="100"/>
          <a:sy n="87" d="100"/>
        </p:scale>
        <p:origin x="4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759EF-E225-4A9C-858E-3E8E0CFF4E8B}" type="doc">
      <dgm:prSet loTypeId="urn:microsoft.com/office/officeart/2005/8/layout/cycle4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DA457EA6-D6EA-488E-AA27-F48F88B8A30F}">
      <dgm:prSet phldrT="[Text]" custT="1"/>
      <dgm:spPr/>
      <dgm:t>
        <a:bodyPr/>
        <a:lstStyle/>
        <a:p>
          <a:r>
            <a:rPr lang="ru-RU" sz="2200" b="1" dirty="0"/>
            <a:t>Камера</a:t>
          </a:r>
          <a:endParaRPr lang="bg-BG" sz="2200" b="1" dirty="0"/>
        </a:p>
      </dgm:t>
    </dgm:pt>
    <dgm:pt modelId="{5062FB4C-9819-446B-8A56-1EE0CD2506A7}" type="parTrans" cxnId="{67E56016-DFB2-4A96-A28C-026E1D4B71BD}">
      <dgm:prSet/>
      <dgm:spPr/>
      <dgm:t>
        <a:bodyPr/>
        <a:lstStyle/>
        <a:p>
          <a:endParaRPr lang="bg-BG"/>
        </a:p>
      </dgm:t>
    </dgm:pt>
    <dgm:pt modelId="{636D670D-B934-4C43-80CF-3FFFFA6D425C}" type="sibTrans" cxnId="{67E56016-DFB2-4A96-A28C-026E1D4B71BD}">
      <dgm:prSet/>
      <dgm:spPr/>
      <dgm:t>
        <a:bodyPr/>
        <a:lstStyle/>
        <a:p>
          <a:endParaRPr lang="bg-BG"/>
        </a:p>
      </dgm:t>
    </dgm:pt>
    <dgm:pt modelId="{2A4BAA66-22AE-47AC-B4C4-DB022F64A2C2}">
      <dgm:prSet phldrT="[Text]" custT="1"/>
      <dgm:spPr/>
      <dgm:t>
        <a:bodyPr/>
        <a:lstStyle/>
        <a:p>
          <a:r>
            <a:rPr lang="bg-BG" sz="1400" b="1" dirty="0"/>
            <a:t>заснемане на обект</a:t>
          </a:r>
        </a:p>
      </dgm:t>
    </dgm:pt>
    <dgm:pt modelId="{336ADD62-E307-4A47-87F9-631ABD71BC77}" type="parTrans" cxnId="{BBA302FB-A902-4B85-A207-93219BA6EA5C}">
      <dgm:prSet/>
      <dgm:spPr/>
      <dgm:t>
        <a:bodyPr/>
        <a:lstStyle/>
        <a:p>
          <a:endParaRPr lang="bg-BG"/>
        </a:p>
      </dgm:t>
    </dgm:pt>
    <dgm:pt modelId="{B3477F66-937C-4C30-AFBD-82D71E5D9A21}" type="sibTrans" cxnId="{BBA302FB-A902-4B85-A207-93219BA6EA5C}">
      <dgm:prSet/>
      <dgm:spPr/>
      <dgm:t>
        <a:bodyPr/>
        <a:lstStyle/>
        <a:p>
          <a:endParaRPr lang="bg-BG"/>
        </a:p>
      </dgm:t>
    </dgm:pt>
    <dgm:pt modelId="{5835B383-9371-42A9-AF52-C8F9F04CAF1A}">
      <dgm:prSet phldrT="[Text]" custT="1"/>
      <dgm:spPr/>
      <dgm:t>
        <a:bodyPr/>
        <a:lstStyle/>
        <a:p>
          <a:r>
            <a:rPr lang="ru-RU" sz="2200" b="1" dirty="0"/>
            <a:t>Качване</a:t>
          </a:r>
          <a:endParaRPr lang="bg-BG" sz="2200" b="1" dirty="0"/>
        </a:p>
      </dgm:t>
    </dgm:pt>
    <dgm:pt modelId="{CFEC486C-AD1F-40FD-AABD-85A62DFCF97C}" type="parTrans" cxnId="{D7B603DD-97DD-410C-80A1-418744C697EC}">
      <dgm:prSet/>
      <dgm:spPr/>
      <dgm:t>
        <a:bodyPr/>
        <a:lstStyle/>
        <a:p>
          <a:endParaRPr lang="bg-BG"/>
        </a:p>
      </dgm:t>
    </dgm:pt>
    <dgm:pt modelId="{208F5801-23A8-4740-B2A4-14CF6E80F1B4}" type="sibTrans" cxnId="{D7B603DD-97DD-410C-80A1-418744C697EC}">
      <dgm:prSet/>
      <dgm:spPr/>
      <dgm:t>
        <a:bodyPr/>
        <a:lstStyle/>
        <a:p>
          <a:endParaRPr lang="bg-BG"/>
        </a:p>
      </dgm:t>
    </dgm:pt>
    <dgm:pt modelId="{7771C8E6-586C-4EB2-9A60-12D889B5C229}">
      <dgm:prSet phldrT="[Text]" custT="1"/>
      <dgm:spPr/>
      <dgm:t>
        <a:bodyPr/>
        <a:lstStyle/>
        <a:p>
          <a:r>
            <a:rPr lang="bg-BG" sz="1400" b="1" dirty="0"/>
            <a:t>качване на графично изображение</a:t>
          </a:r>
        </a:p>
      </dgm:t>
    </dgm:pt>
    <dgm:pt modelId="{2414E83F-395C-4AAA-A46E-1E4434AA1E4D}" type="parTrans" cxnId="{430DA131-521E-4064-B283-D1715B420F46}">
      <dgm:prSet/>
      <dgm:spPr/>
      <dgm:t>
        <a:bodyPr/>
        <a:lstStyle/>
        <a:p>
          <a:endParaRPr lang="bg-BG"/>
        </a:p>
      </dgm:t>
    </dgm:pt>
    <dgm:pt modelId="{9DABBB8A-777F-486B-883C-3E513D2DCE32}" type="sibTrans" cxnId="{430DA131-521E-4064-B283-D1715B420F46}">
      <dgm:prSet/>
      <dgm:spPr/>
      <dgm:t>
        <a:bodyPr/>
        <a:lstStyle/>
        <a:p>
          <a:endParaRPr lang="bg-BG"/>
        </a:p>
      </dgm:t>
    </dgm:pt>
    <dgm:pt modelId="{D9DA7BF8-CC47-43AC-A0F8-538ECA6384F5}">
      <dgm:prSet phldrT="[Text]" custT="1"/>
      <dgm:spPr/>
      <dgm:t>
        <a:bodyPr/>
        <a:lstStyle/>
        <a:p>
          <a:r>
            <a:rPr lang="ru-RU" sz="2200" b="1" dirty="0">
              <a:ea typeface="+mn-lt"/>
              <a:cs typeface="+mn-lt"/>
            </a:rPr>
            <a:t>Модел</a:t>
          </a:r>
          <a:endParaRPr lang="bg-BG" sz="2200" b="1" dirty="0"/>
        </a:p>
      </dgm:t>
    </dgm:pt>
    <dgm:pt modelId="{23AE3BC7-0920-4586-9178-B326504CFF56}" type="parTrans" cxnId="{81C6C50E-48B1-4D6E-9E7E-176116DA70B2}">
      <dgm:prSet/>
      <dgm:spPr/>
      <dgm:t>
        <a:bodyPr/>
        <a:lstStyle/>
        <a:p>
          <a:endParaRPr lang="bg-BG"/>
        </a:p>
      </dgm:t>
    </dgm:pt>
    <dgm:pt modelId="{4E99C0F5-947D-4DF4-B7C2-033BA7EDAE03}" type="sibTrans" cxnId="{81C6C50E-48B1-4D6E-9E7E-176116DA70B2}">
      <dgm:prSet/>
      <dgm:spPr/>
      <dgm:t>
        <a:bodyPr/>
        <a:lstStyle/>
        <a:p>
          <a:endParaRPr lang="bg-BG"/>
        </a:p>
      </dgm:t>
    </dgm:pt>
    <dgm:pt modelId="{B6452EF0-6DF4-4ABB-B320-1C25FBC25A0A}">
      <dgm:prSet phldrT="[Text]" custT="1"/>
      <dgm:spPr/>
      <dgm:t>
        <a:bodyPr/>
        <a:lstStyle/>
        <a:p>
          <a:r>
            <a:rPr lang="ru-RU" sz="1250" b="1" dirty="0">
              <a:ea typeface="+mn-lt"/>
              <a:cs typeface="+mn-lt"/>
            </a:rPr>
            <a:t>разпознаване на организмите по качена снимка или на място</a:t>
          </a:r>
          <a:endParaRPr lang="bg-BG" sz="1250" b="1" dirty="0"/>
        </a:p>
      </dgm:t>
    </dgm:pt>
    <dgm:pt modelId="{7054753A-FAEA-4EE3-B0A9-C01157ADE894}" type="parTrans" cxnId="{F442BD30-26FF-4B87-8407-A14246F38ECE}">
      <dgm:prSet/>
      <dgm:spPr/>
      <dgm:t>
        <a:bodyPr/>
        <a:lstStyle/>
        <a:p>
          <a:endParaRPr lang="bg-BG"/>
        </a:p>
      </dgm:t>
    </dgm:pt>
    <dgm:pt modelId="{D29F2CFD-1224-4C4D-B6E6-55613433B8F1}" type="sibTrans" cxnId="{F442BD30-26FF-4B87-8407-A14246F38ECE}">
      <dgm:prSet/>
      <dgm:spPr/>
      <dgm:t>
        <a:bodyPr/>
        <a:lstStyle/>
        <a:p>
          <a:endParaRPr lang="bg-BG"/>
        </a:p>
      </dgm:t>
    </dgm:pt>
    <dgm:pt modelId="{88FB6F77-54ED-4105-9D97-02EFBDEA73E7}">
      <dgm:prSet phldrT="[Text]" custT="1"/>
      <dgm:spPr/>
      <dgm:t>
        <a:bodyPr/>
        <a:lstStyle/>
        <a:p>
          <a:r>
            <a:rPr lang="ru-RU" sz="2200" b="1" dirty="0">
              <a:ea typeface="+mn-lt"/>
              <a:cs typeface="+mn-lt"/>
            </a:rPr>
            <a:t>База данни</a:t>
          </a:r>
          <a:endParaRPr lang="bg-BG" sz="2200" b="1" dirty="0"/>
        </a:p>
      </dgm:t>
    </dgm:pt>
    <dgm:pt modelId="{3E6E6CFB-8AB7-4FAB-941E-96B7A54A1DFA}" type="parTrans" cxnId="{8723D075-51B5-4F6B-BCE4-6A74DFD5A389}">
      <dgm:prSet/>
      <dgm:spPr/>
      <dgm:t>
        <a:bodyPr/>
        <a:lstStyle/>
        <a:p>
          <a:endParaRPr lang="bg-BG"/>
        </a:p>
      </dgm:t>
    </dgm:pt>
    <dgm:pt modelId="{EE7ED848-CE81-4B37-9E1A-7EE3980C775E}" type="sibTrans" cxnId="{8723D075-51B5-4F6B-BCE4-6A74DFD5A389}">
      <dgm:prSet/>
      <dgm:spPr/>
      <dgm:t>
        <a:bodyPr/>
        <a:lstStyle/>
        <a:p>
          <a:endParaRPr lang="bg-BG"/>
        </a:p>
      </dgm:t>
    </dgm:pt>
    <dgm:pt modelId="{41205521-086E-45A1-BAF7-1B9E330D1811}">
      <dgm:prSet phldrT="[Text]" custT="1"/>
      <dgm:spPr/>
      <dgm:t>
        <a:bodyPr/>
        <a:lstStyle/>
        <a:p>
          <a:r>
            <a:rPr lang="bg-BG" sz="1400" b="1" dirty="0"/>
            <a:t>списък с всички налични организми</a:t>
          </a:r>
        </a:p>
      </dgm:t>
    </dgm:pt>
    <dgm:pt modelId="{39276C2E-13FA-44FA-B236-3E6F3494C0E8}" type="parTrans" cxnId="{D1FFFF7A-4B4A-49C5-89FF-3EC631D86819}">
      <dgm:prSet/>
      <dgm:spPr/>
      <dgm:t>
        <a:bodyPr/>
        <a:lstStyle/>
        <a:p>
          <a:endParaRPr lang="bg-BG"/>
        </a:p>
      </dgm:t>
    </dgm:pt>
    <dgm:pt modelId="{7B8A1F26-459F-4E70-94AF-85F91242200A}" type="sibTrans" cxnId="{D1FFFF7A-4B4A-49C5-89FF-3EC631D86819}">
      <dgm:prSet/>
      <dgm:spPr/>
      <dgm:t>
        <a:bodyPr/>
        <a:lstStyle/>
        <a:p>
          <a:endParaRPr lang="bg-BG"/>
        </a:p>
      </dgm:t>
    </dgm:pt>
    <dgm:pt modelId="{83AB6637-261E-487D-942E-BBAC4037F28F}" type="pres">
      <dgm:prSet presAssocID="{A34759EF-E225-4A9C-858E-3E8E0CFF4E8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9CA0EA8-0234-481E-BADE-E674240CB4A0}" type="pres">
      <dgm:prSet presAssocID="{A34759EF-E225-4A9C-858E-3E8E0CFF4E8B}" presName="children" presStyleCnt="0"/>
      <dgm:spPr/>
    </dgm:pt>
    <dgm:pt modelId="{EA5B8001-A8D5-4D10-B7F2-8142BF101945}" type="pres">
      <dgm:prSet presAssocID="{A34759EF-E225-4A9C-858E-3E8E0CFF4E8B}" presName="child1group" presStyleCnt="0"/>
      <dgm:spPr/>
    </dgm:pt>
    <dgm:pt modelId="{79BA71A7-673D-47D8-806D-F83FD207D00C}" type="pres">
      <dgm:prSet presAssocID="{A34759EF-E225-4A9C-858E-3E8E0CFF4E8B}" presName="child1" presStyleLbl="bgAcc1" presStyleIdx="0" presStyleCnt="4"/>
      <dgm:spPr/>
    </dgm:pt>
    <dgm:pt modelId="{17D89455-30A3-43CD-82E6-125E3A11C316}" type="pres">
      <dgm:prSet presAssocID="{A34759EF-E225-4A9C-858E-3E8E0CFF4E8B}" presName="child1Text" presStyleLbl="bgAcc1" presStyleIdx="0" presStyleCnt="4">
        <dgm:presLayoutVars>
          <dgm:bulletEnabled val="1"/>
        </dgm:presLayoutVars>
      </dgm:prSet>
      <dgm:spPr/>
    </dgm:pt>
    <dgm:pt modelId="{31C8AA65-9870-48E5-A76D-3D44E78F5E50}" type="pres">
      <dgm:prSet presAssocID="{A34759EF-E225-4A9C-858E-3E8E0CFF4E8B}" presName="child2group" presStyleCnt="0"/>
      <dgm:spPr/>
    </dgm:pt>
    <dgm:pt modelId="{14966F70-EF04-4D5B-AD21-AB0F00708225}" type="pres">
      <dgm:prSet presAssocID="{A34759EF-E225-4A9C-858E-3E8E0CFF4E8B}" presName="child2" presStyleLbl="bgAcc1" presStyleIdx="1" presStyleCnt="4"/>
      <dgm:spPr/>
    </dgm:pt>
    <dgm:pt modelId="{A6247C11-3793-48E9-B042-0F7C4F432B16}" type="pres">
      <dgm:prSet presAssocID="{A34759EF-E225-4A9C-858E-3E8E0CFF4E8B}" presName="child2Text" presStyleLbl="bgAcc1" presStyleIdx="1" presStyleCnt="4">
        <dgm:presLayoutVars>
          <dgm:bulletEnabled val="1"/>
        </dgm:presLayoutVars>
      </dgm:prSet>
      <dgm:spPr/>
    </dgm:pt>
    <dgm:pt modelId="{A8FC8515-A05D-40DB-AE88-63AEC4A98681}" type="pres">
      <dgm:prSet presAssocID="{A34759EF-E225-4A9C-858E-3E8E0CFF4E8B}" presName="child3group" presStyleCnt="0"/>
      <dgm:spPr/>
    </dgm:pt>
    <dgm:pt modelId="{F928285F-6FEC-41B6-9135-0026FE93E1ED}" type="pres">
      <dgm:prSet presAssocID="{A34759EF-E225-4A9C-858E-3E8E0CFF4E8B}" presName="child3" presStyleLbl="bgAcc1" presStyleIdx="2" presStyleCnt="4"/>
      <dgm:spPr/>
    </dgm:pt>
    <dgm:pt modelId="{146ED61E-EA07-4D59-87FB-417E0D68941D}" type="pres">
      <dgm:prSet presAssocID="{A34759EF-E225-4A9C-858E-3E8E0CFF4E8B}" presName="child3Text" presStyleLbl="bgAcc1" presStyleIdx="2" presStyleCnt="4">
        <dgm:presLayoutVars>
          <dgm:bulletEnabled val="1"/>
        </dgm:presLayoutVars>
      </dgm:prSet>
      <dgm:spPr/>
    </dgm:pt>
    <dgm:pt modelId="{11FBC99E-1417-4D78-9ED8-CDB7B3A4C6F4}" type="pres">
      <dgm:prSet presAssocID="{A34759EF-E225-4A9C-858E-3E8E0CFF4E8B}" presName="child4group" presStyleCnt="0"/>
      <dgm:spPr/>
    </dgm:pt>
    <dgm:pt modelId="{15D99C10-B3C9-4487-BDFA-AF8F1A91EEA5}" type="pres">
      <dgm:prSet presAssocID="{A34759EF-E225-4A9C-858E-3E8E0CFF4E8B}" presName="child4" presStyleLbl="bgAcc1" presStyleIdx="3" presStyleCnt="4"/>
      <dgm:spPr/>
    </dgm:pt>
    <dgm:pt modelId="{CC8424C9-3A85-4E8E-951A-397DA48CB222}" type="pres">
      <dgm:prSet presAssocID="{A34759EF-E225-4A9C-858E-3E8E0CFF4E8B}" presName="child4Text" presStyleLbl="bgAcc1" presStyleIdx="3" presStyleCnt="4">
        <dgm:presLayoutVars>
          <dgm:bulletEnabled val="1"/>
        </dgm:presLayoutVars>
      </dgm:prSet>
      <dgm:spPr/>
    </dgm:pt>
    <dgm:pt modelId="{A36B040E-5C67-41C6-B0E2-934D45DF61F3}" type="pres">
      <dgm:prSet presAssocID="{A34759EF-E225-4A9C-858E-3E8E0CFF4E8B}" presName="childPlaceholder" presStyleCnt="0"/>
      <dgm:spPr/>
    </dgm:pt>
    <dgm:pt modelId="{711FDE53-B73D-4BAB-80E7-5FC3EDAD4336}" type="pres">
      <dgm:prSet presAssocID="{A34759EF-E225-4A9C-858E-3E8E0CFF4E8B}" presName="circle" presStyleCnt="0"/>
      <dgm:spPr/>
    </dgm:pt>
    <dgm:pt modelId="{493C567C-2BD0-4909-BF1C-6F1507BECF64}" type="pres">
      <dgm:prSet presAssocID="{A34759EF-E225-4A9C-858E-3E8E0CFF4E8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FBE2498-E6E4-4B82-8962-B159CD96DDCD}" type="pres">
      <dgm:prSet presAssocID="{A34759EF-E225-4A9C-858E-3E8E0CFF4E8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3345F22-AA4A-48D8-AF9C-B0EC86A64F6D}" type="pres">
      <dgm:prSet presAssocID="{A34759EF-E225-4A9C-858E-3E8E0CFF4E8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4C1AE80-EB1B-433B-BE96-7F67A4FF61C2}" type="pres">
      <dgm:prSet presAssocID="{A34759EF-E225-4A9C-858E-3E8E0CFF4E8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B1C6475-69B5-4917-B947-32AA8D23912A}" type="pres">
      <dgm:prSet presAssocID="{A34759EF-E225-4A9C-858E-3E8E0CFF4E8B}" presName="quadrantPlaceholder" presStyleCnt="0"/>
      <dgm:spPr/>
    </dgm:pt>
    <dgm:pt modelId="{F808A524-ED26-4AB3-BE78-C69DEEA112BD}" type="pres">
      <dgm:prSet presAssocID="{A34759EF-E225-4A9C-858E-3E8E0CFF4E8B}" presName="center1" presStyleLbl="fgShp" presStyleIdx="0" presStyleCnt="2"/>
      <dgm:spPr/>
    </dgm:pt>
    <dgm:pt modelId="{3331B55B-4D50-45E8-AF9A-7908AD43137D}" type="pres">
      <dgm:prSet presAssocID="{A34759EF-E225-4A9C-858E-3E8E0CFF4E8B}" presName="center2" presStyleLbl="fgShp" presStyleIdx="1" presStyleCnt="2"/>
      <dgm:spPr/>
    </dgm:pt>
  </dgm:ptLst>
  <dgm:cxnLst>
    <dgm:cxn modelId="{81C6C50E-48B1-4D6E-9E7E-176116DA70B2}" srcId="{A34759EF-E225-4A9C-858E-3E8E0CFF4E8B}" destId="{D9DA7BF8-CC47-43AC-A0F8-538ECA6384F5}" srcOrd="2" destOrd="0" parTransId="{23AE3BC7-0920-4586-9178-B326504CFF56}" sibTransId="{4E99C0F5-947D-4DF4-B7C2-033BA7EDAE03}"/>
    <dgm:cxn modelId="{67E56016-DFB2-4A96-A28C-026E1D4B71BD}" srcId="{A34759EF-E225-4A9C-858E-3E8E0CFF4E8B}" destId="{DA457EA6-D6EA-488E-AA27-F48F88B8A30F}" srcOrd="0" destOrd="0" parTransId="{5062FB4C-9819-446B-8A56-1EE0CD2506A7}" sibTransId="{636D670D-B934-4C43-80CF-3FFFFA6D425C}"/>
    <dgm:cxn modelId="{F442BD30-26FF-4B87-8407-A14246F38ECE}" srcId="{D9DA7BF8-CC47-43AC-A0F8-538ECA6384F5}" destId="{B6452EF0-6DF4-4ABB-B320-1C25FBC25A0A}" srcOrd="0" destOrd="0" parTransId="{7054753A-FAEA-4EE3-B0A9-C01157ADE894}" sibTransId="{D29F2CFD-1224-4C4D-B6E6-55613433B8F1}"/>
    <dgm:cxn modelId="{430DA131-521E-4064-B283-D1715B420F46}" srcId="{5835B383-9371-42A9-AF52-C8F9F04CAF1A}" destId="{7771C8E6-586C-4EB2-9A60-12D889B5C229}" srcOrd="0" destOrd="0" parTransId="{2414E83F-395C-4AAA-A46E-1E4434AA1E4D}" sibTransId="{9DABBB8A-777F-486B-883C-3E513D2DCE32}"/>
    <dgm:cxn modelId="{CFB72A62-767B-431B-8135-FDB4974EFA00}" type="presOf" srcId="{2A4BAA66-22AE-47AC-B4C4-DB022F64A2C2}" destId="{79BA71A7-673D-47D8-806D-F83FD207D00C}" srcOrd="0" destOrd="0" presId="urn:microsoft.com/office/officeart/2005/8/layout/cycle4"/>
    <dgm:cxn modelId="{78DCED4D-794F-4516-B567-06A349966314}" type="presOf" srcId="{2A4BAA66-22AE-47AC-B4C4-DB022F64A2C2}" destId="{17D89455-30A3-43CD-82E6-125E3A11C316}" srcOrd="1" destOrd="0" presId="urn:microsoft.com/office/officeart/2005/8/layout/cycle4"/>
    <dgm:cxn modelId="{8723D075-51B5-4F6B-BCE4-6A74DFD5A389}" srcId="{A34759EF-E225-4A9C-858E-3E8E0CFF4E8B}" destId="{88FB6F77-54ED-4105-9D97-02EFBDEA73E7}" srcOrd="3" destOrd="0" parTransId="{3E6E6CFB-8AB7-4FAB-941E-96B7A54A1DFA}" sibTransId="{EE7ED848-CE81-4B37-9E1A-7EE3980C775E}"/>
    <dgm:cxn modelId="{FDA58176-E6C2-4B3F-AF2F-5A53BA75D0FC}" type="presOf" srcId="{D9DA7BF8-CC47-43AC-A0F8-538ECA6384F5}" destId="{13345F22-AA4A-48D8-AF9C-B0EC86A64F6D}" srcOrd="0" destOrd="0" presId="urn:microsoft.com/office/officeart/2005/8/layout/cycle4"/>
    <dgm:cxn modelId="{D1FFFF7A-4B4A-49C5-89FF-3EC631D86819}" srcId="{88FB6F77-54ED-4105-9D97-02EFBDEA73E7}" destId="{41205521-086E-45A1-BAF7-1B9E330D1811}" srcOrd="0" destOrd="0" parTransId="{39276C2E-13FA-44FA-B236-3E6F3494C0E8}" sibTransId="{7B8A1F26-459F-4E70-94AF-85F91242200A}"/>
    <dgm:cxn modelId="{94F78C85-ADA0-4C75-BA84-F56523171745}" type="presOf" srcId="{41205521-086E-45A1-BAF7-1B9E330D1811}" destId="{15D99C10-B3C9-4487-BDFA-AF8F1A91EEA5}" srcOrd="0" destOrd="0" presId="urn:microsoft.com/office/officeart/2005/8/layout/cycle4"/>
    <dgm:cxn modelId="{9FC99699-C881-4FAA-8BC8-4E52B850EE76}" type="presOf" srcId="{88FB6F77-54ED-4105-9D97-02EFBDEA73E7}" destId="{D4C1AE80-EB1B-433B-BE96-7F67A4FF61C2}" srcOrd="0" destOrd="0" presId="urn:microsoft.com/office/officeart/2005/8/layout/cycle4"/>
    <dgm:cxn modelId="{9C8869B1-F7A4-4480-B5C8-BDAC11A52A71}" type="presOf" srcId="{5835B383-9371-42A9-AF52-C8F9F04CAF1A}" destId="{6FBE2498-E6E4-4B82-8962-B159CD96DDCD}" srcOrd="0" destOrd="0" presId="urn:microsoft.com/office/officeart/2005/8/layout/cycle4"/>
    <dgm:cxn modelId="{C1D5B8DB-E5F7-4D31-A574-F86A396D8FD5}" type="presOf" srcId="{7771C8E6-586C-4EB2-9A60-12D889B5C229}" destId="{14966F70-EF04-4D5B-AD21-AB0F00708225}" srcOrd="0" destOrd="0" presId="urn:microsoft.com/office/officeart/2005/8/layout/cycle4"/>
    <dgm:cxn modelId="{D7B603DD-97DD-410C-80A1-418744C697EC}" srcId="{A34759EF-E225-4A9C-858E-3E8E0CFF4E8B}" destId="{5835B383-9371-42A9-AF52-C8F9F04CAF1A}" srcOrd="1" destOrd="0" parTransId="{CFEC486C-AD1F-40FD-AABD-85A62DFCF97C}" sibTransId="{208F5801-23A8-4740-B2A4-14CF6E80F1B4}"/>
    <dgm:cxn modelId="{AF9BD0DE-5DBA-4133-99BC-70CC4ACD588B}" type="presOf" srcId="{41205521-086E-45A1-BAF7-1B9E330D1811}" destId="{CC8424C9-3A85-4E8E-951A-397DA48CB222}" srcOrd="1" destOrd="0" presId="urn:microsoft.com/office/officeart/2005/8/layout/cycle4"/>
    <dgm:cxn modelId="{A3D0C9E3-5FC6-41E2-BB22-A7C3759D9426}" type="presOf" srcId="{DA457EA6-D6EA-488E-AA27-F48F88B8A30F}" destId="{493C567C-2BD0-4909-BF1C-6F1507BECF64}" srcOrd="0" destOrd="0" presId="urn:microsoft.com/office/officeart/2005/8/layout/cycle4"/>
    <dgm:cxn modelId="{97AAFDE4-FA29-493F-BC9D-5376155C434B}" type="presOf" srcId="{B6452EF0-6DF4-4ABB-B320-1C25FBC25A0A}" destId="{146ED61E-EA07-4D59-87FB-417E0D68941D}" srcOrd="1" destOrd="0" presId="urn:microsoft.com/office/officeart/2005/8/layout/cycle4"/>
    <dgm:cxn modelId="{9879EFE6-E9E6-4499-85E0-03FB2A9CADCA}" type="presOf" srcId="{7771C8E6-586C-4EB2-9A60-12D889B5C229}" destId="{A6247C11-3793-48E9-B042-0F7C4F432B16}" srcOrd="1" destOrd="0" presId="urn:microsoft.com/office/officeart/2005/8/layout/cycle4"/>
    <dgm:cxn modelId="{E18784EA-CE25-402B-B158-D520294057C6}" type="presOf" srcId="{B6452EF0-6DF4-4ABB-B320-1C25FBC25A0A}" destId="{F928285F-6FEC-41B6-9135-0026FE93E1ED}" srcOrd="0" destOrd="0" presId="urn:microsoft.com/office/officeart/2005/8/layout/cycle4"/>
    <dgm:cxn modelId="{164EDDEC-612D-4E84-974C-FCBD98DD9CA8}" type="presOf" srcId="{A34759EF-E225-4A9C-858E-3E8E0CFF4E8B}" destId="{83AB6637-261E-487D-942E-BBAC4037F28F}" srcOrd="0" destOrd="0" presId="urn:microsoft.com/office/officeart/2005/8/layout/cycle4"/>
    <dgm:cxn modelId="{BBA302FB-A902-4B85-A207-93219BA6EA5C}" srcId="{DA457EA6-D6EA-488E-AA27-F48F88B8A30F}" destId="{2A4BAA66-22AE-47AC-B4C4-DB022F64A2C2}" srcOrd="0" destOrd="0" parTransId="{336ADD62-E307-4A47-87F9-631ABD71BC77}" sibTransId="{B3477F66-937C-4C30-AFBD-82D71E5D9A21}"/>
    <dgm:cxn modelId="{556BC8C5-31C7-4525-B691-DB597438387C}" type="presParOf" srcId="{83AB6637-261E-487D-942E-BBAC4037F28F}" destId="{59CA0EA8-0234-481E-BADE-E674240CB4A0}" srcOrd="0" destOrd="0" presId="urn:microsoft.com/office/officeart/2005/8/layout/cycle4"/>
    <dgm:cxn modelId="{86DD212F-87EA-4F31-B881-95F3AAC7C893}" type="presParOf" srcId="{59CA0EA8-0234-481E-BADE-E674240CB4A0}" destId="{EA5B8001-A8D5-4D10-B7F2-8142BF101945}" srcOrd="0" destOrd="0" presId="urn:microsoft.com/office/officeart/2005/8/layout/cycle4"/>
    <dgm:cxn modelId="{62807E69-5C00-4FE5-A5EB-885A8C0B5E4E}" type="presParOf" srcId="{EA5B8001-A8D5-4D10-B7F2-8142BF101945}" destId="{79BA71A7-673D-47D8-806D-F83FD207D00C}" srcOrd="0" destOrd="0" presId="urn:microsoft.com/office/officeart/2005/8/layout/cycle4"/>
    <dgm:cxn modelId="{4260D583-0BBA-4D0E-9094-14CE7A141369}" type="presParOf" srcId="{EA5B8001-A8D5-4D10-B7F2-8142BF101945}" destId="{17D89455-30A3-43CD-82E6-125E3A11C316}" srcOrd="1" destOrd="0" presId="urn:microsoft.com/office/officeart/2005/8/layout/cycle4"/>
    <dgm:cxn modelId="{B39684F8-5D1A-4D84-A996-D8370FCE273C}" type="presParOf" srcId="{59CA0EA8-0234-481E-BADE-E674240CB4A0}" destId="{31C8AA65-9870-48E5-A76D-3D44E78F5E50}" srcOrd="1" destOrd="0" presId="urn:microsoft.com/office/officeart/2005/8/layout/cycle4"/>
    <dgm:cxn modelId="{621D042F-51FC-43C8-A5B9-BD0E49F495E0}" type="presParOf" srcId="{31C8AA65-9870-48E5-A76D-3D44E78F5E50}" destId="{14966F70-EF04-4D5B-AD21-AB0F00708225}" srcOrd="0" destOrd="0" presId="urn:microsoft.com/office/officeart/2005/8/layout/cycle4"/>
    <dgm:cxn modelId="{23206987-474F-4EAF-8EC6-B9807A4BDDD8}" type="presParOf" srcId="{31C8AA65-9870-48E5-A76D-3D44E78F5E50}" destId="{A6247C11-3793-48E9-B042-0F7C4F432B16}" srcOrd="1" destOrd="0" presId="urn:microsoft.com/office/officeart/2005/8/layout/cycle4"/>
    <dgm:cxn modelId="{107E4E3F-BA79-4E4C-9B0D-EB8E389A04AA}" type="presParOf" srcId="{59CA0EA8-0234-481E-BADE-E674240CB4A0}" destId="{A8FC8515-A05D-40DB-AE88-63AEC4A98681}" srcOrd="2" destOrd="0" presId="urn:microsoft.com/office/officeart/2005/8/layout/cycle4"/>
    <dgm:cxn modelId="{2B373531-6042-42DE-810D-6892462C88BF}" type="presParOf" srcId="{A8FC8515-A05D-40DB-AE88-63AEC4A98681}" destId="{F928285F-6FEC-41B6-9135-0026FE93E1ED}" srcOrd="0" destOrd="0" presId="urn:microsoft.com/office/officeart/2005/8/layout/cycle4"/>
    <dgm:cxn modelId="{A19BF597-67E8-4FD5-B7A6-FBE4D5167628}" type="presParOf" srcId="{A8FC8515-A05D-40DB-AE88-63AEC4A98681}" destId="{146ED61E-EA07-4D59-87FB-417E0D68941D}" srcOrd="1" destOrd="0" presId="urn:microsoft.com/office/officeart/2005/8/layout/cycle4"/>
    <dgm:cxn modelId="{753931D1-1A42-4E41-9DBD-CE91F79777B5}" type="presParOf" srcId="{59CA0EA8-0234-481E-BADE-E674240CB4A0}" destId="{11FBC99E-1417-4D78-9ED8-CDB7B3A4C6F4}" srcOrd="3" destOrd="0" presId="urn:microsoft.com/office/officeart/2005/8/layout/cycle4"/>
    <dgm:cxn modelId="{C53F3A97-C3A6-4CF7-89CD-35B5C999E938}" type="presParOf" srcId="{11FBC99E-1417-4D78-9ED8-CDB7B3A4C6F4}" destId="{15D99C10-B3C9-4487-BDFA-AF8F1A91EEA5}" srcOrd="0" destOrd="0" presId="urn:microsoft.com/office/officeart/2005/8/layout/cycle4"/>
    <dgm:cxn modelId="{0948A451-4610-4A68-BF55-EDF7BEF4125F}" type="presParOf" srcId="{11FBC99E-1417-4D78-9ED8-CDB7B3A4C6F4}" destId="{CC8424C9-3A85-4E8E-951A-397DA48CB222}" srcOrd="1" destOrd="0" presId="urn:microsoft.com/office/officeart/2005/8/layout/cycle4"/>
    <dgm:cxn modelId="{7F4F7050-C563-4F1E-BBF3-B829A6761777}" type="presParOf" srcId="{59CA0EA8-0234-481E-BADE-E674240CB4A0}" destId="{A36B040E-5C67-41C6-B0E2-934D45DF61F3}" srcOrd="4" destOrd="0" presId="urn:microsoft.com/office/officeart/2005/8/layout/cycle4"/>
    <dgm:cxn modelId="{F73DC033-7BA2-47A6-A6A1-6818A71ECCD0}" type="presParOf" srcId="{83AB6637-261E-487D-942E-BBAC4037F28F}" destId="{711FDE53-B73D-4BAB-80E7-5FC3EDAD4336}" srcOrd="1" destOrd="0" presId="urn:microsoft.com/office/officeart/2005/8/layout/cycle4"/>
    <dgm:cxn modelId="{54CCAAF3-853E-4B22-AD6C-4E39869851EC}" type="presParOf" srcId="{711FDE53-B73D-4BAB-80E7-5FC3EDAD4336}" destId="{493C567C-2BD0-4909-BF1C-6F1507BECF64}" srcOrd="0" destOrd="0" presId="urn:microsoft.com/office/officeart/2005/8/layout/cycle4"/>
    <dgm:cxn modelId="{6664011C-253D-489F-A7A2-9152FBCE12E7}" type="presParOf" srcId="{711FDE53-B73D-4BAB-80E7-5FC3EDAD4336}" destId="{6FBE2498-E6E4-4B82-8962-B159CD96DDCD}" srcOrd="1" destOrd="0" presId="urn:microsoft.com/office/officeart/2005/8/layout/cycle4"/>
    <dgm:cxn modelId="{B6FCA574-B9C2-4793-8FD4-AD1D5C5F28D9}" type="presParOf" srcId="{711FDE53-B73D-4BAB-80E7-5FC3EDAD4336}" destId="{13345F22-AA4A-48D8-AF9C-B0EC86A64F6D}" srcOrd="2" destOrd="0" presId="urn:microsoft.com/office/officeart/2005/8/layout/cycle4"/>
    <dgm:cxn modelId="{FBCF0441-C93B-46F8-A616-FE7558E5680E}" type="presParOf" srcId="{711FDE53-B73D-4BAB-80E7-5FC3EDAD4336}" destId="{D4C1AE80-EB1B-433B-BE96-7F67A4FF61C2}" srcOrd="3" destOrd="0" presId="urn:microsoft.com/office/officeart/2005/8/layout/cycle4"/>
    <dgm:cxn modelId="{223BAA2B-6B18-4C81-B52C-6CB345CE50A0}" type="presParOf" srcId="{711FDE53-B73D-4BAB-80E7-5FC3EDAD4336}" destId="{EB1C6475-69B5-4917-B947-32AA8D23912A}" srcOrd="4" destOrd="0" presId="urn:microsoft.com/office/officeart/2005/8/layout/cycle4"/>
    <dgm:cxn modelId="{CECD5C07-988D-4456-B108-25BDC915112B}" type="presParOf" srcId="{83AB6637-261E-487D-942E-BBAC4037F28F}" destId="{F808A524-ED26-4AB3-BE78-C69DEEA112BD}" srcOrd="2" destOrd="0" presId="urn:microsoft.com/office/officeart/2005/8/layout/cycle4"/>
    <dgm:cxn modelId="{061602F7-D350-4764-924A-13804EA772A5}" type="presParOf" srcId="{83AB6637-261E-487D-942E-BBAC4037F28F}" destId="{3331B55B-4D50-45E8-AF9A-7908AD43137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8285F-6FEC-41B6-9135-0026FE93E1ED}">
      <dsp:nvSpPr>
        <dsp:cNvPr id="0" name=""/>
        <dsp:cNvSpPr/>
      </dsp:nvSpPr>
      <dsp:spPr>
        <a:xfrm>
          <a:off x="4996490" y="3843266"/>
          <a:ext cx="2792019" cy="1808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556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50" b="1" kern="1200" dirty="0">
              <a:ea typeface="+mn-lt"/>
              <a:cs typeface="+mn-lt"/>
            </a:rPr>
            <a:t>разпознаване на организмите по качена снимка или на място</a:t>
          </a:r>
          <a:endParaRPr lang="bg-BG" sz="1250" b="1" kern="1200" dirty="0"/>
        </a:p>
      </dsp:txBody>
      <dsp:txXfrm>
        <a:off x="5873825" y="4335144"/>
        <a:ext cx="1874955" cy="1276988"/>
      </dsp:txXfrm>
    </dsp:sp>
    <dsp:sp modelId="{15D99C10-B3C9-4487-BDFA-AF8F1A91EEA5}">
      <dsp:nvSpPr>
        <dsp:cNvPr id="0" name=""/>
        <dsp:cNvSpPr/>
      </dsp:nvSpPr>
      <dsp:spPr>
        <a:xfrm>
          <a:off x="441089" y="3843266"/>
          <a:ext cx="2792019" cy="1808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400" b="1" kern="1200" dirty="0"/>
            <a:t>списък с всички налични организми</a:t>
          </a:r>
        </a:p>
      </dsp:txBody>
      <dsp:txXfrm>
        <a:off x="480818" y="4335144"/>
        <a:ext cx="1874955" cy="1276988"/>
      </dsp:txXfrm>
    </dsp:sp>
    <dsp:sp modelId="{14966F70-EF04-4D5B-AD21-AB0F00708225}">
      <dsp:nvSpPr>
        <dsp:cNvPr id="0" name=""/>
        <dsp:cNvSpPr/>
      </dsp:nvSpPr>
      <dsp:spPr>
        <a:xfrm>
          <a:off x="4996490" y="0"/>
          <a:ext cx="2792019" cy="1808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400" b="1" kern="1200" dirty="0"/>
            <a:t>качване на графично изображение</a:t>
          </a:r>
        </a:p>
      </dsp:txBody>
      <dsp:txXfrm>
        <a:off x="5873825" y="39729"/>
        <a:ext cx="1874955" cy="1276988"/>
      </dsp:txXfrm>
    </dsp:sp>
    <dsp:sp modelId="{79BA71A7-673D-47D8-806D-F83FD207D00C}">
      <dsp:nvSpPr>
        <dsp:cNvPr id="0" name=""/>
        <dsp:cNvSpPr/>
      </dsp:nvSpPr>
      <dsp:spPr>
        <a:xfrm>
          <a:off x="441089" y="0"/>
          <a:ext cx="2792019" cy="1808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400" b="1" kern="1200" dirty="0"/>
            <a:t>заснемане на обект</a:t>
          </a:r>
        </a:p>
      </dsp:txBody>
      <dsp:txXfrm>
        <a:off x="480818" y="39729"/>
        <a:ext cx="1874955" cy="1276988"/>
      </dsp:txXfrm>
    </dsp:sp>
    <dsp:sp modelId="{493C567C-2BD0-4909-BF1C-6F1507BECF64}">
      <dsp:nvSpPr>
        <dsp:cNvPr id="0" name=""/>
        <dsp:cNvSpPr/>
      </dsp:nvSpPr>
      <dsp:spPr>
        <a:xfrm>
          <a:off x="1611025" y="322156"/>
          <a:ext cx="2447256" cy="244725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Камера</a:t>
          </a:r>
          <a:endParaRPr lang="bg-BG" sz="2200" b="1" kern="1200" dirty="0"/>
        </a:p>
      </dsp:txBody>
      <dsp:txXfrm>
        <a:off x="2327810" y="1038941"/>
        <a:ext cx="1730471" cy="1730471"/>
      </dsp:txXfrm>
    </dsp:sp>
    <dsp:sp modelId="{6FBE2498-E6E4-4B82-8962-B159CD96DDCD}">
      <dsp:nvSpPr>
        <dsp:cNvPr id="0" name=""/>
        <dsp:cNvSpPr/>
      </dsp:nvSpPr>
      <dsp:spPr>
        <a:xfrm rot="5400000">
          <a:off x="4171318" y="322156"/>
          <a:ext cx="2447256" cy="244725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Качване</a:t>
          </a:r>
          <a:endParaRPr lang="bg-BG" sz="2200" b="1" kern="1200" dirty="0"/>
        </a:p>
      </dsp:txBody>
      <dsp:txXfrm rot="-5400000">
        <a:off x="4171318" y="1038941"/>
        <a:ext cx="1730471" cy="1730471"/>
      </dsp:txXfrm>
    </dsp:sp>
    <dsp:sp modelId="{13345F22-AA4A-48D8-AF9C-B0EC86A64F6D}">
      <dsp:nvSpPr>
        <dsp:cNvPr id="0" name=""/>
        <dsp:cNvSpPr/>
      </dsp:nvSpPr>
      <dsp:spPr>
        <a:xfrm rot="10800000">
          <a:off x="4171318" y="2882449"/>
          <a:ext cx="2447256" cy="244725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>
              <a:ea typeface="+mn-lt"/>
              <a:cs typeface="+mn-lt"/>
            </a:rPr>
            <a:t>Модел</a:t>
          </a:r>
          <a:endParaRPr lang="bg-BG" sz="2200" b="1" kern="1200" dirty="0"/>
        </a:p>
      </dsp:txBody>
      <dsp:txXfrm rot="10800000">
        <a:off x="4171318" y="2882449"/>
        <a:ext cx="1730471" cy="1730471"/>
      </dsp:txXfrm>
    </dsp:sp>
    <dsp:sp modelId="{D4C1AE80-EB1B-433B-BE96-7F67A4FF61C2}">
      <dsp:nvSpPr>
        <dsp:cNvPr id="0" name=""/>
        <dsp:cNvSpPr/>
      </dsp:nvSpPr>
      <dsp:spPr>
        <a:xfrm rot="16200000">
          <a:off x="1611025" y="2882449"/>
          <a:ext cx="2447256" cy="244725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>
              <a:ea typeface="+mn-lt"/>
              <a:cs typeface="+mn-lt"/>
            </a:rPr>
            <a:t>База данни</a:t>
          </a:r>
          <a:endParaRPr lang="bg-BG" sz="2200" b="1" kern="1200" dirty="0"/>
        </a:p>
      </dsp:txBody>
      <dsp:txXfrm rot="5400000">
        <a:off x="2327810" y="2882449"/>
        <a:ext cx="1730471" cy="1730471"/>
      </dsp:txXfrm>
    </dsp:sp>
    <dsp:sp modelId="{F808A524-ED26-4AB3-BE78-C69DEEA112BD}">
      <dsp:nvSpPr>
        <dsp:cNvPr id="0" name=""/>
        <dsp:cNvSpPr/>
      </dsp:nvSpPr>
      <dsp:spPr>
        <a:xfrm>
          <a:off x="3692323" y="2317263"/>
          <a:ext cx="844953" cy="7347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3331B55B-4D50-45E8-AF9A-7908AD43137D}">
      <dsp:nvSpPr>
        <dsp:cNvPr id="0" name=""/>
        <dsp:cNvSpPr/>
      </dsp:nvSpPr>
      <dsp:spPr>
        <a:xfrm rot="10800000">
          <a:off x="3692323" y="2599856"/>
          <a:ext cx="844953" cy="7347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6DB44-1395-4019-A148-AA71717652EA}" type="datetimeFigureOut">
              <a:rPr lang="bg-BG" smtClean="0"/>
              <a:t>13.4.2020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F54D3-9F2E-4F73-8531-FEEFE15170C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90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ru-RU" sz="1200" dirty="0">
                <a:solidFill>
                  <a:srgbClr val="FF0000"/>
                </a:solidFill>
              </a:rPr>
              <a:t>обяснете, какво се има предвид това, не е задължително да го пиш</a:t>
            </a:r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ru-RU" sz="1200" dirty="0">
                <a:solidFill>
                  <a:srgbClr val="FF0000"/>
                </a:solidFill>
              </a:rPr>
              <a:t>те, но да го каж</a:t>
            </a:r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ru-RU" sz="1200" dirty="0">
                <a:solidFill>
                  <a:srgbClr val="FF0000"/>
                </a:solidFill>
              </a:rPr>
              <a:t>те е важно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54D3-9F2E-4F73-8531-FEEFE15170C0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3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bg-BG" dirty="0"/>
              <a:t>посочете литературата, която сте използвали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54D3-9F2E-4F73-8531-FEEFE15170C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590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FF0000"/>
                </a:solidFill>
              </a:rPr>
              <a:t>Обяснявате - архитектурата, от какви модули е изградено, какви са функциите на всеки модул, какви са взаимодействията помежду им.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54D3-9F2E-4F73-8531-FEEFE15170C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54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 </a:t>
            </a:r>
            <a:r>
              <a:rPr lang="ru-RU" dirty="0"/>
              <a:t>как се </a:t>
            </a:r>
            <a:r>
              <a:rPr lang="ru-RU" dirty="0" err="1"/>
              <a:t>стартира</a:t>
            </a:r>
            <a:r>
              <a:rPr lang="ru-RU" dirty="0"/>
              <a:t> и </a:t>
            </a:r>
            <a:r>
              <a:rPr lang="ru-RU" dirty="0" err="1"/>
              <a:t>инсталира</a:t>
            </a:r>
            <a:r>
              <a:rPr lang="ru-RU" dirty="0"/>
              <a:t>, как се </a:t>
            </a:r>
            <a:r>
              <a:rPr lang="ru-RU" dirty="0" err="1"/>
              <a:t>използва</a:t>
            </a:r>
            <a:r>
              <a:rPr lang="ru-RU" dirty="0"/>
              <a:t>, как се </a:t>
            </a:r>
            <a:r>
              <a:rPr lang="ru-RU" dirty="0" err="1"/>
              <a:t>поддържа</a:t>
            </a:r>
            <a:r>
              <a:rPr lang="ru-RU" dirty="0"/>
              <a:t> 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54D3-9F2E-4F73-8531-FEEFE15170C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4067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Според мен,</a:t>
            </a:r>
            <a:r>
              <a:rPr lang="en-US" dirty="0"/>
              <a:t> </a:t>
            </a:r>
            <a:r>
              <a:rPr lang="bg-BG" dirty="0"/>
              <a:t>този фон малко повтаря това, което вие сте написали и не е подходящ!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F54D3-9F2E-4F73-8531-FEEFE15170C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077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234" y="1304403"/>
            <a:ext cx="6222995" cy="4265096"/>
          </a:xfrm>
        </p:spPr>
        <p:txBody>
          <a:bodyPr anchor="ctr">
            <a:normAutofit/>
          </a:bodyPr>
          <a:lstStyle/>
          <a:p>
            <a:r>
              <a:rPr lang="bg-BG" sz="6600">
                <a:solidFill>
                  <a:schemeClr val="tx1"/>
                </a:solidFill>
              </a:rPr>
              <a:t>Проект </a:t>
            </a:r>
            <a:r>
              <a:rPr lang="en-US" sz="6600">
                <a:solidFill>
                  <a:schemeClr val="tx1"/>
                </a:solidFill>
              </a:rPr>
              <a:t>“OTN”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7008" y="1296452"/>
            <a:ext cx="3271341" cy="4265096"/>
          </a:xfrm>
        </p:spPr>
        <p:txBody>
          <a:bodyPr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Направление “Приложни програми”</a:t>
            </a:r>
          </a:p>
          <a:p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6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6" name="Картина 6" descr="Картина, която съдържа чиния, стая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3D5911B-506F-4D43-8658-3ABB80458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1" b="17552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154954" y="2099733"/>
            <a:ext cx="882724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5400" b="0">
                <a:solidFill>
                  <a:srgbClr val="FFFFFF"/>
                </a:solidFill>
              </a:rPr>
              <a:t>Заключение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0410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Картина 13" descr="Картина, която съдържа храна, хор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3076F564-AA45-40B2-9F76-7BD2E35F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14" y="1284394"/>
            <a:ext cx="7614340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688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5" descr="Картина, която съдържа хран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CEDB7D03-E2A5-4E31-B2EA-899347754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8" r="-1" b="1165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bg-BG" sz="4400">
                <a:solidFill>
                  <a:srgbClr val="EBEBEB"/>
                </a:solidFill>
              </a:rPr>
              <a:t>Благодарим Ви за вниманието!</a:t>
            </a:r>
            <a:endParaRPr lang="en-US" sz="4400">
              <a:solidFill>
                <a:srgbClr val="EBEBEB"/>
              </a:solidFill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08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113" y="1224501"/>
            <a:ext cx="10813774" cy="1549239"/>
          </a:xfrm>
        </p:spPr>
        <p:txBody>
          <a:bodyPr>
            <a:noAutofit/>
          </a:bodyPr>
          <a:lstStyle/>
          <a:p>
            <a:pPr algn="ctr"/>
            <a:r>
              <a:rPr lang="bg-BG" sz="4400" dirty="0"/>
              <a:t>Проект </a:t>
            </a:r>
            <a:r>
              <a:rPr lang="en-US" sz="4400" dirty="0"/>
              <a:t>“OTN</a:t>
            </a:r>
            <a:r>
              <a:rPr lang="bg-BG" sz="4400" dirty="0"/>
              <a:t> - Превъзмогни Природата</a:t>
            </a:r>
            <a:r>
              <a:rPr lang="en-US" sz="4400" dirty="0"/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8843" y="3326756"/>
            <a:ext cx="8254314" cy="1365378"/>
          </a:xfrm>
        </p:spPr>
        <p:txBody>
          <a:bodyPr>
            <a:normAutofit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latin typeface="+mj-lt"/>
                <a:ea typeface="+mj-ea"/>
                <a:cs typeface="+mj-cs"/>
              </a:rPr>
              <a:t>Автори:</a:t>
            </a:r>
          </a:p>
          <a:p>
            <a:pPr lvl="1" algn="l" fontAlgn="base">
              <a:spcBef>
                <a:spcPct val="0"/>
              </a:spcBef>
              <a:spcAft>
                <a:spcPct val="0"/>
              </a:spcAft>
            </a:pPr>
            <a:r>
              <a:rPr lang="bg-BG" sz="1800" b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Георги Николов</a:t>
            </a:r>
            <a:endParaRPr lang="en-US" sz="1800" b="1" cap="all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lvl="1" algn="l" fontAlgn="base">
              <a:spcBef>
                <a:spcPct val="0"/>
              </a:spcBef>
              <a:spcAft>
                <a:spcPct val="0"/>
              </a:spcAft>
            </a:pPr>
            <a:r>
              <a:rPr lang="bg-BG" sz="1800" b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Тодор Дуков </a:t>
            </a:r>
          </a:p>
          <a:p>
            <a:pPr lvl="1"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1</a:t>
            </a:r>
            <a:r>
              <a:rPr lang="bg-BG" sz="1800" b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1ж клас</a:t>
            </a:r>
          </a:p>
          <a:p>
            <a:pPr lvl="1" algn="l" fontAlgn="base">
              <a:spcBef>
                <a:spcPct val="0"/>
              </a:spcBef>
              <a:spcAft>
                <a:spcPct val="0"/>
              </a:spcAft>
            </a:pPr>
            <a:r>
              <a:rPr lang="bg-BG" sz="1800" b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МГ “Акад.Кирил Попов” гр.Пловдив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68843" y="5245150"/>
            <a:ext cx="825431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Ръководител: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Хриси Плачкова </a:t>
            </a:r>
            <a:endParaRPr lang="bg-B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Старши учител по информатика и ИТ</a:t>
            </a:r>
            <a:endParaRPr lang="bg-BG" dirty="0">
              <a:solidFill>
                <a:schemeClr val="accent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76978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939E9-CD2B-4A33-88D7-D5D6B44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Началото</a:t>
            </a:r>
          </a:p>
        </p:txBody>
      </p:sp>
      <p:pic>
        <p:nvPicPr>
          <p:cNvPr id="4" name="Картина 4" descr="Картина, която съдържа знак, зелен, открито, седящ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2A2072E7-C887-49D3-99C6-687A17B30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7" r="8901" b="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52732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7000" y="813798"/>
            <a:ext cx="6858000" cy="1348988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Цел на проекта</a:t>
            </a:r>
            <a:endParaRPr lang="en-US" sz="4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576" y="2295769"/>
            <a:ext cx="10149840" cy="2792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sz="2400" dirty="0"/>
              <a:t>Целта на приложението е да се задоволи любопитството на човешкия вид, като междувременно може да се </a:t>
            </a:r>
            <a:r>
              <a:rPr lang="ru-RU" sz="2400" dirty="0" err="1"/>
              <a:t>спасяват</a:t>
            </a:r>
            <a:r>
              <a:rPr lang="ru-RU" sz="2400" dirty="0"/>
              <a:t> </a:t>
            </a:r>
            <a:r>
              <a:rPr lang="ru-RU" sz="2400" dirty="0" err="1"/>
              <a:t>животи</a:t>
            </a:r>
            <a:r>
              <a:rPr lang="ru-RU" sz="2400" dirty="0"/>
              <a:t>.</a:t>
            </a:r>
            <a:endParaRPr lang="bg-BG" dirty="0"/>
          </a:p>
          <a:p>
            <a:pPr algn="just">
              <a:lnSpc>
                <a:spcPct val="150000"/>
              </a:lnSpc>
            </a:pPr>
            <a:r>
              <a:rPr lang="ru-RU" sz="2400" dirty="0"/>
              <a:t> Приложението е предназначено за: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/>
              <a:t>т</a:t>
            </a:r>
            <a:r>
              <a:rPr lang="en-US" sz="2400" dirty="0" err="1"/>
              <a:t>уристи</a:t>
            </a:r>
            <a:r>
              <a:rPr lang="en-US" sz="2400" dirty="0"/>
              <a:t> и </a:t>
            </a:r>
            <a:r>
              <a:rPr lang="en-US" sz="2400" dirty="0" err="1"/>
              <a:t>кампингуващи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2400" dirty="0"/>
              <a:t>ученици.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68380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 txBox="1">
            <a:spLocks/>
          </p:cNvSpPr>
          <p:nvPr/>
        </p:nvSpPr>
        <p:spPr>
          <a:xfrm>
            <a:off x="639098" y="629265"/>
            <a:ext cx="5132438" cy="16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Основни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етапи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при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реализирането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проекта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6505" y="2069375"/>
            <a:ext cx="5585369" cy="27368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639098" y="2418735"/>
            <a:ext cx="4854617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bg-BG" sz="2000" dirty="0"/>
              <a:t>Определяне на структурата и организацията на приложението.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</a:rPr>
              <a:t>Изясняване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функциите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проекта</a:t>
            </a:r>
            <a:r>
              <a:rPr lang="en-US" sz="2000" dirty="0">
                <a:solidFill>
                  <a:srgbClr val="FFFFFF"/>
                </a:solidFill>
              </a:rPr>
              <a:t> и </a:t>
            </a:r>
            <a:r>
              <a:rPr lang="en-US" sz="2000" dirty="0" err="1">
                <a:solidFill>
                  <a:srgbClr val="FFFFFF"/>
                </a:solidFill>
              </a:rPr>
              <a:t>изработване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на</a:t>
            </a:r>
            <a:r>
              <a:rPr lang="en-US" sz="2000" dirty="0">
                <a:solidFill>
                  <a:srgbClr val="FFFFFF"/>
                </a:solidFill>
              </a:rPr>
              <a:t> ГПИ</a:t>
            </a:r>
            <a:r>
              <a:rPr lang="bg-BG" sz="2000" dirty="0">
                <a:solidFill>
                  <a:srgbClr val="FFFFFF"/>
                </a:solidFill>
              </a:rPr>
              <a:t>.</a:t>
            </a:r>
            <a:endParaRPr lang="bg-BG" sz="2000" dirty="0"/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rgbClr val="FFFFFF"/>
                </a:solidFill>
              </a:rPr>
              <a:t>Многократно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тестване</a:t>
            </a:r>
            <a:r>
              <a:rPr lang="en-US" sz="2000" dirty="0">
                <a:solidFill>
                  <a:srgbClr val="FFFFFF"/>
                </a:solidFill>
              </a:rPr>
              <a:t> и </a:t>
            </a:r>
            <a:r>
              <a:rPr lang="en-US" sz="2000" dirty="0" err="1">
                <a:solidFill>
                  <a:srgbClr val="FFFFFF"/>
                </a:solidFill>
              </a:rPr>
              <a:t>отстраняване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грешки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3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54" y="87086"/>
            <a:ext cx="9995989" cy="1014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Проектът</a:t>
            </a:r>
            <a:r>
              <a:rPr lang="en-US" sz="2800" b="1" i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 </a:t>
            </a:r>
            <a:r>
              <a:rPr lang="en-US" sz="2800" b="1" i="0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представлява</a:t>
            </a:r>
            <a:r>
              <a:rPr lang="en-US" sz="2800" b="1" i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Android </a:t>
            </a:r>
            <a:r>
              <a:rPr lang="en-US" sz="2800" b="1" i="0" kern="1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приложени</a:t>
            </a:r>
            <a:r>
              <a:rPr lang="bg-BG" sz="2800" b="1" i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е, включващо:</a:t>
            </a:r>
            <a:endParaRPr lang="en-US" sz="2800" b="1" i="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6FA324-BE35-451B-9D07-1A643F655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183482"/>
              </p:ext>
            </p:extLst>
          </p:nvPr>
        </p:nvGraphicFramePr>
        <p:xfrm>
          <a:off x="1959429" y="1027612"/>
          <a:ext cx="8229600" cy="565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1215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7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9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5" descr="Картина, която съдържа стая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2757B38C-AF07-4454-9E3D-A99F8A72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879839"/>
            <a:ext cx="2626614" cy="262661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Картина 7" descr="Картина, която съдържа храна,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F77486C0-9E66-4841-8F94-47DDC5A95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98" y="1405956"/>
            <a:ext cx="2626614" cy="157596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Картина 12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0A0962AD-AF01-4BE4-9A4C-50102D5C8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027" y="1454411"/>
            <a:ext cx="2626614" cy="1477470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A024138-E100-44D6-B9C0-D640C71E2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456" y="1606849"/>
            <a:ext cx="2626614" cy="117259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/>
          <p:cNvSpPr txBox="1">
            <a:spLocks/>
          </p:cNvSpPr>
          <p:nvPr/>
        </p:nvSpPr>
        <p:spPr>
          <a:xfrm>
            <a:off x="649975" y="4517136"/>
            <a:ext cx="10893095" cy="1174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000" b="0" i="0" kern="120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48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B418D-088A-4E13-8F3D-F7BED061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221260"/>
            <a:ext cx="5454121" cy="441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Описание на приложението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75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Картина 5" descr="Картина, която съдържа лице, мъж, черна дъска, изправен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F91CBCEF-88CC-494F-BBA7-991C0B726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755" r="-1" b="27681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5400" b="0">
                <a:solidFill>
                  <a:srgbClr val="FFFFFF"/>
                </a:solidFill>
              </a:rPr>
              <a:t>Трудности, които срещнахме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 txBox="1">
            <a:spLocks/>
          </p:cNvSpPr>
          <p:nvPr/>
        </p:nvSpPr>
        <p:spPr>
          <a:xfrm>
            <a:off x="2388974" y="578666"/>
            <a:ext cx="7760043" cy="1348988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220C0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382706238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Широк екран</PresentationFormat>
  <Paragraphs>46</Paragraphs>
  <Slides>12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Ion Boardroom</vt:lpstr>
      <vt:lpstr>Проект “OTN”</vt:lpstr>
      <vt:lpstr>Проект “OTN - Превъзмогни Природата”</vt:lpstr>
      <vt:lpstr>Началото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Описание на приложението</vt:lpstr>
      <vt:lpstr>Презентация на PowerPoint</vt:lpstr>
      <vt:lpstr>Презентация на PowerPoint</vt:lpstr>
      <vt:lpstr>Презентация на PowerPoint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 “OTN”</dc:title>
  <dc:creator>Hrisi Plachkova</dc:creator>
  <cp:lastModifiedBy>Hrisi Plachkova</cp:lastModifiedBy>
  <cp:revision>28</cp:revision>
  <dcterms:created xsi:type="dcterms:W3CDTF">2020-03-03T17:21:18Z</dcterms:created>
  <dcterms:modified xsi:type="dcterms:W3CDTF">2020-04-13T09:58:03Z</dcterms:modified>
</cp:coreProperties>
</file>