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9047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2017-12-17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5499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81291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56437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32604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68085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19198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87898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5157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9837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8279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2017-12-17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2525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2017-12-17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5411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2017-12-17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577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2017-12-17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8429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2017-12-17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9698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479E-1D6C-4D22-9B23-8D29D0F628F1}" type="datetimeFigureOut">
              <a:rPr lang="lt-LT" smtClean="0"/>
              <a:t>2017-12-17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348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61479E-1D6C-4D22-9B23-8D29D0F628F1}" type="datetimeFigureOut">
              <a:rPr lang="lt-LT" smtClean="0"/>
              <a:t>2017-12-17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C09FA9-E22B-4578-B252-43831DE7BBF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540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EC0E-C0AA-47CE-9F5A-F1AD4D99D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/>
              <a:t>Projektinis darbas su „</a:t>
            </a:r>
            <a:r>
              <a:rPr lang="lt-LT" dirty="0" err="1"/>
              <a:t>mBot</a:t>
            </a:r>
            <a:r>
              <a:rPr lang="lt-LT" dirty="0"/>
              <a:t>“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4AD1B-5806-4EC7-B7DD-A64D48303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/>
              <a:t>Mantas </a:t>
            </a:r>
            <a:r>
              <a:rPr lang="lt-LT" dirty="0" err="1"/>
              <a:t>Zambacevičius</a:t>
            </a:r>
            <a:r>
              <a:rPr lang="lt-LT" dirty="0"/>
              <a:t> IFF-4/1</a:t>
            </a:r>
          </a:p>
          <a:p>
            <a:r>
              <a:rPr lang="lt-LT" dirty="0"/>
              <a:t>Ernestas Venckus IFF-4/3</a:t>
            </a:r>
          </a:p>
        </p:txBody>
      </p:sp>
    </p:spTree>
    <p:extLst>
      <p:ext uri="{BB962C8B-B14F-4D97-AF65-F5344CB8AC3E}">
        <p14:creationId xmlns:p14="http://schemas.microsoft.com/office/powerpoint/2010/main" val="304165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14F8-BA5B-4FFF-85C2-DA0F483A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F16BD-FFF7-4B3D-95ED-C43FFA824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51689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226C-C3DC-40A4-B764-ABCFC668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Užduoties analizė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16125-16FE-45FC-BF43-675FA16E9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1406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D3A6-7463-4408-AF0B-5D6B3F95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Makeblock</a:t>
            </a:r>
            <a:r>
              <a:rPr lang="lt-LT" dirty="0"/>
              <a:t> </a:t>
            </a:r>
            <a:r>
              <a:rPr lang="lt-LT" dirty="0" err="1"/>
              <a:t>mBot</a:t>
            </a:r>
            <a:endParaRPr lang="lt-LT" dirty="0"/>
          </a:p>
        </p:txBody>
      </p:sp>
      <p:pic>
        <p:nvPicPr>
          <p:cNvPr id="1026" name="Picture 2" descr="Vaizdo rezultatas pagal užklausą „mbot“">
            <a:extLst>
              <a:ext uri="{FF2B5EF4-FFF2-40B4-BE49-F238E27FC236}">
                <a16:creationId xmlns:a16="http://schemas.microsoft.com/office/drawing/2014/main" id="{C9217650-0DBE-425B-AD81-9FC8C2C101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0094" y="685800"/>
            <a:ext cx="51054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10E30-884D-4FC0-9FE7-5B4E036C3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75077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A3C89F-05AE-4E9F-A5F7-7B468C13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Demonstracija</a:t>
            </a:r>
          </a:p>
        </p:txBody>
      </p:sp>
    </p:spTree>
    <p:extLst>
      <p:ext uri="{BB962C8B-B14F-4D97-AF65-F5344CB8AC3E}">
        <p14:creationId xmlns:p14="http://schemas.microsoft.com/office/powerpoint/2010/main" val="313376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861818-DDB5-472A-96B7-84E31452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Šaltiniai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340CC-FAFE-451A-BC7F-82F36C18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056297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</TotalTime>
  <Words>19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Projektinis darbas su „mBot“</vt:lpstr>
      <vt:lpstr>Užduotis</vt:lpstr>
      <vt:lpstr>Užduoties analizė</vt:lpstr>
      <vt:lpstr>Makeblock mBot</vt:lpstr>
      <vt:lpstr>Demonstracija</vt:lpstr>
      <vt:lpstr>Šaltiniai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Projektinis darbas su „mBot“</dc:title>
  <dc:creator>Ernestas Venckus</dc:creator>
  <cp:lastModifiedBy>Ernestas Venckus</cp:lastModifiedBy>
  <cp:revision>2</cp:revision>
  <dcterms:created xsi:type="dcterms:W3CDTF">2017-12-17T17:41:32Z</dcterms:created>
  <dcterms:modified xsi:type="dcterms:W3CDTF">2017-12-17T17:56:31Z</dcterms:modified>
</cp:coreProperties>
</file>