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04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499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8129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643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260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808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1919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8789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157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83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27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525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41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77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42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69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4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1479E-1D6C-4D22-9B23-8D29D0F628F1}" type="datetimeFigureOut">
              <a:rPr lang="lt-LT" smtClean="0"/>
              <a:t>2017-12-20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40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EC0E-C0AA-47CE-9F5A-F1AD4D99D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Projektinis darbas su „</a:t>
            </a:r>
            <a:r>
              <a:rPr lang="lt-LT" dirty="0" err="1"/>
              <a:t>mBot</a:t>
            </a:r>
            <a:r>
              <a:rPr lang="lt-LT" dirty="0"/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4AD1B-5806-4EC7-B7DD-A64D48303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Ernestas Venckus IFF-4/3</a:t>
            </a:r>
          </a:p>
        </p:txBody>
      </p:sp>
    </p:spTree>
    <p:extLst>
      <p:ext uri="{BB962C8B-B14F-4D97-AF65-F5344CB8AC3E}">
        <p14:creationId xmlns:p14="http://schemas.microsoft.com/office/powerpoint/2010/main" val="3041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14F8-BA5B-4FFF-85C2-DA0F483A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16BD-FFF7-4B3D-95ED-C43FFA82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9146"/>
            <a:ext cx="10018713" cy="3779520"/>
          </a:xfrm>
        </p:spPr>
        <p:txBody>
          <a:bodyPr/>
          <a:lstStyle/>
          <a:p>
            <a:r>
              <a:rPr lang="lt-LT" dirty="0"/>
              <a:t>Suprogramuoti robotą, kuris gebėtų sekti liniją bei išvengti kelyje pasitaikiusių kliūčių</a:t>
            </a:r>
          </a:p>
        </p:txBody>
      </p:sp>
    </p:spTree>
    <p:extLst>
      <p:ext uri="{BB962C8B-B14F-4D97-AF65-F5344CB8AC3E}">
        <p14:creationId xmlns:p14="http://schemas.microsoft.com/office/powerpoint/2010/main" val="151689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226C-C3DC-40A4-B764-ABCFC6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analizė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6125-16FE-45FC-BF43-675FA16E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Užduočiai realizuoti bus naudojami 2 roboto jutikliai – linijos sekimo bei ultragarso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140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D3A6-7463-4408-AF0B-5D6B3F95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Makeblock</a:t>
            </a:r>
            <a:r>
              <a:rPr lang="lt-LT" dirty="0"/>
              <a:t> </a:t>
            </a:r>
            <a:r>
              <a:rPr lang="lt-LT" dirty="0" err="1"/>
              <a:t>mBot</a:t>
            </a:r>
            <a:endParaRPr lang="lt-LT" dirty="0"/>
          </a:p>
        </p:txBody>
      </p:sp>
      <p:pic>
        <p:nvPicPr>
          <p:cNvPr id="1026" name="Picture 2" descr="Vaizdo rezultatas pagal užklausą „mbot“">
            <a:extLst>
              <a:ext uri="{FF2B5EF4-FFF2-40B4-BE49-F238E27FC236}">
                <a16:creationId xmlns:a16="http://schemas.microsoft.com/office/drawing/2014/main" id="{C9217650-0DBE-425B-AD81-9FC8C2C10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094" y="6858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E30-884D-4FC0-9FE7-5B4E036C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507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A3C89F-05AE-4E9F-A5F7-7B468C13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Demonstracija</a:t>
            </a:r>
          </a:p>
        </p:txBody>
      </p:sp>
    </p:spTree>
    <p:extLst>
      <p:ext uri="{BB962C8B-B14F-4D97-AF65-F5344CB8AC3E}">
        <p14:creationId xmlns:p14="http://schemas.microsoft.com/office/powerpoint/2010/main" val="313376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61818-DDB5-472A-96B7-84E31452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40CC-FAFE-451A-BC7F-82F36C1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5629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</TotalTime>
  <Words>43</Words>
  <Application>Microsoft Office PowerPoint</Application>
  <PresentationFormat>Plačiaekranė</PresentationFormat>
  <Paragraphs>10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Projektinis darbas su „mBot“</vt:lpstr>
      <vt:lpstr>Užduotis</vt:lpstr>
      <vt:lpstr>Užduoties analizė</vt:lpstr>
      <vt:lpstr>Makeblock mBot</vt:lpstr>
      <vt:lpstr>Demonstracija</vt:lpstr>
      <vt:lpstr>Šaltiniai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Projektinis darbas su „mBot“</dc:title>
  <dc:creator>Ernestas Venckus</dc:creator>
  <cp:lastModifiedBy>Mantas</cp:lastModifiedBy>
  <cp:revision>7</cp:revision>
  <dcterms:created xsi:type="dcterms:W3CDTF">2017-12-17T17:41:32Z</dcterms:created>
  <dcterms:modified xsi:type="dcterms:W3CDTF">2017-12-20T12:15:45Z</dcterms:modified>
</cp:coreProperties>
</file>