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EE9E8-3E4F-4B86-BAAE-83FCBE18FB2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B11A2F-EEA0-45EB-BE58-DAD4F5BB5ACF}">
      <dgm:prSet phldrT="[Text]" custT="1"/>
      <dgm:spPr/>
      <dgm:t>
        <a:bodyPr/>
        <a:lstStyle/>
        <a:p>
          <a:pPr>
            <a:buClr>
              <a:schemeClr val="dk1"/>
            </a:buClr>
            <a:buSzPts val="3200"/>
            <a:buFont typeface="Times New Roman"/>
            <a:buChar char="●"/>
          </a:pPr>
          <a:r>
            <a: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Business objective</a:t>
          </a:r>
          <a:endParaRPr lang="en-IN" sz="2000" dirty="0"/>
        </a:p>
      </dgm:t>
    </dgm:pt>
    <dgm:pt modelId="{28CD2B11-E90C-41CC-B20B-B8209A15E51B}" type="parTrans" cxnId="{8D3BAD19-7148-413C-AA61-4280294D138F}">
      <dgm:prSet/>
      <dgm:spPr/>
      <dgm:t>
        <a:bodyPr/>
        <a:lstStyle/>
        <a:p>
          <a:endParaRPr lang="en-IN"/>
        </a:p>
      </dgm:t>
    </dgm:pt>
    <dgm:pt modelId="{A9BDA64E-98EF-42F9-960A-E74FF66319C2}" type="sibTrans" cxnId="{8D3BAD19-7148-413C-AA61-4280294D138F}">
      <dgm:prSet/>
      <dgm:spPr/>
      <dgm:t>
        <a:bodyPr/>
        <a:lstStyle/>
        <a:p>
          <a:endParaRPr lang="en-IN"/>
        </a:p>
      </dgm:t>
    </dgm:pt>
    <dgm:pt modelId="{48623156-6973-4D89-B0E3-2F3E172028D8}">
      <dgm:prSet phldrT="[Text]"/>
      <dgm:spPr/>
      <dgm:t>
        <a:bodyPr/>
        <a:lstStyle/>
        <a:p>
          <a:pPr>
            <a:buClr>
              <a:schemeClr val="dk1"/>
            </a:buClr>
            <a:buSzPts val="3200"/>
            <a:buFont typeface="Times New Roman"/>
            <a:buChar char="●"/>
          </a:pP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Business Constraints</a:t>
          </a:r>
          <a:endParaRPr lang="en-IN" dirty="0"/>
        </a:p>
      </dgm:t>
    </dgm:pt>
    <dgm:pt modelId="{A4BE438F-413D-4320-922F-523CB97CE6F4}" type="parTrans" cxnId="{6C80DB1A-F670-4BCC-BEAB-697108931B08}">
      <dgm:prSet/>
      <dgm:spPr/>
      <dgm:t>
        <a:bodyPr/>
        <a:lstStyle/>
        <a:p>
          <a:endParaRPr lang="en-IN"/>
        </a:p>
      </dgm:t>
    </dgm:pt>
    <dgm:pt modelId="{B0F26B2E-3915-48B9-A333-157BC5D0845F}" type="sibTrans" cxnId="{6C80DB1A-F670-4BCC-BEAB-697108931B08}">
      <dgm:prSet/>
      <dgm:spPr/>
      <dgm:t>
        <a:bodyPr/>
        <a:lstStyle/>
        <a:p>
          <a:endParaRPr lang="en-IN"/>
        </a:p>
      </dgm:t>
    </dgm:pt>
    <dgm:pt modelId="{E40F30B7-10A4-425D-B2C8-EE8B35C85A0B}">
      <dgm:prSet phldrT="[Text]"/>
      <dgm:spPr/>
      <dgm:t>
        <a:bodyPr/>
        <a:lstStyle/>
        <a:p>
          <a:pPr>
            <a:buClr>
              <a:schemeClr val="dk1"/>
            </a:buClr>
            <a:buSzPts val="3200"/>
            <a:buFont typeface="Times New Roman"/>
            <a:buChar char="●"/>
          </a:pP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Project Architecture</a:t>
          </a:r>
          <a:endParaRPr lang="en-IN" dirty="0"/>
        </a:p>
      </dgm:t>
    </dgm:pt>
    <dgm:pt modelId="{2F6E31B5-3DC4-421C-8EF0-E979A4FBD52C}" type="parTrans" cxnId="{CA2776FD-EA56-4DBF-BD99-674A5B8013FC}">
      <dgm:prSet/>
      <dgm:spPr/>
      <dgm:t>
        <a:bodyPr/>
        <a:lstStyle/>
        <a:p>
          <a:endParaRPr lang="en-IN"/>
        </a:p>
      </dgm:t>
    </dgm:pt>
    <dgm:pt modelId="{49A47F89-2B32-4933-BE9F-3DA18A5228E8}" type="sibTrans" cxnId="{CA2776FD-EA56-4DBF-BD99-674A5B8013FC}">
      <dgm:prSet/>
      <dgm:spPr/>
      <dgm:t>
        <a:bodyPr/>
        <a:lstStyle/>
        <a:p>
          <a:endParaRPr lang="en-IN"/>
        </a:p>
      </dgm:t>
    </dgm:pt>
    <dgm:pt modelId="{6C9C5A90-F404-4D51-B65D-9F845373EF76}">
      <dgm:prSet phldrT="[Text]" custT="1"/>
      <dgm:spPr/>
      <dgm:t>
        <a:bodyPr/>
        <a:lstStyle/>
        <a:p>
          <a:pPr>
            <a:buClr>
              <a:schemeClr val="dk1"/>
            </a:buClr>
            <a:buSzPts val="3200"/>
            <a:buFont typeface="Times New Roman"/>
            <a:buChar char="●"/>
          </a:pPr>
          <a:r>
            <a: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Data collection and details</a:t>
          </a:r>
          <a:endParaRPr lang="en-IN" sz="2000" dirty="0"/>
        </a:p>
      </dgm:t>
    </dgm:pt>
    <dgm:pt modelId="{A35D60D1-39F4-41A4-B6DE-484C3B26CBA2}" type="parTrans" cxnId="{E15168AF-CF53-4ACE-9551-1981AB470B9A}">
      <dgm:prSet/>
      <dgm:spPr/>
      <dgm:t>
        <a:bodyPr/>
        <a:lstStyle/>
        <a:p>
          <a:endParaRPr lang="en-IN"/>
        </a:p>
      </dgm:t>
    </dgm:pt>
    <dgm:pt modelId="{50A12483-3A21-47E3-A03E-FC550CC0EF6B}" type="sibTrans" cxnId="{E15168AF-CF53-4ACE-9551-1981AB470B9A}">
      <dgm:prSet/>
      <dgm:spPr/>
      <dgm:t>
        <a:bodyPr/>
        <a:lstStyle/>
        <a:p>
          <a:endParaRPr lang="en-IN"/>
        </a:p>
      </dgm:t>
    </dgm:pt>
    <dgm:pt modelId="{797C2985-FFD0-4F74-9505-DAB910840452}">
      <dgm:prSet phldrT="[Text]"/>
      <dgm:spPr/>
      <dgm:t>
        <a:bodyPr/>
        <a:lstStyle/>
        <a:p>
          <a:pPr>
            <a:buClr>
              <a:schemeClr val="dk1"/>
            </a:buClr>
            <a:buSzPts val="3200"/>
            <a:buFont typeface="Times New Roman"/>
            <a:buChar char="●"/>
          </a:pPr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Exploratory Data Analysis</a:t>
          </a:r>
          <a:endParaRPr lang="en-IN" dirty="0"/>
        </a:p>
      </dgm:t>
    </dgm:pt>
    <dgm:pt modelId="{46DC1B93-2ED9-4639-9B6B-1EDE33801DAA}" type="parTrans" cxnId="{7EB57898-3E45-4B6D-9E09-53D59ADD5E5F}">
      <dgm:prSet/>
      <dgm:spPr/>
      <dgm:t>
        <a:bodyPr/>
        <a:lstStyle/>
        <a:p>
          <a:endParaRPr lang="en-IN"/>
        </a:p>
      </dgm:t>
    </dgm:pt>
    <dgm:pt modelId="{62A5391F-28AA-43A8-9B74-0B14BF9F94E9}" type="sibTrans" cxnId="{7EB57898-3E45-4B6D-9E09-53D59ADD5E5F}">
      <dgm:prSet/>
      <dgm:spPr/>
      <dgm:t>
        <a:bodyPr/>
        <a:lstStyle/>
        <a:p>
          <a:endParaRPr lang="en-IN"/>
        </a:p>
      </dgm:t>
    </dgm:pt>
    <dgm:pt modelId="{B68FA18E-D648-429E-BA14-B08016477BE7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Visualization</a:t>
          </a:r>
          <a:endParaRPr lang="en-IN" dirty="0"/>
        </a:p>
      </dgm:t>
    </dgm:pt>
    <dgm:pt modelId="{31584D2D-DF75-4FD5-9E5D-4789C79073CE}" type="parTrans" cxnId="{35BAF6CE-E90D-44AD-BF04-8F0C2D9CD310}">
      <dgm:prSet/>
      <dgm:spPr/>
      <dgm:t>
        <a:bodyPr/>
        <a:lstStyle/>
        <a:p>
          <a:endParaRPr lang="en-IN"/>
        </a:p>
      </dgm:t>
    </dgm:pt>
    <dgm:pt modelId="{32D79B39-88C5-43FD-BFAA-F9FB67F75D8C}" type="sibTrans" cxnId="{35BAF6CE-E90D-44AD-BF04-8F0C2D9CD310}">
      <dgm:prSet/>
      <dgm:spPr/>
      <dgm:t>
        <a:bodyPr/>
        <a:lstStyle/>
        <a:p>
          <a:endParaRPr lang="en-IN"/>
        </a:p>
      </dgm:t>
    </dgm:pt>
    <dgm:pt modelId="{14047F95-36BB-45C4-8C40-D2B4D5971E64}">
      <dgm:prSet phldrT="[Text]" custT="1"/>
      <dgm:spPr/>
      <dgm:t>
        <a:bodyPr/>
        <a:lstStyle/>
        <a:p>
          <a:r>
            <a: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Modeling</a:t>
          </a:r>
          <a:endParaRPr lang="en-IN" sz="1400" dirty="0"/>
        </a:p>
      </dgm:t>
    </dgm:pt>
    <dgm:pt modelId="{A9FFF5B9-29E2-4B45-BF1F-5BF0FAE85004}" type="parTrans" cxnId="{236B12D7-5F53-4736-B023-97788EBC6BED}">
      <dgm:prSet/>
      <dgm:spPr/>
      <dgm:t>
        <a:bodyPr/>
        <a:lstStyle/>
        <a:p>
          <a:endParaRPr lang="en-IN"/>
        </a:p>
      </dgm:t>
    </dgm:pt>
    <dgm:pt modelId="{BFC19F46-0B44-44A4-BD8E-CB292BC99017}" type="sibTrans" cxnId="{236B12D7-5F53-4736-B023-97788EBC6BED}">
      <dgm:prSet/>
      <dgm:spPr/>
      <dgm:t>
        <a:bodyPr/>
        <a:lstStyle/>
        <a:p>
          <a:endParaRPr lang="en-IN"/>
        </a:p>
      </dgm:t>
    </dgm:pt>
    <dgm:pt modelId="{306B8848-744E-43F9-B8C3-C6969FF52F9F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Evaluation</a:t>
          </a:r>
          <a:endParaRPr lang="en-IN" dirty="0"/>
        </a:p>
      </dgm:t>
    </dgm:pt>
    <dgm:pt modelId="{1D2DB29F-EAD1-44FB-B6F5-E702EF0794DC}" type="parTrans" cxnId="{898B6DB7-6B5D-48BC-9632-F0564987391E}">
      <dgm:prSet/>
      <dgm:spPr/>
      <dgm:t>
        <a:bodyPr/>
        <a:lstStyle/>
        <a:p>
          <a:endParaRPr lang="en-IN"/>
        </a:p>
      </dgm:t>
    </dgm:pt>
    <dgm:pt modelId="{82AE4B9D-E072-4B42-A115-4AE9555104DF}" type="sibTrans" cxnId="{898B6DB7-6B5D-48BC-9632-F0564987391E}">
      <dgm:prSet/>
      <dgm:spPr/>
      <dgm:t>
        <a:bodyPr/>
        <a:lstStyle/>
        <a:p>
          <a:endParaRPr lang="en-IN"/>
        </a:p>
      </dgm:t>
    </dgm:pt>
    <dgm:pt modelId="{D8DF032C-B92D-48F9-A855-41EF2FB50A30}">
      <dgm:prSet phldrT="[Text]" phldr="1"/>
      <dgm:spPr/>
      <dgm:t>
        <a:bodyPr/>
        <a:lstStyle/>
        <a:p>
          <a:endParaRPr lang="en-IN"/>
        </a:p>
      </dgm:t>
    </dgm:pt>
    <dgm:pt modelId="{24CE9A3C-4B77-4B85-B9AA-38B9961C5976}" type="parTrans" cxnId="{2BC13103-A7B6-490A-8765-332ED6A6AD13}">
      <dgm:prSet/>
      <dgm:spPr/>
      <dgm:t>
        <a:bodyPr/>
        <a:lstStyle/>
        <a:p>
          <a:endParaRPr lang="en-IN"/>
        </a:p>
      </dgm:t>
    </dgm:pt>
    <dgm:pt modelId="{955349A4-9F49-413E-9EFB-7EFC3645F0FE}" type="sibTrans" cxnId="{2BC13103-A7B6-490A-8765-332ED6A6AD13}">
      <dgm:prSet/>
      <dgm:spPr/>
      <dgm:t>
        <a:bodyPr/>
        <a:lstStyle/>
        <a:p>
          <a:endParaRPr lang="en-IN"/>
        </a:p>
      </dgm:t>
    </dgm:pt>
    <dgm:pt modelId="{759D9CDE-F17E-4EED-8519-42B359A7A55C}">
      <dgm:prSet/>
      <dgm:spPr/>
      <dgm:t>
        <a:bodyPr/>
        <a:lstStyle/>
        <a:p>
          <a:r>
            <a: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Deployment</a:t>
          </a:r>
          <a:endParaRPr lang="en-IN"/>
        </a:p>
      </dgm:t>
    </dgm:pt>
    <dgm:pt modelId="{A5F84529-F086-467E-84E1-9461A7A9FADB}" type="parTrans" cxnId="{7FB4085C-ABBD-42AE-8361-13237ADA0A27}">
      <dgm:prSet/>
      <dgm:spPr/>
      <dgm:t>
        <a:bodyPr/>
        <a:lstStyle/>
        <a:p>
          <a:endParaRPr lang="en-IN"/>
        </a:p>
      </dgm:t>
    </dgm:pt>
    <dgm:pt modelId="{5C9189E1-575C-4FB1-B3EB-C1A85FE841CE}" type="sibTrans" cxnId="{7FB4085C-ABBD-42AE-8361-13237ADA0A27}">
      <dgm:prSet/>
      <dgm:spPr/>
      <dgm:t>
        <a:bodyPr/>
        <a:lstStyle/>
        <a:p>
          <a:endParaRPr lang="en-IN"/>
        </a:p>
      </dgm:t>
    </dgm:pt>
    <dgm:pt modelId="{E7038006-6AA5-4685-8DE4-F247246B933F}" type="pres">
      <dgm:prSet presAssocID="{F94EE9E8-3E4F-4B86-BAAE-83FCBE18FB28}" presName="Name0" presStyleCnt="0">
        <dgm:presLayoutVars>
          <dgm:dir/>
          <dgm:animLvl val="lvl"/>
          <dgm:resizeHandles val="exact"/>
        </dgm:presLayoutVars>
      </dgm:prSet>
      <dgm:spPr/>
    </dgm:pt>
    <dgm:pt modelId="{4B2874CB-FD02-4B02-A9AB-8939616F0BD4}" type="pres">
      <dgm:prSet presAssocID="{14047F95-36BB-45C4-8C40-D2B4D5971E64}" presName="boxAndChildren" presStyleCnt="0"/>
      <dgm:spPr/>
    </dgm:pt>
    <dgm:pt modelId="{F89A3AA2-BB05-4073-B2A1-C309E441628E}" type="pres">
      <dgm:prSet presAssocID="{14047F95-36BB-45C4-8C40-D2B4D5971E64}" presName="parentTextBox" presStyleLbl="node1" presStyleIdx="0" presStyleCnt="3"/>
      <dgm:spPr/>
    </dgm:pt>
    <dgm:pt modelId="{8B4D4F91-08CB-4A39-B966-0EBE3868EF93}" type="pres">
      <dgm:prSet presAssocID="{14047F95-36BB-45C4-8C40-D2B4D5971E64}" presName="entireBox" presStyleLbl="node1" presStyleIdx="0" presStyleCnt="3" custLinFactNeighborX="2027" custLinFactNeighborY="12426"/>
      <dgm:spPr/>
    </dgm:pt>
    <dgm:pt modelId="{4567369B-71BE-4279-8FAC-B5A9D9431DF6}" type="pres">
      <dgm:prSet presAssocID="{14047F95-36BB-45C4-8C40-D2B4D5971E64}" presName="descendantBox" presStyleCnt="0"/>
      <dgm:spPr/>
    </dgm:pt>
    <dgm:pt modelId="{EDE862CF-C856-4820-BB91-4FAFAB3C1D1F}" type="pres">
      <dgm:prSet presAssocID="{306B8848-744E-43F9-B8C3-C6969FF52F9F}" presName="childTextBox" presStyleLbl="fgAccFollowNode1" presStyleIdx="0" presStyleCnt="7">
        <dgm:presLayoutVars>
          <dgm:bulletEnabled val="1"/>
        </dgm:presLayoutVars>
      </dgm:prSet>
      <dgm:spPr/>
    </dgm:pt>
    <dgm:pt modelId="{5F9DF713-B07B-479F-B209-FB7657C8B9B4}" type="pres">
      <dgm:prSet presAssocID="{D8DF032C-B92D-48F9-A855-41EF2FB50A30}" presName="childTextBox" presStyleLbl="fgAccFollowNode1" presStyleIdx="1" presStyleCnt="7">
        <dgm:presLayoutVars>
          <dgm:bulletEnabled val="1"/>
        </dgm:presLayoutVars>
      </dgm:prSet>
      <dgm:spPr/>
    </dgm:pt>
    <dgm:pt modelId="{BBD9D88F-E609-4BB2-84CD-8DB6000D2AFB}" type="pres">
      <dgm:prSet presAssocID="{759D9CDE-F17E-4EED-8519-42B359A7A55C}" presName="childTextBox" presStyleLbl="fgAccFollowNode1" presStyleIdx="2" presStyleCnt="7">
        <dgm:presLayoutVars>
          <dgm:bulletEnabled val="1"/>
        </dgm:presLayoutVars>
      </dgm:prSet>
      <dgm:spPr/>
    </dgm:pt>
    <dgm:pt modelId="{E1C527FA-D097-44C3-96AB-5F37CBD6AC9E}" type="pres">
      <dgm:prSet presAssocID="{50A12483-3A21-47E3-A03E-FC550CC0EF6B}" presName="sp" presStyleCnt="0"/>
      <dgm:spPr/>
    </dgm:pt>
    <dgm:pt modelId="{B764C29C-3F2D-420A-84B1-339AABC76EED}" type="pres">
      <dgm:prSet presAssocID="{6C9C5A90-F404-4D51-B65D-9F845373EF76}" presName="arrowAndChildren" presStyleCnt="0"/>
      <dgm:spPr/>
    </dgm:pt>
    <dgm:pt modelId="{D3DEC762-7260-4767-A3E5-35232AF3C59A}" type="pres">
      <dgm:prSet presAssocID="{6C9C5A90-F404-4D51-B65D-9F845373EF76}" presName="parentTextArrow" presStyleLbl="node1" presStyleIdx="0" presStyleCnt="3"/>
      <dgm:spPr/>
    </dgm:pt>
    <dgm:pt modelId="{55B1EB09-A44F-4781-B6D5-5C5A723DF4C7}" type="pres">
      <dgm:prSet presAssocID="{6C9C5A90-F404-4D51-B65D-9F845373EF76}" presName="arrow" presStyleLbl="node1" presStyleIdx="1" presStyleCnt="3" custLinFactNeighborY="-3232"/>
      <dgm:spPr/>
    </dgm:pt>
    <dgm:pt modelId="{8C2DA9B3-397A-4888-A5DC-BF55041E9DC1}" type="pres">
      <dgm:prSet presAssocID="{6C9C5A90-F404-4D51-B65D-9F845373EF76}" presName="descendantArrow" presStyleCnt="0"/>
      <dgm:spPr/>
    </dgm:pt>
    <dgm:pt modelId="{3545BB55-B7F5-4079-B461-66D9DC2B3E6C}" type="pres">
      <dgm:prSet presAssocID="{797C2985-FFD0-4F74-9505-DAB910840452}" presName="childTextArrow" presStyleLbl="fgAccFollowNode1" presStyleIdx="3" presStyleCnt="7">
        <dgm:presLayoutVars>
          <dgm:bulletEnabled val="1"/>
        </dgm:presLayoutVars>
      </dgm:prSet>
      <dgm:spPr/>
    </dgm:pt>
    <dgm:pt modelId="{6B53E3BD-DCB6-4027-829A-E04B55FC4EE0}" type="pres">
      <dgm:prSet presAssocID="{B68FA18E-D648-429E-BA14-B08016477BE7}" presName="childTextArrow" presStyleLbl="fgAccFollowNode1" presStyleIdx="4" presStyleCnt="7">
        <dgm:presLayoutVars>
          <dgm:bulletEnabled val="1"/>
        </dgm:presLayoutVars>
      </dgm:prSet>
      <dgm:spPr/>
    </dgm:pt>
    <dgm:pt modelId="{9AB1C865-BC5E-4263-803C-CE5525CBEE49}" type="pres">
      <dgm:prSet presAssocID="{A9BDA64E-98EF-42F9-960A-E74FF66319C2}" presName="sp" presStyleCnt="0"/>
      <dgm:spPr/>
    </dgm:pt>
    <dgm:pt modelId="{8B97826C-C5F2-4968-B866-35607C7E179D}" type="pres">
      <dgm:prSet presAssocID="{A6B11A2F-EEA0-45EB-BE58-DAD4F5BB5ACF}" presName="arrowAndChildren" presStyleCnt="0"/>
      <dgm:spPr/>
    </dgm:pt>
    <dgm:pt modelId="{060167C9-886E-403F-9745-CA5F249C22E5}" type="pres">
      <dgm:prSet presAssocID="{A6B11A2F-EEA0-45EB-BE58-DAD4F5BB5ACF}" presName="parentTextArrow" presStyleLbl="node1" presStyleIdx="1" presStyleCnt="3"/>
      <dgm:spPr/>
    </dgm:pt>
    <dgm:pt modelId="{6E2A9E58-2E58-4792-A19D-F80A051F93F3}" type="pres">
      <dgm:prSet presAssocID="{A6B11A2F-EEA0-45EB-BE58-DAD4F5BB5ACF}" presName="arrow" presStyleLbl="node1" presStyleIdx="2" presStyleCnt="3"/>
      <dgm:spPr/>
    </dgm:pt>
    <dgm:pt modelId="{D01D4049-E25A-4C8A-89A7-73B45F4C6A96}" type="pres">
      <dgm:prSet presAssocID="{A6B11A2F-EEA0-45EB-BE58-DAD4F5BB5ACF}" presName="descendantArrow" presStyleCnt="0"/>
      <dgm:spPr/>
    </dgm:pt>
    <dgm:pt modelId="{5D8A48D0-434B-4944-B099-D04B9C6A76EB}" type="pres">
      <dgm:prSet presAssocID="{48623156-6973-4D89-B0E3-2F3E172028D8}" presName="childTextArrow" presStyleLbl="fgAccFollowNode1" presStyleIdx="5" presStyleCnt="7">
        <dgm:presLayoutVars>
          <dgm:bulletEnabled val="1"/>
        </dgm:presLayoutVars>
      </dgm:prSet>
      <dgm:spPr/>
    </dgm:pt>
    <dgm:pt modelId="{9E6D272B-79A1-4CEE-97B5-C6743DF3B2E9}" type="pres">
      <dgm:prSet presAssocID="{E40F30B7-10A4-425D-B2C8-EE8B35C85A0B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2BC13103-A7B6-490A-8765-332ED6A6AD13}" srcId="{14047F95-36BB-45C4-8C40-D2B4D5971E64}" destId="{D8DF032C-B92D-48F9-A855-41EF2FB50A30}" srcOrd="1" destOrd="0" parTransId="{24CE9A3C-4B77-4B85-B9AA-38B9961C5976}" sibTransId="{955349A4-9F49-413E-9EFB-7EFC3645F0FE}"/>
    <dgm:cxn modelId="{3781AE03-9A2A-4DE0-9ABC-AD28CC24124F}" type="presOf" srcId="{14047F95-36BB-45C4-8C40-D2B4D5971E64}" destId="{F89A3AA2-BB05-4073-B2A1-C309E441628E}" srcOrd="0" destOrd="0" presId="urn:microsoft.com/office/officeart/2005/8/layout/process4"/>
    <dgm:cxn modelId="{8D3BAD19-7148-413C-AA61-4280294D138F}" srcId="{F94EE9E8-3E4F-4B86-BAAE-83FCBE18FB28}" destId="{A6B11A2F-EEA0-45EB-BE58-DAD4F5BB5ACF}" srcOrd="0" destOrd="0" parTransId="{28CD2B11-E90C-41CC-B20B-B8209A15E51B}" sibTransId="{A9BDA64E-98EF-42F9-960A-E74FF66319C2}"/>
    <dgm:cxn modelId="{6C80DB1A-F670-4BCC-BEAB-697108931B08}" srcId="{A6B11A2F-EEA0-45EB-BE58-DAD4F5BB5ACF}" destId="{48623156-6973-4D89-B0E3-2F3E172028D8}" srcOrd="0" destOrd="0" parTransId="{A4BE438F-413D-4320-922F-523CB97CE6F4}" sibTransId="{B0F26B2E-3915-48B9-A333-157BC5D0845F}"/>
    <dgm:cxn modelId="{E486671E-0C87-45E9-89AA-7AB8157FAB4D}" type="presOf" srcId="{306B8848-744E-43F9-B8C3-C6969FF52F9F}" destId="{EDE862CF-C856-4820-BB91-4FAFAB3C1D1F}" srcOrd="0" destOrd="0" presId="urn:microsoft.com/office/officeart/2005/8/layout/process4"/>
    <dgm:cxn modelId="{C6CDB627-1907-4A6C-88DF-10A349F39A82}" type="presOf" srcId="{A6B11A2F-EEA0-45EB-BE58-DAD4F5BB5ACF}" destId="{6E2A9E58-2E58-4792-A19D-F80A051F93F3}" srcOrd="1" destOrd="0" presId="urn:microsoft.com/office/officeart/2005/8/layout/process4"/>
    <dgm:cxn modelId="{21BFF63E-74AE-4A80-9608-CDC9F7FEC78A}" type="presOf" srcId="{6C9C5A90-F404-4D51-B65D-9F845373EF76}" destId="{D3DEC762-7260-4767-A3E5-35232AF3C59A}" srcOrd="0" destOrd="0" presId="urn:microsoft.com/office/officeart/2005/8/layout/process4"/>
    <dgm:cxn modelId="{7FB4085C-ABBD-42AE-8361-13237ADA0A27}" srcId="{14047F95-36BB-45C4-8C40-D2B4D5971E64}" destId="{759D9CDE-F17E-4EED-8519-42B359A7A55C}" srcOrd="2" destOrd="0" parTransId="{A5F84529-F086-467E-84E1-9461A7A9FADB}" sibTransId="{5C9189E1-575C-4FB1-B3EB-C1A85FE841CE}"/>
    <dgm:cxn modelId="{16689E42-D54C-4723-9AC9-664A9EC962FD}" type="presOf" srcId="{6C9C5A90-F404-4D51-B65D-9F845373EF76}" destId="{55B1EB09-A44F-4781-B6D5-5C5A723DF4C7}" srcOrd="1" destOrd="0" presId="urn:microsoft.com/office/officeart/2005/8/layout/process4"/>
    <dgm:cxn modelId="{DB91A949-0955-4D57-8F45-A27EE89AEC0B}" type="presOf" srcId="{B68FA18E-D648-429E-BA14-B08016477BE7}" destId="{6B53E3BD-DCB6-4027-829A-E04B55FC4EE0}" srcOrd="0" destOrd="0" presId="urn:microsoft.com/office/officeart/2005/8/layout/process4"/>
    <dgm:cxn modelId="{1BA2D86B-73C8-457A-8587-B20D3BC8C760}" type="presOf" srcId="{F94EE9E8-3E4F-4B86-BAAE-83FCBE18FB28}" destId="{E7038006-6AA5-4685-8DE4-F247246B933F}" srcOrd="0" destOrd="0" presId="urn:microsoft.com/office/officeart/2005/8/layout/process4"/>
    <dgm:cxn modelId="{16EE4E77-2D18-400A-9EB7-46D38C758A1D}" type="presOf" srcId="{14047F95-36BB-45C4-8C40-D2B4D5971E64}" destId="{8B4D4F91-08CB-4A39-B966-0EBE3868EF93}" srcOrd="1" destOrd="0" presId="urn:microsoft.com/office/officeart/2005/8/layout/process4"/>
    <dgm:cxn modelId="{26DD1192-A881-4B90-A160-B7CC3D155FDD}" type="presOf" srcId="{759D9CDE-F17E-4EED-8519-42B359A7A55C}" destId="{BBD9D88F-E609-4BB2-84CD-8DB6000D2AFB}" srcOrd="0" destOrd="0" presId="urn:microsoft.com/office/officeart/2005/8/layout/process4"/>
    <dgm:cxn modelId="{7EB57898-3E45-4B6D-9E09-53D59ADD5E5F}" srcId="{6C9C5A90-F404-4D51-B65D-9F845373EF76}" destId="{797C2985-FFD0-4F74-9505-DAB910840452}" srcOrd="0" destOrd="0" parTransId="{46DC1B93-2ED9-4639-9B6B-1EDE33801DAA}" sibTransId="{62A5391F-28AA-43A8-9B74-0B14BF9F94E9}"/>
    <dgm:cxn modelId="{86FD969B-3181-4569-816C-55935419F28F}" type="presOf" srcId="{A6B11A2F-EEA0-45EB-BE58-DAD4F5BB5ACF}" destId="{060167C9-886E-403F-9745-CA5F249C22E5}" srcOrd="0" destOrd="0" presId="urn:microsoft.com/office/officeart/2005/8/layout/process4"/>
    <dgm:cxn modelId="{4B9A65AC-DBC8-436B-BA46-D2C76E2028BC}" type="presOf" srcId="{48623156-6973-4D89-B0E3-2F3E172028D8}" destId="{5D8A48D0-434B-4944-B099-D04B9C6A76EB}" srcOrd="0" destOrd="0" presId="urn:microsoft.com/office/officeart/2005/8/layout/process4"/>
    <dgm:cxn modelId="{E15168AF-CF53-4ACE-9551-1981AB470B9A}" srcId="{F94EE9E8-3E4F-4B86-BAAE-83FCBE18FB28}" destId="{6C9C5A90-F404-4D51-B65D-9F845373EF76}" srcOrd="1" destOrd="0" parTransId="{A35D60D1-39F4-41A4-B6DE-484C3B26CBA2}" sibTransId="{50A12483-3A21-47E3-A03E-FC550CC0EF6B}"/>
    <dgm:cxn modelId="{898B6DB7-6B5D-48BC-9632-F0564987391E}" srcId="{14047F95-36BB-45C4-8C40-D2B4D5971E64}" destId="{306B8848-744E-43F9-B8C3-C6969FF52F9F}" srcOrd="0" destOrd="0" parTransId="{1D2DB29F-EAD1-44FB-B6F5-E702EF0794DC}" sibTransId="{82AE4B9D-E072-4B42-A115-4AE9555104DF}"/>
    <dgm:cxn modelId="{35BAF6CE-E90D-44AD-BF04-8F0C2D9CD310}" srcId="{6C9C5A90-F404-4D51-B65D-9F845373EF76}" destId="{B68FA18E-D648-429E-BA14-B08016477BE7}" srcOrd="1" destOrd="0" parTransId="{31584D2D-DF75-4FD5-9E5D-4789C79073CE}" sibTransId="{32D79B39-88C5-43FD-BFAA-F9FB67F75D8C}"/>
    <dgm:cxn modelId="{236B12D7-5F53-4736-B023-97788EBC6BED}" srcId="{F94EE9E8-3E4F-4B86-BAAE-83FCBE18FB28}" destId="{14047F95-36BB-45C4-8C40-D2B4D5971E64}" srcOrd="2" destOrd="0" parTransId="{A9FFF5B9-29E2-4B45-BF1F-5BF0FAE85004}" sibTransId="{BFC19F46-0B44-44A4-BD8E-CB292BC99017}"/>
    <dgm:cxn modelId="{147CE4E3-05DF-473F-8AB6-4C10AEA96FEB}" type="presOf" srcId="{797C2985-FFD0-4F74-9505-DAB910840452}" destId="{3545BB55-B7F5-4079-B461-66D9DC2B3E6C}" srcOrd="0" destOrd="0" presId="urn:microsoft.com/office/officeart/2005/8/layout/process4"/>
    <dgm:cxn modelId="{7A7327E5-64A3-4CC3-9DDD-8D1014EA6448}" type="presOf" srcId="{E40F30B7-10A4-425D-B2C8-EE8B35C85A0B}" destId="{9E6D272B-79A1-4CEE-97B5-C6743DF3B2E9}" srcOrd="0" destOrd="0" presId="urn:microsoft.com/office/officeart/2005/8/layout/process4"/>
    <dgm:cxn modelId="{466153FC-8CAD-4A54-ABD2-9A70E6BB768B}" type="presOf" srcId="{D8DF032C-B92D-48F9-A855-41EF2FB50A30}" destId="{5F9DF713-B07B-479F-B209-FB7657C8B9B4}" srcOrd="0" destOrd="0" presId="urn:microsoft.com/office/officeart/2005/8/layout/process4"/>
    <dgm:cxn modelId="{CA2776FD-EA56-4DBF-BD99-674A5B8013FC}" srcId="{A6B11A2F-EEA0-45EB-BE58-DAD4F5BB5ACF}" destId="{E40F30B7-10A4-425D-B2C8-EE8B35C85A0B}" srcOrd="1" destOrd="0" parTransId="{2F6E31B5-3DC4-421C-8EF0-E979A4FBD52C}" sibTransId="{49A47F89-2B32-4933-BE9F-3DA18A5228E8}"/>
    <dgm:cxn modelId="{7B8FE2F2-249D-4D3A-B1E3-C8DBB0069EA8}" type="presParOf" srcId="{E7038006-6AA5-4685-8DE4-F247246B933F}" destId="{4B2874CB-FD02-4B02-A9AB-8939616F0BD4}" srcOrd="0" destOrd="0" presId="urn:microsoft.com/office/officeart/2005/8/layout/process4"/>
    <dgm:cxn modelId="{9337E75A-5F91-4D90-B1ED-A59286D2F28C}" type="presParOf" srcId="{4B2874CB-FD02-4B02-A9AB-8939616F0BD4}" destId="{F89A3AA2-BB05-4073-B2A1-C309E441628E}" srcOrd="0" destOrd="0" presId="urn:microsoft.com/office/officeart/2005/8/layout/process4"/>
    <dgm:cxn modelId="{83098825-6048-4607-9258-4064AAC39D79}" type="presParOf" srcId="{4B2874CB-FD02-4B02-A9AB-8939616F0BD4}" destId="{8B4D4F91-08CB-4A39-B966-0EBE3868EF93}" srcOrd="1" destOrd="0" presId="urn:microsoft.com/office/officeart/2005/8/layout/process4"/>
    <dgm:cxn modelId="{162E428F-FAE1-4116-8430-CE4A957FBD2E}" type="presParOf" srcId="{4B2874CB-FD02-4B02-A9AB-8939616F0BD4}" destId="{4567369B-71BE-4279-8FAC-B5A9D9431DF6}" srcOrd="2" destOrd="0" presId="urn:microsoft.com/office/officeart/2005/8/layout/process4"/>
    <dgm:cxn modelId="{20CFE09C-5173-4645-8A6F-220E6A293AE0}" type="presParOf" srcId="{4567369B-71BE-4279-8FAC-B5A9D9431DF6}" destId="{EDE862CF-C856-4820-BB91-4FAFAB3C1D1F}" srcOrd="0" destOrd="0" presId="urn:microsoft.com/office/officeart/2005/8/layout/process4"/>
    <dgm:cxn modelId="{CBBCD460-2B66-4977-B7CE-076A11B39126}" type="presParOf" srcId="{4567369B-71BE-4279-8FAC-B5A9D9431DF6}" destId="{5F9DF713-B07B-479F-B209-FB7657C8B9B4}" srcOrd="1" destOrd="0" presId="urn:microsoft.com/office/officeart/2005/8/layout/process4"/>
    <dgm:cxn modelId="{E20E8F27-B3C4-449F-8CAE-67DEDD9641DB}" type="presParOf" srcId="{4567369B-71BE-4279-8FAC-B5A9D9431DF6}" destId="{BBD9D88F-E609-4BB2-84CD-8DB6000D2AFB}" srcOrd="2" destOrd="0" presId="urn:microsoft.com/office/officeart/2005/8/layout/process4"/>
    <dgm:cxn modelId="{B967A627-3CE6-4B45-9535-3C021C771682}" type="presParOf" srcId="{E7038006-6AA5-4685-8DE4-F247246B933F}" destId="{E1C527FA-D097-44C3-96AB-5F37CBD6AC9E}" srcOrd="1" destOrd="0" presId="urn:microsoft.com/office/officeart/2005/8/layout/process4"/>
    <dgm:cxn modelId="{3768B835-EB7D-40C3-862E-AA987333D7CD}" type="presParOf" srcId="{E7038006-6AA5-4685-8DE4-F247246B933F}" destId="{B764C29C-3F2D-420A-84B1-339AABC76EED}" srcOrd="2" destOrd="0" presId="urn:microsoft.com/office/officeart/2005/8/layout/process4"/>
    <dgm:cxn modelId="{43B2A6ED-D01F-4FD3-961D-E9536B36BD55}" type="presParOf" srcId="{B764C29C-3F2D-420A-84B1-339AABC76EED}" destId="{D3DEC762-7260-4767-A3E5-35232AF3C59A}" srcOrd="0" destOrd="0" presId="urn:microsoft.com/office/officeart/2005/8/layout/process4"/>
    <dgm:cxn modelId="{BB0B2771-D901-41AF-82E2-DDC02130FF23}" type="presParOf" srcId="{B764C29C-3F2D-420A-84B1-339AABC76EED}" destId="{55B1EB09-A44F-4781-B6D5-5C5A723DF4C7}" srcOrd="1" destOrd="0" presId="urn:microsoft.com/office/officeart/2005/8/layout/process4"/>
    <dgm:cxn modelId="{901232AD-965C-451E-8BCD-5EA0853E3EFB}" type="presParOf" srcId="{B764C29C-3F2D-420A-84B1-339AABC76EED}" destId="{8C2DA9B3-397A-4888-A5DC-BF55041E9DC1}" srcOrd="2" destOrd="0" presId="urn:microsoft.com/office/officeart/2005/8/layout/process4"/>
    <dgm:cxn modelId="{F21014AB-D588-4825-9E42-02F8688F861F}" type="presParOf" srcId="{8C2DA9B3-397A-4888-A5DC-BF55041E9DC1}" destId="{3545BB55-B7F5-4079-B461-66D9DC2B3E6C}" srcOrd="0" destOrd="0" presId="urn:microsoft.com/office/officeart/2005/8/layout/process4"/>
    <dgm:cxn modelId="{232AC5EC-4F69-4956-8FC3-5EA5D839CB24}" type="presParOf" srcId="{8C2DA9B3-397A-4888-A5DC-BF55041E9DC1}" destId="{6B53E3BD-DCB6-4027-829A-E04B55FC4EE0}" srcOrd="1" destOrd="0" presId="urn:microsoft.com/office/officeart/2005/8/layout/process4"/>
    <dgm:cxn modelId="{29410FFA-E56D-4B42-963F-EFDFEF56F428}" type="presParOf" srcId="{E7038006-6AA5-4685-8DE4-F247246B933F}" destId="{9AB1C865-BC5E-4263-803C-CE5525CBEE49}" srcOrd="3" destOrd="0" presId="urn:microsoft.com/office/officeart/2005/8/layout/process4"/>
    <dgm:cxn modelId="{D7A916D2-551E-4BF0-85D9-DEFAD7264283}" type="presParOf" srcId="{E7038006-6AA5-4685-8DE4-F247246B933F}" destId="{8B97826C-C5F2-4968-B866-35607C7E179D}" srcOrd="4" destOrd="0" presId="urn:microsoft.com/office/officeart/2005/8/layout/process4"/>
    <dgm:cxn modelId="{4579D860-82BF-4BED-84F7-901385DABCBE}" type="presParOf" srcId="{8B97826C-C5F2-4968-B866-35607C7E179D}" destId="{060167C9-886E-403F-9745-CA5F249C22E5}" srcOrd="0" destOrd="0" presId="urn:microsoft.com/office/officeart/2005/8/layout/process4"/>
    <dgm:cxn modelId="{C883CCA2-9BCD-4D37-9D7C-BAA395C3B339}" type="presParOf" srcId="{8B97826C-C5F2-4968-B866-35607C7E179D}" destId="{6E2A9E58-2E58-4792-A19D-F80A051F93F3}" srcOrd="1" destOrd="0" presId="urn:microsoft.com/office/officeart/2005/8/layout/process4"/>
    <dgm:cxn modelId="{B1329B44-183E-46D3-B163-04E750B6DCEF}" type="presParOf" srcId="{8B97826C-C5F2-4968-B866-35607C7E179D}" destId="{D01D4049-E25A-4C8A-89A7-73B45F4C6A96}" srcOrd="2" destOrd="0" presId="urn:microsoft.com/office/officeart/2005/8/layout/process4"/>
    <dgm:cxn modelId="{7389E27D-C7F6-4EA9-90BF-089E8488F1E3}" type="presParOf" srcId="{D01D4049-E25A-4C8A-89A7-73B45F4C6A96}" destId="{5D8A48D0-434B-4944-B099-D04B9C6A76EB}" srcOrd="0" destOrd="0" presId="urn:microsoft.com/office/officeart/2005/8/layout/process4"/>
    <dgm:cxn modelId="{F2DF5D97-6FA9-4E95-AB3B-0228796F8541}" type="presParOf" srcId="{D01D4049-E25A-4C8A-89A7-73B45F4C6A96}" destId="{9E6D272B-79A1-4CEE-97B5-C6743DF3B2E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D4F91-08CB-4A39-B966-0EBE3868EF93}">
      <dsp:nvSpPr>
        <dsp:cNvPr id="0" name=""/>
        <dsp:cNvSpPr/>
      </dsp:nvSpPr>
      <dsp:spPr>
        <a:xfrm>
          <a:off x="0" y="2360623"/>
          <a:ext cx="5963385" cy="774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Modeling</a:t>
          </a:r>
          <a:endParaRPr lang="en-IN" sz="1400" kern="1200" dirty="0"/>
        </a:p>
      </dsp:txBody>
      <dsp:txXfrm>
        <a:off x="0" y="2360623"/>
        <a:ext cx="5963385" cy="418298"/>
      </dsp:txXfrm>
    </dsp:sp>
    <dsp:sp modelId="{EDE862CF-C856-4820-BB91-4FAFAB3C1D1F}">
      <dsp:nvSpPr>
        <dsp:cNvPr id="0" name=""/>
        <dsp:cNvSpPr/>
      </dsp:nvSpPr>
      <dsp:spPr>
        <a:xfrm>
          <a:off x="2911" y="2762875"/>
          <a:ext cx="1985853" cy="356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Evaluation</a:t>
          </a:r>
          <a:endParaRPr lang="en-IN" sz="2000" kern="1200" dirty="0"/>
        </a:p>
      </dsp:txBody>
      <dsp:txXfrm>
        <a:off x="2911" y="2762875"/>
        <a:ext cx="1985853" cy="356328"/>
      </dsp:txXfrm>
    </dsp:sp>
    <dsp:sp modelId="{5F9DF713-B07B-479F-B209-FB7657C8B9B4}">
      <dsp:nvSpPr>
        <dsp:cNvPr id="0" name=""/>
        <dsp:cNvSpPr/>
      </dsp:nvSpPr>
      <dsp:spPr>
        <a:xfrm>
          <a:off x="1988765" y="2762875"/>
          <a:ext cx="1985853" cy="356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1988765" y="2762875"/>
        <a:ext cx="1985853" cy="356328"/>
      </dsp:txXfrm>
    </dsp:sp>
    <dsp:sp modelId="{BBD9D88F-E609-4BB2-84CD-8DB6000D2AFB}">
      <dsp:nvSpPr>
        <dsp:cNvPr id="0" name=""/>
        <dsp:cNvSpPr/>
      </dsp:nvSpPr>
      <dsp:spPr>
        <a:xfrm>
          <a:off x="3974619" y="2762875"/>
          <a:ext cx="1985853" cy="356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Deployment</a:t>
          </a:r>
          <a:endParaRPr lang="en-IN" sz="2000" kern="1200"/>
        </a:p>
      </dsp:txBody>
      <dsp:txXfrm>
        <a:off x="3974619" y="2762875"/>
        <a:ext cx="1985853" cy="356328"/>
      </dsp:txXfrm>
    </dsp:sp>
    <dsp:sp modelId="{55B1EB09-A44F-4781-B6D5-5C5A723DF4C7}">
      <dsp:nvSpPr>
        <dsp:cNvPr id="0" name=""/>
        <dsp:cNvSpPr/>
      </dsp:nvSpPr>
      <dsp:spPr>
        <a:xfrm rot="10800000">
          <a:off x="0" y="1141806"/>
          <a:ext cx="5963385" cy="11913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200"/>
            <a:buFont typeface="Times New Roman"/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Data collection and details</a:t>
          </a:r>
          <a:endParaRPr lang="en-IN" sz="2000" kern="1200" dirty="0"/>
        </a:p>
      </dsp:txBody>
      <dsp:txXfrm rot="-10800000">
        <a:off x="0" y="1141806"/>
        <a:ext cx="5963385" cy="418173"/>
      </dsp:txXfrm>
    </dsp:sp>
    <dsp:sp modelId="{3545BB55-B7F5-4079-B461-66D9DC2B3E6C}">
      <dsp:nvSpPr>
        <dsp:cNvPr id="0" name=""/>
        <dsp:cNvSpPr/>
      </dsp:nvSpPr>
      <dsp:spPr>
        <a:xfrm>
          <a:off x="0" y="1598485"/>
          <a:ext cx="2981692" cy="35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200"/>
            <a:buFont typeface="Times New Roman"/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Exploratory Data Analysis</a:t>
          </a:r>
          <a:endParaRPr lang="en-IN" sz="2000" kern="1200" dirty="0"/>
        </a:p>
      </dsp:txBody>
      <dsp:txXfrm>
        <a:off x="0" y="1598485"/>
        <a:ext cx="2981692" cy="356221"/>
      </dsp:txXfrm>
    </dsp:sp>
    <dsp:sp modelId="{6B53E3BD-DCB6-4027-829A-E04B55FC4EE0}">
      <dsp:nvSpPr>
        <dsp:cNvPr id="0" name=""/>
        <dsp:cNvSpPr/>
      </dsp:nvSpPr>
      <dsp:spPr>
        <a:xfrm>
          <a:off x="2981692" y="1598485"/>
          <a:ext cx="2981692" cy="35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Visualization</a:t>
          </a:r>
          <a:endParaRPr lang="en-IN" sz="2000" kern="1200" dirty="0"/>
        </a:p>
      </dsp:txBody>
      <dsp:txXfrm>
        <a:off x="2981692" y="1598485"/>
        <a:ext cx="2981692" cy="356221"/>
      </dsp:txXfrm>
    </dsp:sp>
    <dsp:sp modelId="{6E2A9E58-2E58-4792-A19D-F80A051F93F3}">
      <dsp:nvSpPr>
        <dsp:cNvPr id="0" name=""/>
        <dsp:cNvSpPr/>
      </dsp:nvSpPr>
      <dsp:spPr>
        <a:xfrm rot="10800000">
          <a:off x="0" y="554"/>
          <a:ext cx="5963385" cy="119137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200"/>
            <a:buFont typeface="Times New Roman"/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Business objective</a:t>
          </a:r>
          <a:endParaRPr lang="en-IN" sz="2000" kern="1200" dirty="0"/>
        </a:p>
      </dsp:txBody>
      <dsp:txXfrm rot="-10800000">
        <a:off x="0" y="554"/>
        <a:ext cx="5963385" cy="418173"/>
      </dsp:txXfrm>
    </dsp:sp>
    <dsp:sp modelId="{5D8A48D0-434B-4944-B099-D04B9C6A76EB}">
      <dsp:nvSpPr>
        <dsp:cNvPr id="0" name=""/>
        <dsp:cNvSpPr/>
      </dsp:nvSpPr>
      <dsp:spPr>
        <a:xfrm>
          <a:off x="0" y="418727"/>
          <a:ext cx="2981692" cy="35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200"/>
            <a:buFont typeface="Times New Roman"/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Business Constraints</a:t>
          </a:r>
          <a:endParaRPr lang="en-IN" sz="2000" kern="1200" dirty="0"/>
        </a:p>
      </dsp:txBody>
      <dsp:txXfrm>
        <a:off x="0" y="418727"/>
        <a:ext cx="2981692" cy="356221"/>
      </dsp:txXfrm>
    </dsp:sp>
    <dsp:sp modelId="{9E6D272B-79A1-4CEE-97B5-C6743DF3B2E9}">
      <dsp:nvSpPr>
        <dsp:cNvPr id="0" name=""/>
        <dsp:cNvSpPr/>
      </dsp:nvSpPr>
      <dsp:spPr>
        <a:xfrm>
          <a:off x="2981692" y="418727"/>
          <a:ext cx="2981692" cy="35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200"/>
            <a:buFont typeface="Times New Roman"/>
            <a:buNone/>
          </a:pPr>
          <a:r>
            <a:rPr lang="en-US" sz="2000" kern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Project Architecture</a:t>
          </a:r>
          <a:endParaRPr lang="en-IN" sz="2000" kern="1200" dirty="0"/>
        </a:p>
      </dsp:txBody>
      <dsp:txXfrm>
        <a:off x="2981692" y="418727"/>
        <a:ext cx="2981692" cy="35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5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6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2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3AAE8-CBA4-45BA-9127-919A94585632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AC251-F905-421E-BAB0-EF9D2FA995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43CF5-65A4-BB9A-1A8F-0149B1C4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31E017-F3E2-F9DB-58AB-249F96578CB0}"/>
              </a:ext>
            </a:extLst>
          </p:cNvPr>
          <p:cNvSpPr txBox="1"/>
          <p:nvPr/>
        </p:nvSpPr>
        <p:spPr>
          <a:xfrm>
            <a:off x="3767014" y="4254072"/>
            <a:ext cx="8845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solidFill>
                  <a:schemeClr val="bg1"/>
                </a:solidFill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Optimization of Bounce rate in pharmaceutical industry</a:t>
            </a:r>
            <a:endParaRPr lang="en-IN" sz="4800" b="1" i="1" u="sng" dirty="0">
              <a:solidFill>
                <a:schemeClr val="bg1"/>
              </a:solidFill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8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5A2-074A-CAA5-EA1D-94BEAE44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48" y="175661"/>
            <a:ext cx="8534400" cy="1507067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 ( cleaning)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B95C-66A9-AFC1-F2A7-E20DD40C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Duplicate Handling: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Eliminating duplicate entries.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Outlier Management: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Applying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Winsorization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address outliers.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Zero Variance Assessment: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Identifying and dealing with variables with zero variance.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Missing Value Handling: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Removing or imputing missing values.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Normality Verification: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Employing the Shapiro-Wilk test and Q-Q plot or Yeo-Johnson transformation to test and address non-normality in the dataset.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5959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90C-C09C-6032-1C27-A1F0CC52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25" y="252663"/>
            <a:ext cx="8534400" cy="1507067"/>
          </a:xfrm>
        </p:spPr>
        <p:txBody>
          <a:bodyPr/>
          <a:lstStyle/>
          <a:p>
            <a:r>
              <a:rPr lang="en-GB" sz="3600" b="1" dirty="0">
                <a:latin typeface="Times New Roman"/>
              </a:rPr>
              <a:t>Data Understanding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F5E8-0FEF-94D5-567D-E2667754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25" y="211475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Exploratory data analysis (EDA)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1st moment business decision (mean, median, mode)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2nd moment business decision (standard deviation, variance and range)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3rd moment business decision (skewness)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4th moment business decision(kurtosis)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8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45DC-80F7-09B0-674B-BF2753D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81" y="217507"/>
            <a:ext cx="8534400" cy="1507067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8B61-E05D-081B-D33D-A0F56F92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781" y="1874295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Bar 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Histogram</a:t>
            </a:r>
            <a:endParaRPr lang="en-US" sz="2000" dirty="0">
              <a:solidFill>
                <a:schemeClr val="tx1"/>
              </a:solidFill>
              <a:latin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Box 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Q-Q 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Pair Plot</a:t>
            </a:r>
            <a:endParaRPr lang="en-US" sz="20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31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48C-6EE7-00BD-C93D-A1B398B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3307"/>
            <a:ext cx="8534400" cy="46653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23855-7651-BA7C-2FD4-6823589B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75" y="1846263"/>
            <a:ext cx="7636176" cy="4022725"/>
          </a:xfrm>
        </p:spPr>
      </p:pic>
    </p:spTree>
    <p:extLst>
      <p:ext uri="{BB962C8B-B14F-4D97-AF65-F5344CB8AC3E}">
        <p14:creationId xmlns:p14="http://schemas.microsoft.com/office/powerpoint/2010/main" val="19757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48C-6EE7-00BD-C93D-A1B398B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904775"/>
            <a:ext cx="8534400" cy="695131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Queries ?  </a:t>
            </a:r>
            <a:endParaRPr lang="en-IN" dirty="0"/>
          </a:p>
        </p:txBody>
      </p:sp>
      <p:pic>
        <p:nvPicPr>
          <p:cNvPr id="4" name="Google Shape;483;p33">
            <a:extLst>
              <a:ext uri="{FF2B5EF4-FFF2-40B4-BE49-F238E27FC236}">
                <a16:creationId xmlns:a16="http://schemas.microsoft.com/office/drawing/2014/main" id="{D34DAEEA-2931-FF10-B9FD-9A07604E9E4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611960" y="1846263"/>
            <a:ext cx="5028406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95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8A615-6D18-0864-A0A4-3C265D23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0"/>
            <a:ext cx="12192000" cy="62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3A7B-18D6-C03E-C66C-4E68B56A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204581"/>
            <a:ext cx="8534400" cy="1507067"/>
          </a:xfrm>
        </p:spPr>
        <p:txBody>
          <a:bodyPr/>
          <a:lstStyle/>
          <a:p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7451DF-25FC-7D0B-577D-06816C8E5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346421"/>
              </p:ext>
            </p:extLst>
          </p:nvPr>
        </p:nvGraphicFramePr>
        <p:xfrm>
          <a:off x="2993455" y="2339652"/>
          <a:ext cx="5963385" cy="313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4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0E3-AC57-F97A-B4F2-E877642E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97" y="97972"/>
            <a:ext cx="8534400" cy="1507067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BAC5EC-635C-ACD7-A7C8-AB92A9486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162" y="2021306"/>
            <a:ext cx="9221002" cy="4254366"/>
          </a:xfrm>
        </p:spPr>
      </p:pic>
    </p:spTree>
    <p:extLst>
      <p:ext uri="{BB962C8B-B14F-4D97-AF65-F5344CB8AC3E}">
        <p14:creationId xmlns:p14="http://schemas.microsoft.com/office/powerpoint/2010/main" val="93767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0A7E-C3F1-FC0A-B6AA-7C036A24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3200"/>
            <a:ext cx="8534400" cy="1507067"/>
          </a:xfrm>
        </p:spPr>
        <p:txBody>
          <a:bodyPr/>
          <a:lstStyle/>
          <a:p>
            <a:r>
              <a:rPr lang="en-US" sz="3600" b="1" dirty="0">
                <a:latin typeface="Sitka Subheading" pitchFamily="2" charset="0"/>
                <a:ea typeface="Times New Roman"/>
                <a:cs typeface="Times New Roman"/>
                <a:sym typeface="Times New Roman"/>
              </a:rPr>
              <a:t>   Business Problem</a:t>
            </a:r>
            <a:endParaRPr lang="en-IN" dirty="0">
              <a:latin typeface="Sitka Subheading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F919-D130-5AFA-D607-E7CA236C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48" y="2075928"/>
            <a:ext cx="8534400" cy="7417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Bounce rate increasing significantly leading to patients dissatisfaction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BC744-7E7E-4101-D895-839ABE170082}"/>
              </a:ext>
            </a:extLst>
          </p:cNvPr>
          <p:cNvSpPr txBox="1"/>
          <p:nvPr/>
        </p:nvSpPr>
        <p:spPr>
          <a:xfrm>
            <a:off x="786848" y="2744077"/>
            <a:ext cx="619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Sitka Subheading" pitchFamily="2" charset="0"/>
                <a:cs typeface="Times New Roman" panose="02020603050405020304" pitchFamily="18" charset="0"/>
              </a:rPr>
              <a:t>BUSINESS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u="sng" dirty="0">
                <a:latin typeface="Sitka Subheading" pitchFamily="2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ACD0D-EF7F-1B15-B51E-AECD45C53651}"/>
              </a:ext>
            </a:extLst>
          </p:cNvPr>
          <p:cNvSpPr txBox="1"/>
          <p:nvPr/>
        </p:nvSpPr>
        <p:spPr>
          <a:xfrm>
            <a:off x="786848" y="3362097"/>
            <a:ext cx="763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u="none" strike="noStrike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Minimize bounce rate</a:t>
            </a:r>
            <a:r>
              <a:rPr lang="en-IN" dirty="0"/>
              <a:t> </a:t>
            </a:r>
            <a:endParaRPr lang="en-IN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598D-F77A-0AB3-C646-494AAB60C20C}"/>
              </a:ext>
            </a:extLst>
          </p:cNvPr>
          <p:cNvSpPr txBox="1"/>
          <p:nvPr/>
        </p:nvSpPr>
        <p:spPr>
          <a:xfrm>
            <a:off x="684212" y="4282751"/>
            <a:ext cx="607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Sitka Heading" pitchFamily="2" charset="0"/>
                <a:cs typeface="Times New Roman" panose="02020603050405020304" pitchFamily="18" charset="0"/>
              </a:rPr>
              <a:t>BUSINESS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9B1A5-D92E-5F7E-3103-648D960673FA}"/>
              </a:ext>
            </a:extLst>
          </p:cNvPr>
          <p:cNvSpPr txBox="1"/>
          <p:nvPr/>
        </p:nvSpPr>
        <p:spPr>
          <a:xfrm>
            <a:off x="786848" y="5004246"/>
            <a:ext cx="41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u="none" strike="noStrike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Minimize Inventory cost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41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AB48-5C4C-B935-7D90-10CD5BD5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271128"/>
            <a:ext cx="8534400" cy="1507067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FBD7-D5CF-813C-E002-C4CA0669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59" y="1902904"/>
            <a:ext cx="8534400" cy="3615267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1.Business and data understanding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2.Data preparation</a:t>
            </a:r>
          </a:p>
          <a:p>
            <a:pPr marL="0" indent="0"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3.model building 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4.Model evaluation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5.Model deployment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6.Monitoring and maintenance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4564-DE7A-BB4D-C54A-33AFE4B6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8600"/>
            <a:ext cx="8534400" cy="1507067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32CC-6E69-1AC0-15D1-5496D21D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89" y="1735667"/>
            <a:ext cx="8534400" cy="3601272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Python 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MySQL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Power BI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Jupiter Notebook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</a:rPr>
              <a:t>Lucid Chart</a:t>
            </a:r>
          </a:p>
        </p:txBody>
      </p:sp>
    </p:spTree>
    <p:extLst>
      <p:ext uri="{BB962C8B-B14F-4D97-AF65-F5344CB8AC3E}">
        <p14:creationId xmlns:p14="http://schemas.microsoft.com/office/powerpoint/2010/main" val="42485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39E0-26AA-1D57-2658-14993320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906"/>
            <a:ext cx="8534400" cy="1507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4C64-2BCD-0F3E-0996-C0B1EA8B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60271"/>
            <a:ext cx="8534400" cy="361526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institute furnished hospital pharmacy data for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data was obtained and transformed into a CSV file format.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Subsequently, the file was securely stored within a database.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was then imported into a Python environment, specifically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Jupyter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Notebook, utilizing pandas and other relevant libraries.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cleansing procedures were carried out, encompassing the treatment of missing values, identification and management of outliers, elimination of duplicates, and addressing variance-related concerns.</a:t>
            </a:r>
          </a:p>
        </p:txBody>
      </p:sp>
    </p:spTree>
    <p:extLst>
      <p:ext uri="{BB962C8B-B14F-4D97-AF65-F5344CB8AC3E}">
        <p14:creationId xmlns:p14="http://schemas.microsoft.com/office/powerpoint/2010/main" val="34439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3828-B8F5-E45F-3AD0-B96B6EAB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6391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duplicates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D731D0-3DAE-2688-EF02-B04E7B59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581395"/>
            <a:ext cx="7093775" cy="4656119"/>
          </a:xfrm>
        </p:spPr>
      </p:pic>
    </p:spTree>
    <p:extLst>
      <p:ext uri="{BB962C8B-B14F-4D97-AF65-F5344CB8AC3E}">
        <p14:creationId xmlns:p14="http://schemas.microsoft.com/office/powerpoint/2010/main" val="145624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F16E-99E4-068A-6776-E1E8BD63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8" y="288556"/>
            <a:ext cx="8534400" cy="5791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A42B3-55C1-29A2-8FBD-BB4B7159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1787440"/>
            <a:ext cx="7881503" cy="44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3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</TotalTime>
  <Words>325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Devanagari</vt:lpstr>
      <vt:lpstr>Arial</vt:lpstr>
      <vt:lpstr>Calibri</vt:lpstr>
      <vt:lpstr>Calibri Light</vt:lpstr>
      <vt:lpstr>Proxima Nova</vt:lpstr>
      <vt:lpstr>Sitka Heading</vt:lpstr>
      <vt:lpstr>Sitka Subheading</vt:lpstr>
      <vt:lpstr>Söhne</vt:lpstr>
      <vt:lpstr>Times New Roman</vt:lpstr>
      <vt:lpstr>Wingdings</vt:lpstr>
      <vt:lpstr>Retrospect</vt:lpstr>
      <vt:lpstr>PowerPoint Presentation</vt:lpstr>
      <vt:lpstr>Contents</vt:lpstr>
      <vt:lpstr>Project Overview and Architecture</vt:lpstr>
      <vt:lpstr>   Business Problem</vt:lpstr>
      <vt:lpstr>CRISP-ML(Q) Methodology</vt:lpstr>
      <vt:lpstr>Technical Stacks</vt:lpstr>
      <vt:lpstr>Data Collection and cleaning</vt:lpstr>
      <vt:lpstr>Handling duplicates</vt:lpstr>
      <vt:lpstr>Missing Values Observation </vt:lpstr>
      <vt:lpstr>Data Preprocessing ( cleaning)</vt:lpstr>
      <vt:lpstr>Data Understanding</vt:lpstr>
      <vt:lpstr>Data Visualization </vt:lpstr>
      <vt:lpstr>dashboard</vt:lpstr>
      <vt:lpstr>Queries ? 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BISWARUPA SENAPATI</dc:creator>
  <cp:lastModifiedBy>ASHISH PATIL</cp:lastModifiedBy>
  <cp:revision>7</cp:revision>
  <dcterms:created xsi:type="dcterms:W3CDTF">2023-11-08T05:00:54Z</dcterms:created>
  <dcterms:modified xsi:type="dcterms:W3CDTF">2024-09-29T15:57:21Z</dcterms:modified>
</cp:coreProperties>
</file>