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5854700" cy="3295650"/>
  <p:notesSz cx="5854700" cy="32956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100" d="100"/>
          <a:sy n="100" d="100"/>
        </p:scale>
        <p:origin x="48" y="7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9102" y="1021651"/>
            <a:ext cx="4976495" cy="6920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39355" y="431431"/>
            <a:ext cx="1975989" cy="913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2735" y="757999"/>
            <a:ext cx="5269230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0950" y="1783420"/>
            <a:ext cx="3267710" cy="543096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algn="ctr">
              <a:lnSpc>
                <a:spcPts val="1680"/>
              </a:lnSpc>
              <a:spcBef>
                <a:spcPts val="434"/>
              </a:spcBef>
            </a:pPr>
            <a:r>
              <a:rPr lang="en-IN" sz="1400" b="1" spc="60" dirty="0">
                <a:latin typeface="Tahoma"/>
                <a:cs typeface="Tahoma"/>
              </a:rPr>
              <a:t>Specialisation project:</a:t>
            </a:r>
          </a:p>
          <a:p>
            <a:pPr marL="12700" marR="5080" algn="ctr">
              <a:lnSpc>
                <a:spcPts val="1680"/>
              </a:lnSpc>
              <a:spcBef>
                <a:spcPts val="434"/>
              </a:spcBef>
            </a:pPr>
            <a:r>
              <a:rPr lang="en-IN" sz="1400" b="1" spc="60" dirty="0">
                <a:latin typeface="Tahoma"/>
                <a:cs typeface="Tahoma"/>
              </a:rPr>
              <a:t>Scanning Antivirus</a:t>
            </a:r>
            <a:endParaRPr sz="1650" dirty="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1" y="313639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63734" y="2937789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30">
                <a:moveTo>
                  <a:pt x="2482989" y="0"/>
                </a:moveTo>
                <a:lnTo>
                  <a:pt x="0" y="0"/>
                </a:lnTo>
                <a:lnTo>
                  <a:pt x="0" y="36525"/>
                </a:lnTo>
                <a:lnTo>
                  <a:pt x="2482989" y="36525"/>
                </a:lnTo>
                <a:lnTo>
                  <a:pt x="2482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060" y="459428"/>
            <a:ext cx="4536152" cy="12268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830" y="301617"/>
            <a:ext cx="2585720" cy="1211229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84150" marR="5080" indent="-171450">
              <a:lnSpc>
                <a:spcPts val="1050"/>
              </a:lnSpc>
              <a:spcBef>
                <a:spcPts val="245"/>
              </a:spcBef>
              <a:buFont typeface="Wingdings" panose="05000000000000000000" pitchFamily="2" charset="2"/>
              <a:buChar char="Ø"/>
            </a:pPr>
            <a:r>
              <a:rPr sz="950" spc="70" dirty="0">
                <a:latin typeface="Verdana"/>
                <a:cs typeface="Verdana"/>
              </a:rPr>
              <a:t>W</a:t>
            </a:r>
            <a:r>
              <a:rPr sz="950" spc="15" dirty="0">
                <a:latin typeface="Verdana"/>
                <a:cs typeface="Verdana"/>
              </a:rPr>
              <a:t>el</a:t>
            </a:r>
            <a:r>
              <a:rPr sz="950" spc="10" dirty="0">
                <a:latin typeface="Verdana"/>
                <a:cs typeface="Verdana"/>
              </a:rPr>
              <a:t>c</a:t>
            </a:r>
            <a:r>
              <a:rPr sz="950" spc="55" dirty="0">
                <a:latin typeface="Verdana"/>
                <a:cs typeface="Verdana"/>
              </a:rPr>
              <a:t>om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t</a:t>
            </a:r>
            <a:r>
              <a:rPr sz="950" spc="20" dirty="0">
                <a:latin typeface="Verdana"/>
                <a:cs typeface="Verdana"/>
              </a:rPr>
              <a:t>o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th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e</a:t>
            </a:r>
            <a:r>
              <a:rPr sz="950" spc="-60" dirty="0">
                <a:latin typeface="Verdana"/>
                <a:cs typeface="Verdana"/>
              </a:rPr>
              <a:t>x</a:t>
            </a:r>
            <a:r>
              <a:rPr sz="950" spc="15" dirty="0">
                <a:latin typeface="Verdana"/>
                <a:cs typeface="Verdana"/>
              </a:rPr>
              <a:t>plo</a:t>
            </a:r>
            <a:r>
              <a:rPr sz="950" dirty="0">
                <a:latin typeface="Verdana"/>
                <a:cs typeface="Verdana"/>
              </a:rPr>
              <a:t>r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5" dirty="0">
                <a:latin typeface="Verdana"/>
                <a:cs typeface="Verdana"/>
              </a:rPr>
              <a:t>ti</a:t>
            </a:r>
            <a:r>
              <a:rPr sz="950" spc="15" dirty="0">
                <a:latin typeface="Verdana"/>
                <a:cs typeface="Verdana"/>
              </a:rPr>
              <a:t>o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5" dirty="0">
                <a:latin typeface="Verdana"/>
                <a:cs typeface="Verdana"/>
              </a:rPr>
              <a:t>of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i="1" spc="15" dirty="0">
                <a:latin typeface="Verdana"/>
                <a:cs typeface="Verdana"/>
              </a:rPr>
              <a:t>Ef</a:t>
            </a:r>
            <a:r>
              <a:rPr sz="950" i="1" spc="-20" dirty="0">
                <a:latin typeface="Verdana"/>
                <a:cs typeface="Verdana"/>
              </a:rPr>
              <a:t>f</a:t>
            </a:r>
            <a:r>
              <a:rPr sz="950" i="1" spc="30" dirty="0">
                <a:latin typeface="Verdana"/>
                <a:cs typeface="Verdana"/>
              </a:rPr>
              <a:t>ec</a:t>
            </a:r>
            <a:r>
              <a:rPr sz="950" i="1" spc="-10" dirty="0">
                <a:latin typeface="Verdana"/>
                <a:cs typeface="Verdana"/>
              </a:rPr>
              <a:t>ti</a:t>
            </a:r>
            <a:r>
              <a:rPr sz="950" i="1" spc="-30" dirty="0">
                <a:latin typeface="Verdana"/>
                <a:cs typeface="Verdana"/>
              </a:rPr>
              <a:t>v</a:t>
            </a:r>
            <a:r>
              <a:rPr sz="950" i="1" spc="5" dirty="0">
                <a:latin typeface="Verdana"/>
                <a:cs typeface="Verdana"/>
              </a:rPr>
              <a:t>e  </a:t>
            </a:r>
            <a:r>
              <a:rPr sz="950" i="1" spc="40" dirty="0">
                <a:latin typeface="Verdana"/>
                <a:cs typeface="Verdana"/>
              </a:rPr>
              <a:t>An</a:t>
            </a:r>
            <a:r>
              <a:rPr sz="950" i="1" spc="15" dirty="0">
                <a:latin typeface="Verdana"/>
                <a:cs typeface="Verdana"/>
              </a:rPr>
              <a:t>t</a:t>
            </a:r>
            <a:r>
              <a:rPr sz="950" i="1" spc="-20" dirty="0">
                <a:latin typeface="Verdana"/>
                <a:cs typeface="Verdana"/>
              </a:rPr>
              <a:t>ivir</a:t>
            </a:r>
            <a:r>
              <a:rPr sz="950" i="1" spc="5" dirty="0">
                <a:latin typeface="Verdana"/>
                <a:cs typeface="Verdana"/>
              </a:rPr>
              <a:t>us</a:t>
            </a:r>
            <a:r>
              <a:rPr sz="950" i="1" spc="-85" dirty="0">
                <a:latin typeface="Verdana"/>
                <a:cs typeface="Verdana"/>
              </a:rPr>
              <a:t> </a:t>
            </a:r>
            <a:r>
              <a:rPr sz="950" i="1" spc="-25" dirty="0">
                <a:latin typeface="Verdana"/>
                <a:cs typeface="Verdana"/>
              </a:rPr>
              <a:t>St</a:t>
            </a:r>
            <a:r>
              <a:rPr sz="950" i="1" spc="-30" dirty="0">
                <a:latin typeface="Verdana"/>
                <a:cs typeface="Verdana"/>
              </a:rPr>
              <a:t>r</a:t>
            </a:r>
            <a:r>
              <a:rPr sz="950" i="1" spc="5" dirty="0">
                <a:latin typeface="Verdana"/>
                <a:cs typeface="Verdana"/>
              </a:rPr>
              <a:t>a</a:t>
            </a:r>
            <a:r>
              <a:rPr sz="950" i="1" spc="-20" dirty="0">
                <a:latin typeface="Verdana"/>
                <a:cs typeface="Verdana"/>
              </a:rPr>
              <a:t>t</a:t>
            </a:r>
            <a:r>
              <a:rPr sz="950" i="1" spc="5" dirty="0">
                <a:latin typeface="Verdana"/>
                <a:cs typeface="Verdana"/>
              </a:rPr>
              <a:t>e</a:t>
            </a:r>
            <a:r>
              <a:rPr sz="950" i="1" spc="65" dirty="0">
                <a:latin typeface="Verdana"/>
                <a:cs typeface="Verdana"/>
              </a:rPr>
              <a:t>g</a:t>
            </a:r>
            <a:r>
              <a:rPr sz="950" i="1" dirty="0">
                <a:latin typeface="Verdana"/>
                <a:cs typeface="Verdana"/>
              </a:rPr>
              <a:t>ie</a:t>
            </a:r>
            <a:r>
              <a:rPr sz="950" i="1" spc="-30" dirty="0">
                <a:latin typeface="Verdana"/>
                <a:cs typeface="Verdana"/>
              </a:rPr>
              <a:t>s</a:t>
            </a:r>
            <a:r>
              <a:rPr sz="950" i="1" spc="-85" dirty="0">
                <a:latin typeface="Verdana"/>
                <a:cs typeface="Verdana"/>
              </a:rPr>
              <a:t> </a:t>
            </a:r>
            <a:r>
              <a:rPr sz="950" spc="-20" dirty="0">
                <a:latin typeface="Verdana"/>
                <a:cs typeface="Verdana"/>
              </a:rPr>
              <a:t>f</a:t>
            </a:r>
            <a:r>
              <a:rPr sz="950" spc="15" dirty="0">
                <a:latin typeface="Verdana"/>
                <a:cs typeface="Verdana"/>
              </a:rPr>
              <a:t>o</a:t>
            </a:r>
            <a:r>
              <a:rPr sz="950" spc="-25" dirty="0">
                <a:latin typeface="Verdana"/>
                <a:cs typeface="Verdana"/>
              </a:rPr>
              <a:t>r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b="1" dirty="0">
                <a:latin typeface="Tahoma"/>
                <a:cs typeface="Tahoma"/>
              </a:rPr>
              <a:t>st</a:t>
            </a:r>
            <a:r>
              <a:rPr sz="950" b="1" spc="-10" dirty="0">
                <a:latin typeface="Tahoma"/>
                <a:cs typeface="Tahoma"/>
              </a:rPr>
              <a:t>r</a:t>
            </a:r>
            <a:r>
              <a:rPr sz="950" b="1" spc="40" dirty="0">
                <a:latin typeface="Tahoma"/>
                <a:cs typeface="Tahoma"/>
              </a:rPr>
              <a:t>ength</a:t>
            </a:r>
            <a:r>
              <a:rPr sz="950" b="1" spc="30" dirty="0">
                <a:latin typeface="Tahoma"/>
                <a:cs typeface="Tahoma"/>
              </a:rPr>
              <a:t>enin</a:t>
            </a:r>
            <a:r>
              <a:rPr sz="950" b="1" spc="40" dirty="0">
                <a:latin typeface="Tahoma"/>
                <a:cs typeface="Tahoma"/>
              </a:rPr>
              <a:t>g  </a:t>
            </a:r>
            <a:r>
              <a:rPr sz="950" b="1" spc="5" dirty="0">
                <a:latin typeface="Tahoma"/>
                <a:cs typeface="Tahoma"/>
              </a:rPr>
              <a:t>cybersecurity</a:t>
            </a:r>
            <a:r>
              <a:rPr sz="950" spc="5" dirty="0">
                <a:latin typeface="Verdana"/>
                <a:cs typeface="Verdana"/>
              </a:rPr>
              <a:t>.</a:t>
            </a:r>
            <a:endParaRPr lang="en-IN" sz="950" spc="5" dirty="0">
              <a:latin typeface="Verdana"/>
              <a:cs typeface="Verdana"/>
            </a:endParaRPr>
          </a:p>
          <a:p>
            <a:pPr marL="12700" marR="5080">
              <a:lnSpc>
                <a:spcPts val="1050"/>
              </a:lnSpc>
              <a:spcBef>
                <a:spcPts val="245"/>
              </a:spcBef>
            </a:pPr>
            <a:r>
              <a:rPr sz="950" spc="-85" dirty="0">
                <a:latin typeface="Verdana"/>
                <a:cs typeface="Verdana"/>
              </a:rPr>
              <a:t> </a:t>
            </a:r>
            <a:endParaRPr lang="en-IN" sz="950" spc="-85" dirty="0">
              <a:latin typeface="Verdana"/>
              <a:cs typeface="Verdana"/>
            </a:endParaRPr>
          </a:p>
          <a:p>
            <a:pPr marL="184150" marR="5080" indent="-171450">
              <a:lnSpc>
                <a:spcPts val="1050"/>
              </a:lnSpc>
              <a:spcBef>
                <a:spcPts val="245"/>
              </a:spcBef>
              <a:buFont typeface="Wingdings" panose="05000000000000000000" pitchFamily="2" charset="2"/>
              <a:buChar char="Ø"/>
            </a:pPr>
            <a:r>
              <a:rPr sz="950" spc="-5" dirty="0">
                <a:latin typeface="Verdana"/>
                <a:cs typeface="Verdana"/>
              </a:rPr>
              <a:t>This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10" dirty="0">
                <a:latin typeface="Verdana"/>
                <a:cs typeface="Verdana"/>
              </a:rPr>
              <a:t>presentation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10" dirty="0">
                <a:latin typeface="Verdana"/>
                <a:cs typeface="Verdana"/>
              </a:rPr>
              <a:t>will</a:t>
            </a:r>
            <a:r>
              <a:rPr sz="950" spc="-8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delve </a:t>
            </a:r>
            <a:r>
              <a:rPr sz="950" spc="-320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in</a:t>
            </a:r>
            <a:r>
              <a:rPr sz="950" spc="-5" dirty="0">
                <a:latin typeface="Verdana"/>
                <a:cs typeface="Verdana"/>
              </a:rPr>
              <a:t>t</a:t>
            </a:r>
            <a:r>
              <a:rPr sz="950" spc="20" dirty="0">
                <a:latin typeface="Verdana"/>
                <a:cs typeface="Verdana"/>
              </a:rPr>
              <a:t>o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th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15" dirty="0">
                <a:latin typeface="Verdana"/>
                <a:cs typeface="Verdana"/>
              </a:rPr>
              <a:t>k</a:t>
            </a:r>
            <a:r>
              <a:rPr sz="950" dirty="0">
                <a:latin typeface="Verdana"/>
                <a:cs typeface="Verdana"/>
              </a:rPr>
              <a:t>e</a:t>
            </a:r>
            <a:r>
              <a:rPr sz="950" spc="-45" dirty="0">
                <a:latin typeface="Verdana"/>
                <a:cs typeface="Verdana"/>
              </a:rPr>
              <a:t>y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p</a:t>
            </a:r>
            <a:r>
              <a:rPr sz="950" spc="5" dirty="0">
                <a:latin typeface="Verdana"/>
                <a:cs typeface="Verdana"/>
              </a:rPr>
              <a:t>r</a:t>
            </a:r>
            <a:r>
              <a:rPr sz="950" spc="20" dirty="0">
                <a:latin typeface="Verdana"/>
                <a:cs typeface="Verdana"/>
              </a:rPr>
              <a:t>in</a:t>
            </a:r>
            <a:r>
              <a:rPr sz="950" spc="10" dirty="0">
                <a:latin typeface="Verdana"/>
                <a:cs typeface="Verdana"/>
              </a:rPr>
              <a:t>ciples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an</a:t>
            </a:r>
            <a:r>
              <a:rPr sz="950" spc="55" dirty="0">
                <a:latin typeface="Verdana"/>
                <a:cs typeface="Verdana"/>
              </a:rPr>
              <a:t>d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35" dirty="0">
                <a:latin typeface="Verdana"/>
                <a:cs typeface="Verdana"/>
              </a:rPr>
              <a:t>b</a:t>
            </a:r>
            <a:r>
              <a:rPr sz="950" spc="25" dirty="0">
                <a:latin typeface="Verdana"/>
                <a:cs typeface="Verdana"/>
              </a:rPr>
              <a:t>e</a:t>
            </a:r>
            <a:r>
              <a:rPr sz="950" spc="-30" dirty="0">
                <a:latin typeface="Verdana"/>
                <a:cs typeface="Verdana"/>
              </a:rPr>
              <a:t>s</a:t>
            </a:r>
            <a:r>
              <a:rPr sz="950" spc="15" dirty="0">
                <a:latin typeface="Verdana"/>
                <a:cs typeface="Verdana"/>
              </a:rPr>
              <a:t>t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p</a:t>
            </a:r>
            <a:r>
              <a:rPr sz="950" spc="5" dirty="0">
                <a:latin typeface="Verdana"/>
                <a:cs typeface="Verdana"/>
              </a:rPr>
              <a:t>r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45" dirty="0">
                <a:latin typeface="Verdana"/>
                <a:cs typeface="Verdana"/>
              </a:rPr>
              <a:t>c</a:t>
            </a:r>
            <a:r>
              <a:rPr sz="950" spc="15" dirty="0">
                <a:latin typeface="Verdana"/>
                <a:cs typeface="Verdana"/>
              </a:rPr>
              <a:t>tic</a:t>
            </a:r>
            <a:r>
              <a:rPr sz="950" spc="-10" dirty="0">
                <a:latin typeface="Verdana"/>
                <a:cs typeface="Verdana"/>
              </a:rPr>
              <a:t>es  </a:t>
            </a:r>
            <a:r>
              <a:rPr sz="950" spc="-20" dirty="0">
                <a:latin typeface="Verdana"/>
                <a:cs typeface="Verdana"/>
              </a:rPr>
              <a:t>f</a:t>
            </a:r>
            <a:r>
              <a:rPr sz="950" dirty="0">
                <a:latin typeface="Verdana"/>
                <a:cs typeface="Verdana"/>
              </a:rPr>
              <a:t>or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20" dirty="0">
                <a:latin typeface="Verdana"/>
                <a:cs typeface="Verdana"/>
              </a:rPr>
              <a:t>saf</a:t>
            </a:r>
            <a:r>
              <a:rPr sz="950" spc="25" dirty="0">
                <a:latin typeface="Verdana"/>
                <a:cs typeface="Verdana"/>
              </a:rPr>
              <a:t>egua</a:t>
            </a:r>
            <a:r>
              <a:rPr sz="950" spc="-40" dirty="0">
                <a:latin typeface="Verdana"/>
                <a:cs typeface="Verdana"/>
              </a:rPr>
              <a:t>r</a:t>
            </a:r>
            <a:r>
              <a:rPr sz="950" spc="30" dirty="0">
                <a:latin typeface="Verdana"/>
                <a:cs typeface="Verdana"/>
              </a:rPr>
              <a:t>din</a:t>
            </a:r>
            <a:r>
              <a:rPr sz="950" spc="65" dirty="0">
                <a:latin typeface="Verdana"/>
                <a:cs typeface="Verdana"/>
              </a:rPr>
              <a:t>g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5" dirty="0">
                <a:latin typeface="Verdana"/>
                <a:cs typeface="Verdana"/>
              </a:rPr>
              <a:t>di</a:t>
            </a:r>
            <a:r>
              <a:rPr sz="950" spc="10" dirty="0">
                <a:latin typeface="Verdana"/>
                <a:cs typeface="Verdana"/>
              </a:rPr>
              <a:t>gital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-10" dirty="0">
                <a:latin typeface="Verdana"/>
                <a:cs typeface="Verdana"/>
              </a:rPr>
              <a:t>ssets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15" dirty="0">
                <a:latin typeface="Verdana"/>
                <a:cs typeface="Verdana"/>
              </a:rPr>
              <a:t>gai</a:t>
            </a:r>
            <a:r>
              <a:rPr sz="950" spc="10" dirty="0">
                <a:latin typeface="Verdana"/>
                <a:cs typeface="Verdana"/>
              </a:rPr>
              <a:t>nst  </a:t>
            </a:r>
            <a:r>
              <a:rPr sz="950" dirty="0">
                <a:latin typeface="Verdana"/>
                <a:cs typeface="Verdana"/>
              </a:rPr>
              <a:t>e</a:t>
            </a:r>
            <a:r>
              <a:rPr sz="950" spc="-60" dirty="0">
                <a:latin typeface="Verdana"/>
                <a:cs typeface="Verdana"/>
              </a:rPr>
              <a:t>v</a:t>
            </a:r>
            <a:r>
              <a:rPr sz="950" dirty="0">
                <a:latin typeface="Verdana"/>
                <a:cs typeface="Verdana"/>
              </a:rPr>
              <a:t>olvin</a:t>
            </a:r>
            <a:r>
              <a:rPr sz="950" spc="65" dirty="0">
                <a:latin typeface="Verdana"/>
                <a:cs typeface="Verdana"/>
              </a:rPr>
              <a:t>g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10" dirty="0">
                <a:latin typeface="Verdana"/>
                <a:cs typeface="Verdana"/>
              </a:rPr>
              <a:t>th</a:t>
            </a:r>
            <a:r>
              <a:rPr sz="950" spc="-5" dirty="0">
                <a:latin typeface="Verdana"/>
                <a:cs typeface="Verdana"/>
              </a:rPr>
              <a:t>rea</a:t>
            </a:r>
            <a:r>
              <a:rPr sz="950" spc="-10" dirty="0">
                <a:latin typeface="Verdana"/>
                <a:cs typeface="Verdana"/>
              </a:rPr>
              <a:t>ts</a:t>
            </a:r>
            <a:r>
              <a:rPr sz="950" spc="-145" dirty="0">
                <a:latin typeface="Verdana"/>
                <a:cs typeface="Verdana"/>
              </a:rPr>
              <a:t>.</a:t>
            </a:r>
            <a:endParaRPr sz="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0350" y="340409"/>
            <a:ext cx="1600200" cy="26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20" dirty="0"/>
              <a:t>Introduction</a:t>
            </a:r>
            <a:endParaRPr sz="1600" dirty="0"/>
          </a:p>
        </p:txBody>
      </p:sp>
      <p:sp>
        <p:nvSpPr>
          <p:cNvPr id="5" name="object 5"/>
          <p:cNvSpPr/>
          <p:nvPr/>
        </p:nvSpPr>
        <p:spPr>
          <a:xfrm>
            <a:off x="3403790" y="305206"/>
            <a:ext cx="2443480" cy="36830"/>
          </a:xfrm>
          <a:custGeom>
            <a:avLst/>
            <a:gdLst/>
            <a:ahLst/>
            <a:cxnLst/>
            <a:rect l="l" t="t" r="r" b="b"/>
            <a:pathLst>
              <a:path w="2443479" h="36829">
                <a:moveTo>
                  <a:pt x="2442934" y="0"/>
                </a:moveTo>
                <a:lnTo>
                  <a:pt x="0" y="0"/>
                </a:lnTo>
                <a:lnTo>
                  <a:pt x="0" y="36550"/>
                </a:lnTo>
                <a:lnTo>
                  <a:pt x="2442934" y="36550"/>
                </a:lnTo>
                <a:lnTo>
                  <a:pt x="24429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974F9C-10D3-4350-D88A-BD89858F42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" y="1512846"/>
            <a:ext cx="3537058" cy="18356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42" y="696"/>
            <a:ext cx="5845175" cy="3289935"/>
            <a:chOff x="-142" y="696"/>
            <a:chExt cx="5845175" cy="3289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3141" y="696"/>
              <a:ext cx="3181380" cy="32872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-142" y="2353"/>
              <a:ext cx="2694305" cy="3288029"/>
            </a:xfrm>
            <a:custGeom>
              <a:avLst/>
              <a:gdLst/>
              <a:ahLst/>
              <a:cxnLst/>
              <a:rect l="l" t="t" r="r" b="b"/>
              <a:pathLst>
                <a:path w="2694305" h="3288029">
                  <a:moveTo>
                    <a:pt x="2694288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694288" y="3287938"/>
                  </a:lnTo>
                  <a:lnTo>
                    <a:pt x="2694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98184" y="1183909"/>
            <a:ext cx="2054225" cy="136742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marR="5080" indent="-171450">
              <a:lnSpc>
                <a:spcPct val="1016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sz="950" spc="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nti</a:t>
            </a:r>
            <a:r>
              <a:rPr sz="950" spc="-25" dirty="0">
                <a:solidFill>
                  <a:srgbClr val="FFFFFF"/>
                </a:solidFill>
                <a:latin typeface="Verdana"/>
                <a:cs typeface="Verdana"/>
              </a:rPr>
              <a:t>vir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us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95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-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1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4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95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tic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al  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950" spc="50" dirty="0">
                <a:solidFill>
                  <a:srgbClr val="FFFFFF"/>
                </a:solidFill>
                <a:latin typeface="Verdana"/>
                <a:cs typeface="Verdana"/>
              </a:rPr>
              <a:t>omp</a:t>
            </a:r>
            <a:r>
              <a:rPr sz="950" spc="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950" spc="25" dirty="0">
                <a:solidFill>
                  <a:srgbClr val="FFFFFF"/>
                </a:solidFill>
                <a:latin typeface="Verdana"/>
                <a:cs typeface="Verdana"/>
              </a:rPr>
              <a:t>ent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b="1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950" b="1" spc="30" dirty="0">
                <a:solidFill>
                  <a:srgbClr val="FFFFFF"/>
                </a:solidFill>
                <a:latin typeface="Tahoma"/>
                <a:cs typeface="Tahoma"/>
              </a:rPr>
              <a:t>yb</a:t>
            </a:r>
            <a:r>
              <a:rPr sz="950" b="1" spc="2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950" b="1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950" b="1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950" b="1" spc="2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950" b="1" spc="5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950" b="1" spc="2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950" b="1" spc="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950" b="1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950" b="1" spc="-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950" b="1" dirty="0">
                <a:solidFill>
                  <a:srgbClr val="FFFFFF"/>
                </a:solidFill>
                <a:latin typeface="Tahoma"/>
                <a:cs typeface="Tahoma"/>
              </a:rPr>
              <a:t>y  </a:t>
            </a:r>
            <a:r>
              <a:rPr sz="950" b="1" spc="4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950" b="1" spc="4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950" b="1" spc="-2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950" b="1" spc="2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950" b="1" spc="4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950" b="1" spc="15" dirty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950" spc="-14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lang="en-IN" sz="950" spc="-145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184150" marR="5080" indent="-171450">
              <a:lnSpc>
                <a:spcPct val="1016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endParaRPr lang="en-IN" sz="950" spc="-145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184150" marR="5080" indent="-171450">
              <a:lnSpc>
                <a:spcPct val="1016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50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950" spc="-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desi</a:t>
            </a:r>
            <a:r>
              <a:rPr sz="950" spc="55" dirty="0">
                <a:solidFill>
                  <a:srgbClr val="FFFFFF"/>
                </a:solidFill>
                <a:latin typeface="Verdana"/>
                <a:cs typeface="Verdana"/>
              </a:rPr>
              <a:t>gn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5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95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-140" dirty="0">
                <a:solidFill>
                  <a:srgbClr val="FFFFFF"/>
                </a:solidFill>
                <a:latin typeface="Verdana"/>
                <a:cs typeface="Verdana"/>
              </a:rPr>
              <a:t>,  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re</a:t>
            </a:r>
            <a:r>
              <a:rPr sz="950" spc="-6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95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-14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950" spc="5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50" dirty="0">
                <a:solidFill>
                  <a:srgbClr val="FFFFFF"/>
                </a:solidFill>
                <a:latin typeface="Verdana"/>
                <a:cs typeface="Verdana"/>
              </a:rPr>
              <a:t>em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50" spc="-6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8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ali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cious  </a:t>
            </a:r>
            <a:r>
              <a:rPr sz="950" spc="-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95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-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-65" dirty="0">
                <a:solidFill>
                  <a:srgbClr val="FFFFFF"/>
                </a:solidFill>
                <a:latin typeface="Verdana"/>
                <a:cs typeface="Verdana"/>
              </a:rPr>
              <a:t>e,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vidin</a:t>
            </a:r>
            <a:r>
              <a:rPr sz="950" spc="6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cr</a:t>
            </a:r>
            <a:r>
              <a:rPr sz="950" spc="25" dirty="0">
                <a:solidFill>
                  <a:srgbClr val="FFFFFF"/>
                </a:solidFill>
                <a:latin typeface="Verdana"/>
                <a:cs typeface="Verdana"/>
              </a:rPr>
              <a:t>uci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al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95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-6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20" dirty="0">
                <a:solidFill>
                  <a:srgbClr val="FFFFFF"/>
                </a:solidFill>
                <a:latin typeface="Verdana"/>
                <a:cs typeface="Verdana"/>
              </a:rPr>
              <a:t>r  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ec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tion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2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b="1" spc="3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950" b="1" spc="1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950" b="1" spc="6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950" b="1" spc="-1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950" b="1" dirty="0">
                <a:solidFill>
                  <a:srgbClr val="FFFFFF"/>
                </a:solidFill>
                <a:latin typeface="Tahoma"/>
                <a:cs typeface="Tahoma"/>
              </a:rPr>
              <a:t>tal  </a:t>
            </a:r>
            <a:r>
              <a:rPr sz="950" b="1" spc="10" dirty="0">
                <a:solidFill>
                  <a:srgbClr val="FFFFFF"/>
                </a:solidFill>
                <a:latin typeface="Tahoma"/>
                <a:cs typeface="Tahoma"/>
              </a:rPr>
              <a:t>environments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95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069" y="200025"/>
            <a:ext cx="2514600" cy="3372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30" dirty="0">
                <a:solidFill>
                  <a:srgbClr val="FFFFFF"/>
                </a:solidFill>
              </a:rPr>
              <a:t>Understanding</a:t>
            </a:r>
            <a:r>
              <a:rPr sz="1050" spc="-30" dirty="0">
                <a:solidFill>
                  <a:srgbClr val="FFFFFF"/>
                </a:solidFill>
              </a:rPr>
              <a:t> </a:t>
            </a:r>
            <a:r>
              <a:rPr sz="1050" spc="15" dirty="0">
                <a:solidFill>
                  <a:srgbClr val="FFFFFF"/>
                </a:solidFill>
              </a:rPr>
              <a:t>Antivirus</a:t>
            </a:r>
            <a:r>
              <a:rPr sz="1050" spc="-30" dirty="0">
                <a:solidFill>
                  <a:srgbClr val="FFFFFF"/>
                </a:solidFill>
              </a:rPr>
              <a:t> </a:t>
            </a:r>
            <a:r>
              <a:rPr sz="1050" spc="5" dirty="0">
                <a:solidFill>
                  <a:srgbClr val="FFFFFF"/>
                </a:solidFill>
              </a:rPr>
              <a:t>Software</a:t>
            </a:r>
            <a:br>
              <a:rPr lang="en-IN" sz="1050" spc="5" dirty="0">
                <a:solidFill>
                  <a:srgbClr val="FFFFFF"/>
                </a:solidFill>
              </a:rPr>
            </a:br>
            <a:endParaRPr sz="10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150" y="1677162"/>
            <a:ext cx="2473325" cy="1015021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84150" marR="5080" indent="-171450">
              <a:lnSpc>
                <a:spcPts val="1050"/>
              </a:lnSpc>
              <a:spcBef>
                <a:spcPts val="215"/>
              </a:spcBef>
              <a:buFont typeface="Wingdings" panose="05000000000000000000" pitchFamily="2" charset="2"/>
              <a:buChar char="Ø"/>
            </a:pPr>
            <a:r>
              <a:rPr sz="950" b="0" spc="20" dirty="0">
                <a:latin typeface="Verdana"/>
                <a:cs typeface="Verdana"/>
              </a:rPr>
              <a:t>R</a:t>
            </a:r>
            <a:r>
              <a:rPr sz="950" b="0" spc="5" dirty="0">
                <a:latin typeface="Verdana"/>
                <a:cs typeface="Verdana"/>
              </a:rPr>
              <a:t>e</a:t>
            </a:r>
            <a:r>
              <a:rPr sz="950" b="0" spc="-5" dirty="0">
                <a:latin typeface="Verdana"/>
                <a:cs typeface="Verdana"/>
              </a:rPr>
              <a:t>al</a:t>
            </a:r>
            <a:r>
              <a:rPr sz="950" b="0" spc="-65" dirty="0">
                <a:latin typeface="Verdana"/>
                <a:cs typeface="Verdana"/>
              </a:rPr>
              <a:t>-</a:t>
            </a:r>
            <a:r>
              <a:rPr sz="950" b="0" spc="5" dirty="0">
                <a:latin typeface="Verdana"/>
                <a:cs typeface="Verdana"/>
              </a:rPr>
              <a:t>ti</a:t>
            </a:r>
            <a:r>
              <a:rPr sz="950" b="0" spc="90" dirty="0">
                <a:latin typeface="Verdana"/>
                <a:cs typeface="Verdana"/>
              </a:rPr>
              <a:t>m</a:t>
            </a:r>
            <a:r>
              <a:rPr sz="950" b="0" spc="10" dirty="0">
                <a:latin typeface="Verdana"/>
                <a:cs typeface="Verdana"/>
              </a:rPr>
              <a:t>e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-30" dirty="0">
                <a:latin typeface="Verdana"/>
                <a:cs typeface="Verdana"/>
              </a:rPr>
              <a:t>s</a:t>
            </a:r>
            <a:r>
              <a:rPr sz="950" b="0" spc="25" dirty="0">
                <a:latin typeface="Verdana"/>
                <a:cs typeface="Verdana"/>
              </a:rPr>
              <a:t>can</a:t>
            </a:r>
            <a:r>
              <a:rPr sz="950" b="0" spc="30" dirty="0">
                <a:latin typeface="Verdana"/>
                <a:cs typeface="Verdana"/>
              </a:rPr>
              <a:t>nin</a:t>
            </a:r>
            <a:r>
              <a:rPr sz="950" b="0" spc="65" dirty="0">
                <a:latin typeface="Verdana"/>
                <a:cs typeface="Verdana"/>
              </a:rPr>
              <a:t>g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20" dirty="0">
                <a:latin typeface="Verdana"/>
                <a:cs typeface="Verdana"/>
              </a:rPr>
              <a:t>an</a:t>
            </a:r>
            <a:r>
              <a:rPr sz="950" b="0" spc="55" dirty="0">
                <a:latin typeface="Verdana"/>
                <a:cs typeface="Verdana"/>
              </a:rPr>
              <a:t>d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spc="35" dirty="0"/>
              <a:t>beh</a:t>
            </a:r>
            <a:r>
              <a:rPr sz="950" spc="25" dirty="0"/>
              <a:t>a</a:t>
            </a:r>
            <a:r>
              <a:rPr sz="950" dirty="0"/>
              <a:t>vio</a:t>
            </a:r>
            <a:r>
              <a:rPr sz="950" spc="-10" dirty="0"/>
              <a:t>r</a:t>
            </a:r>
            <a:r>
              <a:rPr sz="950" dirty="0"/>
              <a:t>al  </a:t>
            </a:r>
            <a:r>
              <a:rPr sz="950" spc="25" dirty="0"/>
              <a:t>ana</a:t>
            </a:r>
            <a:r>
              <a:rPr sz="950" spc="-15" dirty="0"/>
              <a:t>l</a:t>
            </a:r>
            <a:r>
              <a:rPr sz="950" spc="-5" dirty="0"/>
              <a:t>y</a:t>
            </a:r>
            <a:r>
              <a:rPr sz="950" dirty="0"/>
              <a:t>sis</a:t>
            </a:r>
            <a:r>
              <a:rPr sz="950" spc="-30" dirty="0"/>
              <a:t> </a:t>
            </a:r>
            <a:r>
              <a:rPr sz="950" b="0" spc="-5" dirty="0">
                <a:latin typeface="Verdana"/>
                <a:cs typeface="Verdana"/>
              </a:rPr>
              <a:t>a</a:t>
            </a:r>
            <a:r>
              <a:rPr sz="950" b="0" spc="-40" dirty="0">
                <a:latin typeface="Verdana"/>
                <a:cs typeface="Verdana"/>
              </a:rPr>
              <a:t>r</a:t>
            </a:r>
            <a:r>
              <a:rPr sz="950" b="0" spc="10" dirty="0">
                <a:latin typeface="Verdana"/>
                <a:cs typeface="Verdana"/>
              </a:rPr>
              <a:t>e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-15" dirty="0">
                <a:latin typeface="Verdana"/>
                <a:cs typeface="Verdana"/>
              </a:rPr>
              <a:t>ess</a:t>
            </a:r>
            <a:r>
              <a:rPr sz="950" b="0" spc="5" dirty="0">
                <a:latin typeface="Verdana"/>
                <a:cs typeface="Verdana"/>
              </a:rPr>
              <a:t>e</a:t>
            </a:r>
            <a:r>
              <a:rPr sz="950" b="0" spc="45" dirty="0">
                <a:latin typeface="Verdana"/>
                <a:cs typeface="Verdana"/>
              </a:rPr>
              <a:t>n</a:t>
            </a:r>
            <a:r>
              <a:rPr sz="950" b="0" spc="5" dirty="0">
                <a:latin typeface="Verdana"/>
                <a:cs typeface="Verdana"/>
              </a:rPr>
              <a:t>ti</a:t>
            </a:r>
            <a:r>
              <a:rPr sz="950" b="0" spc="-5" dirty="0">
                <a:latin typeface="Verdana"/>
                <a:cs typeface="Verdana"/>
              </a:rPr>
              <a:t>al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-20" dirty="0">
                <a:latin typeface="Verdana"/>
                <a:cs typeface="Verdana"/>
              </a:rPr>
              <a:t>f</a:t>
            </a:r>
            <a:r>
              <a:rPr sz="950" b="0" dirty="0">
                <a:latin typeface="Verdana"/>
                <a:cs typeface="Verdana"/>
              </a:rPr>
              <a:t>or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20" dirty="0">
                <a:latin typeface="Verdana"/>
                <a:cs typeface="Verdana"/>
              </a:rPr>
              <a:t>identi</a:t>
            </a:r>
            <a:r>
              <a:rPr sz="950" b="0" spc="-5" dirty="0">
                <a:latin typeface="Verdana"/>
                <a:cs typeface="Verdana"/>
              </a:rPr>
              <a:t>f</a:t>
            </a:r>
            <a:r>
              <a:rPr sz="950" b="0" dirty="0">
                <a:latin typeface="Verdana"/>
                <a:cs typeface="Verdana"/>
              </a:rPr>
              <a:t>yin</a:t>
            </a:r>
            <a:r>
              <a:rPr sz="950" b="0" spc="65" dirty="0">
                <a:latin typeface="Verdana"/>
                <a:cs typeface="Verdana"/>
              </a:rPr>
              <a:t>g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20" dirty="0">
                <a:latin typeface="Verdana"/>
                <a:cs typeface="Verdana"/>
              </a:rPr>
              <a:t>an</a:t>
            </a:r>
            <a:r>
              <a:rPr sz="950" b="0" spc="40" dirty="0">
                <a:latin typeface="Verdana"/>
                <a:cs typeface="Verdana"/>
              </a:rPr>
              <a:t>d  </a:t>
            </a:r>
            <a:r>
              <a:rPr sz="950" b="0" spc="10" dirty="0">
                <a:latin typeface="Verdana"/>
                <a:cs typeface="Verdana"/>
              </a:rPr>
              <a:t>neutralizing </a:t>
            </a:r>
            <a:r>
              <a:rPr sz="950" spc="35" dirty="0"/>
              <a:t>emerging </a:t>
            </a:r>
            <a:r>
              <a:rPr sz="950" spc="-10" dirty="0"/>
              <a:t>threats</a:t>
            </a:r>
            <a:r>
              <a:rPr sz="950" b="0" spc="-10" dirty="0">
                <a:latin typeface="Verdana"/>
                <a:cs typeface="Verdana"/>
              </a:rPr>
              <a:t>. </a:t>
            </a:r>
            <a:br>
              <a:rPr lang="en-IN" sz="950" b="0" spc="-10" dirty="0">
                <a:latin typeface="Verdana"/>
                <a:cs typeface="Verdana"/>
              </a:rPr>
            </a:br>
            <a:br>
              <a:rPr lang="en-IN" sz="950" b="0" spc="-10" dirty="0">
                <a:latin typeface="Verdana"/>
                <a:cs typeface="Verdana"/>
              </a:rPr>
            </a:br>
            <a:r>
              <a:rPr sz="950" b="0" dirty="0">
                <a:latin typeface="Verdana"/>
                <a:cs typeface="Verdana"/>
              </a:rPr>
              <a:t>These </a:t>
            </a:r>
            <a:r>
              <a:rPr sz="950" b="0" spc="5" dirty="0">
                <a:latin typeface="Verdana"/>
                <a:cs typeface="Verdana"/>
              </a:rPr>
              <a:t> </a:t>
            </a:r>
            <a:r>
              <a:rPr sz="950" b="0" spc="90" dirty="0">
                <a:latin typeface="Verdana"/>
                <a:cs typeface="Verdana"/>
              </a:rPr>
              <a:t>m</a:t>
            </a:r>
            <a:r>
              <a:rPr sz="950" b="0" spc="30" dirty="0">
                <a:latin typeface="Verdana"/>
                <a:cs typeface="Verdana"/>
              </a:rPr>
              <a:t>e</a:t>
            </a:r>
            <a:r>
              <a:rPr sz="950" b="0" spc="15" dirty="0">
                <a:latin typeface="Verdana"/>
                <a:cs typeface="Verdana"/>
              </a:rPr>
              <a:t>c</a:t>
            </a:r>
            <a:r>
              <a:rPr sz="950" b="0" spc="20" dirty="0">
                <a:latin typeface="Verdana"/>
                <a:cs typeface="Verdana"/>
              </a:rPr>
              <a:t>ha</a:t>
            </a:r>
            <a:r>
              <a:rPr sz="950" b="0" spc="5" dirty="0">
                <a:latin typeface="Verdana"/>
                <a:cs typeface="Verdana"/>
              </a:rPr>
              <a:t>nis</a:t>
            </a:r>
            <a:r>
              <a:rPr sz="950" b="0" spc="30" dirty="0">
                <a:latin typeface="Verdana"/>
                <a:cs typeface="Verdana"/>
              </a:rPr>
              <a:t>ms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5" dirty="0">
                <a:latin typeface="Verdana"/>
                <a:cs typeface="Verdana"/>
              </a:rPr>
              <a:t>e</a:t>
            </a:r>
            <a:r>
              <a:rPr sz="950" b="0" spc="45" dirty="0">
                <a:latin typeface="Verdana"/>
                <a:cs typeface="Verdana"/>
              </a:rPr>
              <a:t>n</a:t>
            </a:r>
            <a:r>
              <a:rPr sz="950" b="0" spc="-5" dirty="0">
                <a:latin typeface="Verdana"/>
                <a:cs typeface="Verdana"/>
              </a:rPr>
              <a:t>su</a:t>
            </a:r>
            <a:r>
              <a:rPr sz="950" b="0" spc="-20" dirty="0">
                <a:latin typeface="Verdana"/>
                <a:cs typeface="Verdana"/>
              </a:rPr>
              <a:t>r</a:t>
            </a:r>
            <a:r>
              <a:rPr sz="950" b="0" spc="10" dirty="0">
                <a:latin typeface="Verdana"/>
                <a:cs typeface="Verdana"/>
              </a:rPr>
              <a:t>e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20" dirty="0">
                <a:latin typeface="Verdana"/>
                <a:cs typeface="Verdana"/>
              </a:rPr>
              <a:t>p</a:t>
            </a:r>
            <a:r>
              <a:rPr sz="950" b="0" dirty="0">
                <a:latin typeface="Verdana"/>
                <a:cs typeface="Verdana"/>
              </a:rPr>
              <a:t>r</a:t>
            </a:r>
            <a:r>
              <a:rPr sz="950" b="0" spc="15" dirty="0">
                <a:latin typeface="Verdana"/>
                <a:cs typeface="Verdana"/>
              </a:rPr>
              <a:t>o</a:t>
            </a:r>
            <a:r>
              <a:rPr sz="950" b="0" spc="-5" dirty="0">
                <a:latin typeface="Verdana"/>
                <a:cs typeface="Verdana"/>
              </a:rPr>
              <a:t>a</a:t>
            </a:r>
            <a:r>
              <a:rPr sz="950" b="0" spc="45" dirty="0">
                <a:latin typeface="Verdana"/>
                <a:cs typeface="Verdana"/>
              </a:rPr>
              <a:t>c</a:t>
            </a:r>
            <a:r>
              <a:rPr sz="950" b="0" spc="5" dirty="0">
                <a:latin typeface="Verdana"/>
                <a:cs typeface="Verdana"/>
              </a:rPr>
              <a:t>ti</a:t>
            </a:r>
            <a:r>
              <a:rPr sz="950" b="0" spc="-60" dirty="0">
                <a:latin typeface="Verdana"/>
                <a:cs typeface="Verdana"/>
              </a:rPr>
              <a:t>v</a:t>
            </a:r>
            <a:r>
              <a:rPr sz="950" b="0" spc="10" dirty="0">
                <a:latin typeface="Verdana"/>
                <a:cs typeface="Verdana"/>
              </a:rPr>
              <a:t>e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35" dirty="0">
                <a:latin typeface="Verdana"/>
                <a:cs typeface="Verdana"/>
              </a:rPr>
              <a:t>d</a:t>
            </a:r>
            <a:r>
              <a:rPr sz="950" b="0" spc="25" dirty="0">
                <a:latin typeface="Verdana"/>
                <a:cs typeface="Verdana"/>
              </a:rPr>
              <a:t>e</a:t>
            </a:r>
            <a:r>
              <a:rPr sz="950" b="0" spc="-20" dirty="0">
                <a:latin typeface="Verdana"/>
                <a:cs typeface="Verdana"/>
              </a:rPr>
              <a:t>f</a:t>
            </a:r>
            <a:r>
              <a:rPr sz="950" b="0" spc="10" dirty="0">
                <a:latin typeface="Verdana"/>
                <a:cs typeface="Verdana"/>
              </a:rPr>
              <a:t>ens</a:t>
            </a:r>
            <a:r>
              <a:rPr sz="950" b="0" spc="5" dirty="0">
                <a:latin typeface="Verdana"/>
                <a:cs typeface="Verdana"/>
              </a:rPr>
              <a:t>e  </a:t>
            </a:r>
            <a:r>
              <a:rPr sz="950" b="0" spc="-5" dirty="0">
                <a:latin typeface="Verdana"/>
                <a:cs typeface="Verdana"/>
              </a:rPr>
              <a:t>a</a:t>
            </a:r>
            <a:r>
              <a:rPr sz="950" b="0" spc="30" dirty="0">
                <a:latin typeface="Verdana"/>
                <a:cs typeface="Verdana"/>
              </a:rPr>
              <a:t>ga</a:t>
            </a:r>
            <a:r>
              <a:rPr sz="950" b="0" spc="5" dirty="0">
                <a:latin typeface="Verdana"/>
                <a:cs typeface="Verdana"/>
              </a:rPr>
              <a:t>ins</a:t>
            </a:r>
            <a:r>
              <a:rPr sz="950" b="0" spc="15" dirty="0">
                <a:latin typeface="Verdana"/>
                <a:cs typeface="Verdana"/>
              </a:rPr>
              <a:t>t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spc="25" dirty="0"/>
              <a:t>malicious</a:t>
            </a:r>
            <a:r>
              <a:rPr sz="950" spc="-15" dirty="0"/>
              <a:t> </a:t>
            </a:r>
            <a:r>
              <a:rPr sz="950" spc="10" dirty="0"/>
              <a:t>a</a:t>
            </a:r>
            <a:r>
              <a:rPr sz="950" spc="60" dirty="0"/>
              <a:t>c</a:t>
            </a:r>
            <a:r>
              <a:rPr sz="950" spc="5" dirty="0"/>
              <a:t>t</a:t>
            </a:r>
            <a:r>
              <a:rPr sz="950" spc="-5" dirty="0"/>
              <a:t>ivi</a:t>
            </a:r>
            <a:r>
              <a:rPr sz="950" spc="-10" dirty="0"/>
              <a:t>t</a:t>
            </a:r>
            <a:r>
              <a:rPr sz="950" spc="5" dirty="0"/>
              <a:t>ies</a:t>
            </a:r>
            <a:r>
              <a:rPr sz="950" b="0" spc="-145" dirty="0">
                <a:latin typeface="Verdana"/>
                <a:cs typeface="Verdana"/>
              </a:rPr>
              <a:t>.</a:t>
            </a:r>
            <a:br>
              <a:rPr lang="en-IN" sz="950" b="0" spc="-145" dirty="0">
                <a:latin typeface="Verdana"/>
                <a:cs typeface="Verdana"/>
              </a:rPr>
            </a:br>
            <a:endParaRPr sz="95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03790" y="305206"/>
            <a:ext cx="2443480" cy="36830"/>
          </a:xfrm>
          <a:custGeom>
            <a:avLst/>
            <a:gdLst/>
            <a:ahLst/>
            <a:cxnLst/>
            <a:rect l="l" t="t" r="r" b="b"/>
            <a:pathLst>
              <a:path w="2443479" h="36829">
                <a:moveTo>
                  <a:pt x="2442934" y="0"/>
                </a:moveTo>
                <a:lnTo>
                  <a:pt x="0" y="0"/>
                </a:lnTo>
                <a:lnTo>
                  <a:pt x="0" y="36550"/>
                </a:lnTo>
                <a:lnTo>
                  <a:pt x="2442934" y="36550"/>
                </a:lnTo>
                <a:lnTo>
                  <a:pt x="24429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A3B03F-E358-F6CA-8244-DF713BBBE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550" y="700081"/>
            <a:ext cx="2781300" cy="18954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8FBB38-0FA7-38AA-1C41-13796E942451}"/>
              </a:ext>
            </a:extLst>
          </p:cNvPr>
          <p:cNvSpPr txBox="1"/>
          <p:nvPr/>
        </p:nvSpPr>
        <p:spPr>
          <a:xfrm>
            <a:off x="184150" y="164997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1200" b="1" spc="15" dirty="0">
                <a:latin typeface="Tahoma"/>
                <a:cs typeface="Tahoma"/>
              </a:rPr>
              <a:t>Real-time</a:t>
            </a:r>
            <a:r>
              <a:rPr lang="en-IN" sz="1200" b="1" spc="-40" dirty="0">
                <a:latin typeface="Tahoma"/>
                <a:cs typeface="Tahoma"/>
              </a:rPr>
              <a:t> </a:t>
            </a:r>
            <a:r>
              <a:rPr lang="en-IN" sz="1200" b="1" spc="20" dirty="0">
                <a:latin typeface="Tahoma"/>
                <a:cs typeface="Tahoma"/>
              </a:rPr>
              <a:t>Protection </a:t>
            </a:r>
            <a:r>
              <a:rPr lang="en-IN" sz="1200" b="1" spc="35" dirty="0">
                <a:latin typeface="Tahoma"/>
                <a:cs typeface="Tahoma"/>
              </a:rPr>
              <a:t>Mechanisms</a:t>
            </a:r>
            <a:endParaRPr lang="en-IN" sz="12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0713" y="505194"/>
            <a:ext cx="2520756" cy="242029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1625" y="861710"/>
            <a:ext cx="2084070" cy="10547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marR="5080" indent="-171450">
              <a:lnSpc>
                <a:spcPct val="1016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sz="950" spc="5" dirty="0">
                <a:latin typeface="Verdana"/>
                <a:cs typeface="Verdana"/>
              </a:rPr>
              <a:t>C</a:t>
            </a:r>
            <a:r>
              <a:rPr sz="950" spc="40" dirty="0">
                <a:latin typeface="Verdana"/>
                <a:cs typeface="Verdana"/>
              </a:rPr>
              <a:t>u</a:t>
            </a:r>
            <a:r>
              <a:rPr sz="950" spc="-10" dirty="0">
                <a:latin typeface="Verdana"/>
                <a:cs typeface="Verdana"/>
              </a:rPr>
              <a:t>s</a:t>
            </a:r>
            <a:r>
              <a:rPr sz="950" spc="-25" dirty="0">
                <a:latin typeface="Verdana"/>
                <a:cs typeface="Verdana"/>
              </a:rPr>
              <a:t>t</a:t>
            </a:r>
            <a:r>
              <a:rPr sz="950" spc="25" dirty="0">
                <a:latin typeface="Verdana"/>
                <a:cs typeface="Verdana"/>
              </a:rPr>
              <a:t>omiz</a:t>
            </a:r>
            <a:r>
              <a:rPr sz="950" spc="20" dirty="0">
                <a:latin typeface="Verdana"/>
                <a:cs typeface="Verdana"/>
              </a:rPr>
              <a:t>in</a:t>
            </a:r>
            <a:r>
              <a:rPr sz="950" spc="65" dirty="0">
                <a:latin typeface="Verdana"/>
                <a:cs typeface="Verdana"/>
              </a:rPr>
              <a:t>g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antiviru</a:t>
            </a:r>
            <a:r>
              <a:rPr sz="950" spc="-30" dirty="0">
                <a:latin typeface="Verdana"/>
                <a:cs typeface="Verdana"/>
              </a:rPr>
              <a:t>s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se</a:t>
            </a:r>
            <a:r>
              <a:rPr sz="950" spc="-15" dirty="0">
                <a:latin typeface="Verdana"/>
                <a:cs typeface="Verdana"/>
              </a:rPr>
              <a:t>t</a:t>
            </a:r>
            <a:r>
              <a:rPr sz="950" spc="20" dirty="0">
                <a:latin typeface="Verdana"/>
                <a:cs typeface="Verdana"/>
              </a:rPr>
              <a:t>tin</a:t>
            </a:r>
            <a:r>
              <a:rPr sz="950" spc="15" dirty="0">
                <a:latin typeface="Verdana"/>
                <a:cs typeface="Verdana"/>
              </a:rPr>
              <a:t>gs  </a:t>
            </a:r>
            <a:r>
              <a:rPr sz="950" spc="20" dirty="0">
                <a:latin typeface="Verdana"/>
                <a:cs typeface="Verdana"/>
              </a:rPr>
              <a:t>an</a:t>
            </a:r>
            <a:r>
              <a:rPr sz="950" spc="55" dirty="0">
                <a:latin typeface="Verdana"/>
                <a:cs typeface="Verdana"/>
              </a:rPr>
              <a:t>d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b="1" spc="-20" dirty="0">
                <a:latin typeface="Tahoma"/>
                <a:cs typeface="Tahoma"/>
              </a:rPr>
              <a:t>r</a:t>
            </a:r>
            <a:r>
              <a:rPr sz="950" b="1" spc="20" dirty="0">
                <a:latin typeface="Tahoma"/>
                <a:cs typeface="Tahoma"/>
              </a:rPr>
              <a:t>egular</a:t>
            </a:r>
            <a:r>
              <a:rPr sz="950" b="1" spc="-15" dirty="0">
                <a:latin typeface="Tahoma"/>
                <a:cs typeface="Tahoma"/>
              </a:rPr>
              <a:t> </a:t>
            </a:r>
            <a:r>
              <a:rPr sz="950" b="1" spc="40" dirty="0">
                <a:latin typeface="Tahoma"/>
                <a:cs typeface="Tahoma"/>
              </a:rPr>
              <a:t>upda</a:t>
            </a:r>
            <a:r>
              <a:rPr sz="950" b="1" spc="5" dirty="0">
                <a:latin typeface="Tahoma"/>
                <a:cs typeface="Tahoma"/>
              </a:rPr>
              <a:t>t</a:t>
            </a:r>
            <a:r>
              <a:rPr sz="950" b="1" spc="15" dirty="0">
                <a:latin typeface="Tahoma"/>
                <a:cs typeface="Tahoma"/>
              </a:rPr>
              <a:t>es</a:t>
            </a:r>
            <a:r>
              <a:rPr sz="950" b="1" spc="-30" dirty="0">
                <a:latin typeface="Tahoma"/>
                <a:cs typeface="Tahoma"/>
              </a:rPr>
              <a:t> </a:t>
            </a:r>
            <a:r>
              <a:rPr sz="950" spc="-20" dirty="0">
                <a:latin typeface="Verdana"/>
                <a:cs typeface="Verdana"/>
              </a:rPr>
              <a:t>a</a:t>
            </a:r>
            <a:r>
              <a:rPr sz="950" spc="-30" dirty="0">
                <a:latin typeface="Verdana"/>
                <a:cs typeface="Verdana"/>
              </a:rPr>
              <a:t>r</a:t>
            </a:r>
            <a:r>
              <a:rPr sz="950" spc="5" dirty="0">
                <a:latin typeface="Verdana"/>
                <a:cs typeface="Verdana"/>
              </a:rPr>
              <a:t>e  </a:t>
            </a:r>
            <a:r>
              <a:rPr sz="950" spc="30" dirty="0">
                <a:latin typeface="Verdana"/>
                <a:cs typeface="Verdana"/>
              </a:rPr>
              <a:t>impe</a:t>
            </a:r>
            <a:r>
              <a:rPr sz="950" spc="10" dirty="0">
                <a:latin typeface="Verdana"/>
                <a:cs typeface="Verdana"/>
              </a:rPr>
              <a:t>r</a:t>
            </a:r>
            <a:r>
              <a:rPr sz="950" spc="-10" dirty="0">
                <a:latin typeface="Verdana"/>
                <a:cs typeface="Verdana"/>
              </a:rPr>
              <a:t>ati</a:t>
            </a:r>
            <a:r>
              <a:rPr sz="950" spc="-30" dirty="0">
                <a:latin typeface="Verdana"/>
                <a:cs typeface="Verdana"/>
              </a:rPr>
              <a:t>v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t</a:t>
            </a:r>
            <a:r>
              <a:rPr sz="950" spc="20" dirty="0">
                <a:latin typeface="Verdana"/>
                <a:cs typeface="Verdana"/>
              </a:rPr>
              <a:t>o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40" dirty="0">
                <a:latin typeface="Verdana"/>
                <a:cs typeface="Verdana"/>
              </a:rPr>
              <a:t>ma</a:t>
            </a:r>
            <a:r>
              <a:rPr sz="950" spc="10" dirty="0">
                <a:latin typeface="Verdana"/>
                <a:cs typeface="Verdana"/>
              </a:rPr>
              <a:t>intai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th</a:t>
            </a:r>
            <a:r>
              <a:rPr sz="950" spc="5" dirty="0">
                <a:latin typeface="Verdana"/>
                <a:cs typeface="Verdana"/>
              </a:rPr>
              <a:t>e  </a:t>
            </a:r>
            <a:r>
              <a:rPr sz="950" spc="5" dirty="0" err="1">
                <a:latin typeface="Verdana"/>
                <a:cs typeface="Verdana"/>
              </a:rPr>
              <a:t>e</a:t>
            </a:r>
            <a:r>
              <a:rPr sz="950" spc="20" dirty="0" err="1">
                <a:latin typeface="Verdana"/>
                <a:cs typeface="Verdana"/>
              </a:rPr>
              <a:t>fﬁc</a:t>
            </a:r>
            <a:r>
              <a:rPr lang="en-IN" sz="950" spc="20" dirty="0" err="1">
                <a:latin typeface="Verdana"/>
                <a:cs typeface="Verdana"/>
              </a:rPr>
              <a:t>i</a:t>
            </a:r>
            <a:r>
              <a:rPr sz="950" spc="20" dirty="0">
                <a:latin typeface="Verdana"/>
                <a:cs typeface="Verdana"/>
              </a:rPr>
              <a:t>a</a:t>
            </a:r>
            <a:r>
              <a:rPr lang="en-IN" sz="950" spc="20" dirty="0">
                <a:latin typeface="Verdana"/>
                <a:cs typeface="Verdana"/>
              </a:rPr>
              <a:t>n</a:t>
            </a:r>
            <a:r>
              <a:rPr sz="950" spc="30" dirty="0">
                <a:latin typeface="Verdana"/>
                <a:cs typeface="Verdana"/>
              </a:rPr>
              <a:t>c</a:t>
            </a:r>
            <a:r>
              <a:rPr sz="950" spc="-45" dirty="0">
                <a:latin typeface="Verdana"/>
                <a:cs typeface="Verdana"/>
              </a:rPr>
              <a:t>y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5" dirty="0">
                <a:latin typeface="Verdana"/>
                <a:cs typeface="Verdana"/>
              </a:rPr>
              <a:t>of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th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30" dirty="0">
                <a:latin typeface="Verdana"/>
                <a:cs typeface="Verdana"/>
              </a:rPr>
              <a:t>s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40" dirty="0">
                <a:latin typeface="Verdana"/>
                <a:cs typeface="Verdana"/>
              </a:rPr>
              <a:t>c</a:t>
            </a:r>
            <a:r>
              <a:rPr sz="950" spc="10" dirty="0">
                <a:latin typeface="Verdana"/>
                <a:cs typeface="Verdana"/>
              </a:rPr>
              <a:t>u</a:t>
            </a:r>
            <a:r>
              <a:rPr sz="950" spc="-5" dirty="0">
                <a:latin typeface="Verdana"/>
                <a:cs typeface="Verdana"/>
              </a:rPr>
              <a:t>r</a:t>
            </a:r>
            <a:r>
              <a:rPr sz="950" spc="5" dirty="0">
                <a:latin typeface="Verdana"/>
                <a:cs typeface="Verdana"/>
              </a:rPr>
              <a:t>i</a:t>
            </a:r>
            <a:r>
              <a:rPr sz="950" spc="-5" dirty="0">
                <a:latin typeface="Verdana"/>
                <a:cs typeface="Verdana"/>
              </a:rPr>
              <a:t>t</a:t>
            </a:r>
            <a:r>
              <a:rPr sz="950" spc="-45" dirty="0">
                <a:latin typeface="Verdana"/>
                <a:cs typeface="Verdana"/>
              </a:rPr>
              <a:t>y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30" dirty="0">
                <a:latin typeface="Verdana"/>
                <a:cs typeface="Verdana"/>
              </a:rPr>
              <a:t>s</a:t>
            </a:r>
            <a:r>
              <a:rPr sz="950" dirty="0">
                <a:latin typeface="Verdana"/>
                <a:cs typeface="Verdana"/>
              </a:rPr>
              <a:t>olution.  </a:t>
            </a:r>
            <a:r>
              <a:rPr sz="950" spc="-40" dirty="0">
                <a:latin typeface="Verdana"/>
                <a:cs typeface="Verdana"/>
              </a:rPr>
              <a:t>T</a:t>
            </a:r>
            <a:r>
              <a:rPr sz="950" spc="45" dirty="0">
                <a:latin typeface="Verdana"/>
                <a:cs typeface="Verdana"/>
              </a:rPr>
              <a:t>h</a:t>
            </a:r>
            <a:r>
              <a:rPr sz="950" spc="-15" dirty="0">
                <a:latin typeface="Verdana"/>
                <a:cs typeface="Verdana"/>
              </a:rPr>
              <a:t>is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15" dirty="0">
                <a:latin typeface="Verdana"/>
                <a:cs typeface="Verdana"/>
              </a:rPr>
              <a:t>ensu</a:t>
            </a:r>
            <a:r>
              <a:rPr sz="950" spc="-40" dirty="0">
                <a:latin typeface="Verdana"/>
                <a:cs typeface="Verdana"/>
              </a:rPr>
              <a:t>r</a:t>
            </a:r>
            <a:r>
              <a:rPr sz="950" spc="-10" dirty="0">
                <a:latin typeface="Verdana"/>
                <a:cs typeface="Verdana"/>
              </a:rPr>
              <a:t>es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c</a:t>
            </a:r>
            <a:r>
              <a:rPr sz="950" spc="40" dirty="0">
                <a:latin typeface="Verdana"/>
                <a:cs typeface="Verdana"/>
              </a:rPr>
              <a:t>omp</a:t>
            </a:r>
            <a:r>
              <a:rPr sz="950" spc="10" dirty="0">
                <a:latin typeface="Verdana"/>
                <a:cs typeface="Verdana"/>
              </a:rPr>
              <a:t>r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45" dirty="0">
                <a:latin typeface="Verdana"/>
                <a:cs typeface="Verdana"/>
              </a:rPr>
              <a:t>h</a:t>
            </a:r>
            <a:r>
              <a:rPr sz="950" spc="5" dirty="0">
                <a:latin typeface="Verdana"/>
                <a:cs typeface="Verdana"/>
              </a:rPr>
              <a:t>ensi</a:t>
            </a:r>
            <a:r>
              <a:rPr sz="950" spc="-60" dirty="0">
                <a:latin typeface="Verdana"/>
                <a:cs typeface="Verdana"/>
              </a:rPr>
              <a:t>v</a:t>
            </a:r>
            <a:r>
              <a:rPr sz="950" spc="5" dirty="0">
                <a:latin typeface="Verdana"/>
                <a:cs typeface="Verdana"/>
              </a:rPr>
              <a:t>e  </a:t>
            </a:r>
            <a:r>
              <a:rPr sz="950" spc="30" dirty="0">
                <a:latin typeface="Verdana"/>
                <a:cs typeface="Verdana"/>
              </a:rPr>
              <a:t>c</a:t>
            </a:r>
            <a:r>
              <a:rPr sz="950" spc="5" dirty="0">
                <a:latin typeface="Verdana"/>
                <a:cs typeface="Verdana"/>
              </a:rPr>
              <a:t>o</a:t>
            </a:r>
            <a:r>
              <a:rPr sz="950" spc="-60" dirty="0">
                <a:latin typeface="Verdana"/>
                <a:cs typeface="Verdana"/>
              </a:rPr>
              <a:t>v</a:t>
            </a:r>
            <a:r>
              <a:rPr sz="950" spc="-5" dirty="0">
                <a:latin typeface="Verdana"/>
                <a:cs typeface="Verdana"/>
              </a:rPr>
              <a:t>e</a:t>
            </a:r>
            <a:r>
              <a:rPr sz="950" spc="-15" dirty="0">
                <a:latin typeface="Verdana"/>
                <a:cs typeface="Verdana"/>
              </a:rPr>
              <a:t>r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35" dirty="0">
                <a:latin typeface="Verdana"/>
                <a:cs typeface="Verdana"/>
              </a:rPr>
              <a:t>ge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an</a:t>
            </a:r>
            <a:r>
              <a:rPr sz="950" spc="55" dirty="0">
                <a:latin typeface="Verdana"/>
                <a:cs typeface="Verdana"/>
              </a:rPr>
              <a:t>d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b="1" spc="10" dirty="0">
                <a:latin typeface="Tahoma"/>
                <a:cs typeface="Tahoma"/>
              </a:rPr>
              <a:t>a</a:t>
            </a:r>
            <a:r>
              <a:rPr sz="950" b="1" spc="55" dirty="0">
                <a:latin typeface="Tahoma"/>
                <a:cs typeface="Tahoma"/>
              </a:rPr>
              <a:t>d</a:t>
            </a:r>
            <a:r>
              <a:rPr sz="950" b="1" spc="35" dirty="0">
                <a:latin typeface="Tahoma"/>
                <a:cs typeface="Tahoma"/>
              </a:rPr>
              <a:t>ap</a:t>
            </a:r>
            <a:r>
              <a:rPr sz="950" b="1" spc="5" dirty="0">
                <a:latin typeface="Tahoma"/>
                <a:cs typeface="Tahoma"/>
              </a:rPr>
              <a:t>t</a:t>
            </a:r>
            <a:r>
              <a:rPr sz="950" b="1" spc="10" dirty="0">
                <a:latin typeface="Tahoma"/>
                <a:cs typeface="Tahoma"/>
              </a:rPr>
              <a:t>a</a:t>
            </a:r>
            <a:r>
              <a:rPr sz="950" b="1" spc="5" dirty="0">
                <a:latin typeface="Tahoma"/>
                <a:cs typeface="Tahoma"/>
              </a:rPr>
              <a:t>bili</a:t>
            </a:r>
            <a:r>
              <a:rPr sz="950" b="1" spc="-5" dirty="0">
                <a:latin typeface="Tahoma"/>
                <a:cs typeface="Tahoma"/>
              </a:rPr>
              <a:t>t</a:t>
            </a:r>
            <a:r>
              <a:rPr sz="950" b="1" spc="5" dirty="0">
                <a:latin typeface="Tahoma"/>
                <a:cs typeface="Tahoma"/>
              </a:rPr>
              <a:t>y</a:t>
            </a:r>
            <a:r>
              <a:rPr sz="950" b="1" spc="-30" dirty="0">
                <a:latin typeface="Tahoma"/>
                <a:cs typeface="Tahoma"/>
              </a:rPr>
              <a:t> </a:t>
            </a:r>
            <a:r>
              <a:rPr sz="950" spc="-5" dirty="0">
                <a:latin typeface="Verdana"/>
                <a:cs typeface="Verdana"/>
              </a:rPr>
              <a:t>t</a:t>
            </a:r>
            <a:r>
              <a:rPr sz="950" spc="20" dirty="0">
                <a:latin typeface="Verdana"/>
                <a:cs typeface="Verdana"/>
              </a:rPr>
              <a:t>o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dirty="0">
                <a:latin typeface="Verdana"/>
                <a:cs typeface="Verdana"/>
              </a:rPr>
              <a:t>e</a:t>
            </a:r>
            <a:r>
              <a:rPr sz="950" spc="40" dirty="0">
                <a:latin typeface="Verdana"/>
                <a:cs typeface="Verdana"/>
              </a:rPr>
              <a:t>w  </a:t>
            </a:r>
            <a:r>
              <a:rPr sz="950" spc="-20" dirty="0">
                <a:latin typeface="Verdana"/>
                <a:cs typeface="Verdana"/>
              </a:rPr>
              <a:t>threats.</a:t>
            </a:r>
            <a:endParaRPr sz="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4" y="368957"/>
            <a:ext cx="2367745" cy="15324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30" dirty="0"/>
              <a:t>Optimizing</a:t>
            </a:r>
            <a:r>
              <a:rPr sz="900" spc="-35" dirty="0"/>
              <a:t> </a:t>
            </a:r>
            <a:r>
              <a:rPr sz="900" spc="15" dirty="0"/>
              <a:t>Antivirus</a:t>
            </a:r>
            <a:r>
              <a:rPr sz="900" spc="-30" dirty="0"/>
              <a:t> </a:t>
            </a:r>
            <a:r>
              <a:rPr sz="900" spc="25" dirty="0"/>
              <a:t>Conﬁgurations</a:t>
            </a:r>
            <a:endParaRPr sz="900" dirty="0"/>
          </a:p>
        </p:txBody>
      </p:sp>
      <p:sp>
        <p:nvSpPr>
          <p:cNvPr id="5" name="object 5"/>
          <p:cNvSpPr/>
          <p:nvPr/>
        </p:nvSpPr>
        <p:spPr>
          <a:xfrm>
            <a:off x="1511" y="313626"/>
            <a:ext cx="2485390" cy="36830"/>
          </a:xfrm>
          <a:custGeom>
            <a:avLst/>
            <a:gdLst/>
            <a:ahLst/>
            <a:cxnLst/>
            <a:rect l="l" t="t" r="r" b="b"/>
            <a:pathLst>
              <a:path w="2485390" h="36829">
                <a:moveTo>
                  <a:pt x="2485161" y="0"/>
                </a:moveTo>
                <a:lnTo>
                  <a:pt x="0" y="0"/>
                </a:lnTo>
                <a:lnTo>
                  <a:pt x="0" y="36525"/>
                </a:lnTo>
                <a:lnTo>
                  <a:pt x="2485161" y="36525"/>
                </a:lnTo>
                <a:lnTo>
                  <a:pt x="2485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382" y="1490246"/>
            <a:ext cx="5093262" cy="143391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67263" y="423012"/>
            <a:ext cx="1993264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b="1" spc="30" dirty="0">
                <a:latin typeface="Tahoma"/>
                <a:cs typeface="Tahoma"/>
              </a:rPr>
              <a:t>Network</a:t>
            </a:r>
            <a:r>
              <a:rPr sz="1000" b="1" spc="-20" dirty="0">
                <a:latin typeface="Tahoma"/>
                <a:cs typeface="Tahoma"/>
              </a:rPr>
              <a:t> </a:t>
            </a:r>
            <a:r>
              <a:rPr sz="1000" b="1" spc="20" dirty="0">
                <a:latin typeface="Tahoma"/>
                <a:cs typeface="Tahoma"/>
              </a:rPr>
              <a:t>Security</a:t>
            </a:r>
            <a:r>
              <a:rPr sz="1000" b="1" spc="-20" dirty="0">
                <a:latin typeface="Tahoma"/>
                <a:cs typeface="Tahoma"/>
              </a:rPr>
              <a:t> </a:t>
            </a:r>
            <a:r>
              <a:rPr sz="1000" b="1" spc="15" dirty="0">
                <a:latin typeface="Tahoma"/>
                <a:cs typeface="Tahoma"/>
              </a:rPr>
              <a:t>Integration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96076" y="264774"/>
            <a:ext cx="2597150" cy="873957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84150" marR="5080" indent="-171450">
              <a:lnSpc>
                <a:spcPts val="1050"/>
              </a:lnSpc>
              <a:spcBef>
                <a:spcPts val="215"/>
              </a:spcBef>
              <a:buFont typeface="Wingdings" panose="05000000000000000000" pitchFamily="2" charset="2"/>
              <a:buChar char="Ø"/>
            </a:pPr>
            <a:r>
              <a:rPr sz="950" b="0" spc="-20" dirty="0">
                <a:latin typeface="Verdana"/>
                <a:cs typeface="Verdana"/>
              </a:rPr>
              <a:t>In</a:t>
            </a:r>
            <a:r>
              <a:rPr sz="950" b="0" spc="-35" dirty="0">
                <a:latin typeface="Verdana"/>
                <a:cs typeface="Verdana"/>
              </a:rPr>
              <a:t>t</a:t>
            </a:r>
            <a:r>
              <a:rPr sz="950" b="0" spc="20" dirty="0">
                <a:latin typeface="Verdana"/>
                <a:cs typeface="Verdana"/>
              </a:rPr>
              <a:t>eg</a:t>
            </a:r>
            <a:r>
              <a:rPr sz="950" b="0" spc="5" dirty="0">
                <a:latin typeface="Verdana"/>
                <a:cs typeface="Verdana"/>
              </a:rPr>
              <a:t>r</a:t>
            </a:r>
            <a:r>
              <a:rPr sz="950" b="0" dirty="0">
                <a:latin typeface="Verdana"/>
                <a:cs typeface="Verdana"/>
              </a:rPr>
              <a:t>ati</a:t>
            </a:r>
            <a:r>
              <a:rPr sz="950" b="0" spc="45" dirty="0">
                <a:latin typeface="Verdana"/>
                <a:cs typeface="Verdana"/>
              </a:rPr>
              <a:t>n</a:t>
            </a:r>
            <a:r>
              <a:rPr sz="950" b="0" spc="65" dirty="0">
                <a:latin typeface="Verdana"/>
                <a:cs typeface="Verdana"/>
              </a:rPr>
              <a:t>g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dirty="0">
                <a:latin typeface="Verdana"/>
                <a:cs typeface="Verdana"/>
              </a:rPr>
              <a:t>antiviru</a:t>
            </a:r>
            <a:r>
              <a:rPr sz="950" b="0" spc="-30" dirty="0">
                <a:latin typeface="Verdana"/>
                <a:cs typeface="Verdana"/>
              </a:rPr>
              <a:t>s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10" dirty="0">
                <a:latin typeface="Verdana"/>
                <a:cs typeface="Verdana"/>
              </a:rPr>
              <a:t>solu</a:t>
            </a:r>
            <a:r>
              <a:rPr sz="950" b="0" spc="20" dirty="0">
                <a:latin typeface="Verdana"/>
                <a:cs typeface="Verdana"/>
              </a:rPr>
              <a:t>tion</a:t>
            </a:r>
            <a:r>
              <a:rPr sz="950" b="0" spc="-30" dirty="0">
                <a:latin typeface="Verdana"/>
                <a:cs typeface="Verdana"/>
              </a:rPr>
              <a:t>s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25" dirty="0">
                <a:latin typeface="Verdana"/>
                <a:cs typeface="Verdana"/>
              </a:rPr>
              <a:t>with  </a:t>
            </a:r>
            <a:r>
              <a:rPr sz="950" spc="45" dirty="0"/>
              <a:t>n</a:t>
            </a:r>
            <a:r>
              <a:rPr sz="950" spc="25" dirty="0"/>
              <a:t>e</a:t>
            </a:r>
            <a:r>
              <a:rPr sz="950" spc="5" dirty="0"/>
              <a:t>t</a:t>
            </a:r>
            <a:r>
              <a:rPr sz="950" spc="20" dirty="0"/>
              <a:t>w</a:t>
            </a:r>
            <a:r>
              <a:rPr sz="950" spc="10" dirty="0"/>
              <a:t>o</a:t>
            </a:r>
            <a:r>
              <a:rPr sz="950" dirty="0"/>
              <a:t>r</a:t>
            </a:r>
            <a:r>
              <a:rPr sz="950" spc="35" dirty="0"/>
              <a:t>k</a:t>
            </a:r>
            <a:r>
              <a:rPr sz="950" spc="-15" dirty="0"/>
              <a:t> </a:t>
            </a:r>
            <a:r>
              <a:rPr sz="950" spc="25" dirty="0"/>
              <a:t>secu</a:t>
            </a:r>
            <a:r>
              <a:rPr sz="950" spc="15" dirty="0"/>
              <a:t>r</a:t>
            </a:r>
            <a:r>
              <a:rPr sz="950" dirty="0"/>
              <a:t>i</a:t>
            </a:r>
            <a:r>
              <a:rPr sz="950" spc="-10" dirty="0"/>
              <a:t>t</a:t>
            </a:r>
            <a:r>
              <a:rPr sz="950" spc="5" dirty="0"/>
              <a:t>y</a:t>
            </a:r>
            <a:r>
              <a:rPr sz="950" spc="-30" dirty="0"/>
              <a:t> </a:t>
            </a:r>
            <a:r>
              <a:rPr sz="950" b="0" spc="-5" dirty="0">
                <a:latin typeface="Verdana"/>
                <a:cs typeface="Verdana"/>
              </a:rPr>
              <a:t>i</a:t>
            </a:r>
            <a:r>
              <a:rPr sz="950" b="0" spc="25" dirty="0">
                <a:latin typeface="Verdana"/>
                <a:cs typeface="Verdana"/>
              </a:rPr>
              <a:t>n</a:t>
            </a:r>
            <a:r>
              <a:rPr sz="950" b="0" spc="85" dirty="0">
                <a:latin typeface="Verdana"/>
                <a:cs typeface="Verdana"/>
              </a:rPr>
              <a:t>f</a:t>
            </a:r>
            <a:r>
              <a:rPr sz="950" b="0" spc="-35" dirty="0">
                <a:latin typeface="Verdana"/>
                <a:cs typeface="Verdana"/>
              </a:rPr>
              <a:t>r</a:t>
            </a:r>
            <a:r>
              <a:rPr sz="950" b="0" dirty="0">
                <a:latin typeface="Verdana"/>
                <a:cs typeface="Verdana"/>
              </a:rPr>
              <a:t>astru</a:t>
            </a:r>
            <a:r>
              <a:rPr sz="950" b="0" spc="45" dirty="0">
                <a:latin typeface="Verdana"/>
                <a:cs typeface="Verdana"/>
              </a:rPr>
              <a:t>c</a:t>
            </a:r>
            <a:r>
              <a:rPr sz="950" b="0" spc="10" dirty="0">
                <a:latin typeface="Verdana"/>
                <a:cs typeface="Verdana"/>
              </a:rPr>
              <a:t>tu</a:t>
            </a:r>
            <a:r>
              <a:rPr sz="950" b="0" spc="-5" dirty="0">
                <a:latin typeface="Verdana"/>
                <a:cs typeface="Verdana"/>
              </a:rPr>
              <a:t>r</a:t>
            </a:r>
            <a:r>
              <a:rPr sz="950" b="0" spc="10" dirty="0">
                <a:latin typeface="Verdana"/>
                <a:cs typeface="Verdana"/>
              </a:rPr>
              <a:t>e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25" dirty="0">
                <a:latin typeface="Verdana"/>
                <a:cs typeface="Verdana"/>
              </a:rPr>
              <a:t>enha</a:t>
            </a:r>
            <a:r>
              <a:rPr sz="950" b="0" spc="45" dirty="0">
                <a:latin typeface="Verdana"/>
                <a:cs typeface="Verdana"/>
              </a:rPr>
              <a:t>n</a:t>
            </a:r>
            <a:r>
              <a:rPr sz="950" b="0" spc="30" dirty="0">
                <a:latin typeface="Verdana"/>
                <a:cs typeface="Verdana"/>
              </a:rPr>
              <a:t>c</a:t>
            </a:r>
            <a:r>
              <a:rPr sz="950" b="0" spc="5" dirty="0">
                <a:latin typeface="Verdana"/>
                <a:cs typeface="Verdana"/>
              </a:rPr>
              <a:t>e</a:t>
            </a:r>
            <a:r>
              <a:rPr sz="950" b="0" spc="-25" dirty="0">
                <a:latin typeface="Verdana"/>
                <a:cs typeface="Verdana"/>
              </a:rPr>
              <a:t>s  </a:t>
            </a:r>
            <a:r>
              <a:rPr sz="950" b="0" spc="25" dirty="0">
                <a:latin typeface="Verdana"/>
                <a:cs typeface="Verdana"/>
              </a:rPr>
              <a:t>the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-15" dirty="0">
                <a:latin typeface="Verdana"/>
                <a:cs typeface="Verdana"/>
              </a:rPr>
              <a:t>overall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10" dirty="0">
                <a:latin typeface="Verdana"/>
                <a:cs typeface="Verdana"/>
              </a:rPr>
              <a:t>defense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-10" dirty="0">
                <a:latin typeface="Verdana"/>
                <a:cs typeface="Verdana"/>
              </a:rPr>
              <a:t>posture.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-5" dirty="0">
                <a:latin typeface="Verdana"/>
                <a:cs typeface="Verdana"/>
              </a:rPr>
              <a:t>This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20" dirty="0">
                <a:latin typeface="Verdana"/>
                <a:cs typeface="Verdana"/>
              </a:rPr>
              <a:t>approach </a:t>
            </a:r>
            <a:r>
              <a:rPr sz="950" b="0" spc="-315" dirty="0">
                <a:latin typeface="Verdana"/>
                <a:cs typeface="Verdana"/>
              </a:rPr>
              <a:t> </a:t>
            </a:r>
            <a:r>
              <a:rPr sz="950" b="0" spc="-20" dirty="0">
                <a:latin typeface="Verdana"/>
                <a:cs typeface="Verdana"/>
              </a:rPr>
              <a:t>f</a:t>
            </a:r>
            <a:r>
              <a:rPr sz="950" b="0" dirty="0">
                <a:latin typeface="Verdana"/>
                <a:cs typeface="Verdana"/>
              </a:rPr>
              <a:t>o</a:t>
            </a:r>
            <a:r>
              <a:rPr sz="950" b="0" spc="10" dirty="0">
                <a:latin typeface="Verdana"/>
                <a:cs typeface="Verdana"/>
              </a:rPr>
              <a:t>r</a:t>
            </a:r>
            <a:r>
              <a:rPr sz="950" b="0" spc="5" dirty="0">
                <a:latin typeface="Verdana"/>
                <a:cs typeface="Verdana"/>
              </a:rPr>
              <a:t>ti</a:t>
            </a:r>
            <a:r>
              <a:rPr sz="950" b="0" spc="60" dirty="0">
                <a:latin typeface="Verdana"/>
                <a:cs typeface="Verdana"/>
              </a:rPr>
              <a:t>ﬁ</a:t>
            </a:r>
            <a:r>
              <a:rPr sz="950" b="0" spc="-10" dirty="0">
                <a:latin typeface="Verdana"/>
                <a:cs typeface="Verdana"/>
              </a:rPr>
              <a:t>es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spc="55" dirty="0"/>
              <a:t>p</a:t>
            </a:r>
            <a:r>
              <a:rPr sz="950" spc="25" dirty="0"/>
              <a:t>e</a:t>
            </a:r>
            <a:r>
              <a:rPr sz="950" spc="-15" dirty="0"/>
              <a:t>r</a:t>
            </a:r>
            <a:r>
              <a:rPr sz="950" spc="45" dirty="0"/>
              <a:t>im</a:t>
            </a:r>
            <a:r>
              <a:rPr sz="950" spc="25" dirty="0"/>
              <a:t>e</a:t>
            </a:r>
            <a:r>
              <a:rPr sz="950" spc="-5" dirty="0"/>
              <a:t>t</a:t>
            </a:r>
            <a:r>
              <a:rPr sz="950" spc="10" dirty="0"/>
              <a:t>er</a:t>
            </a:r>
            <a:r>
              <a:rPr sz="950" spc="-15" dirty="0"/>
              <a:t> </a:t>
            </a:r>
            <a:r>
              <a:rPr sz="950" spc="30" dirty="0"/>
              <a:t>p</a:t>
            </a:r>
            <a:r>
              <a:rPr sz="950" spc="10" dirty="0"/>
              <a:t>r</a:t>
            </a:r>
            <a:r>
              <a:rPr sz="950" spc="25" dirty="0"/>
              <a:t>o</a:t>
            </a:r>
            <a:r>
              <a:rPr sz="950" spc="-5" dirty="0"/>
              <a:t>t</a:t>
            </a:r>
            <a:r>
              <a:rPr sz="950" spc="25" dirty="0"/>
              <a:t>e</a:t>
            </a:r>
            <a:r>
              <a:rPr sz="950" spc="60" dirty="0"/>
              <a:t>c</a:t>
            </a:r>
            <a:r>
              <a:rPr sz="950" spc="20" dirty="0"/>
              <a:t>tion</a:t>
            </a:r>
            <a:r>
              <a:rPr sz="950" spc="-30" dirty="0"/>
              <a:t> </a:t>
            </a:r>
            <a:r>
              <a:rPr sz="950" b="0" spc="20" dirty="0">
                <a:latin typeface="Verdana"/>
                <a:cs typeface="Verdana"/>
              </a:rPr>
              <a:t>an</a:t>
            </a:r>
            <a:r>
              <a:rPr sz="950" b="0" spc="40" dirty="0">
                <a:latin typeface="Verdana"/>
                <a:cs typeface="Verdana"/>
              </a:rPr>
              <a:t>d  </a:t>
            </a:r>
            <a:r>
              <a:rPr sz="950" b="0" spc="25" dirty="0">
                <a:latin typeface="Verdana"/>
                <a:cs typeface="Verdana"/>
              </a:rPr>
              <a:t>mitiga</a:t>
            </a:r>
            <a:r>
              <a:rPr sz="950" b="0" spc="-5" dirty="0">
                <a:latin typeface="Verdana"/>
                <a:cs typeface="Verdana"/>
              </a:rPr>
              <a:t>t</a:t>
            </a:r>
            <a:r>
              <a:rPr sz="950" b="0" spc="5" dirty="0">
                <a:latin typeface="Verdana"/>
                <a:cs typeface="Verdana"/>
              </a:rPr>
              <a:t>e</a:t>
            </a:r>
            <a:r>
              <a:rPr sz="950" b="0" spc="-30" dirty="0">
                <a:latin typeface="Verdana"/>
                <a:cs typeface="Verdana"/>
              </a:rPr>
              <a:t>s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b="0" spc="35" dirty="0">
                <a:latin typeface="Verdana"/>
                <a:cs typeface="Verdana"/>
              </a:rPr>
              <a:t>po</a:t>
            </a:r>
            <a:r>
              <a:rPr sz="950" b="0" dirty="0">
                <a:latin typeface="Verdana"/>
                <a:cs typeface="Verdana"/>
              </a:rPr>
              <a:t>t</a:t>
            </a:r>
            <a:r>
              <a:rPr sz="950" b="0" spc="10" dirty="0">
                <a:latin typeface="Verdana"/>
                <a:cs typeface="Verdana"/>
              </a:rPr>
              <a:t>ential</a:t>
            </a:r>
            <a:r>
              <a:rPr sz="950" b="0" spc="-85" dirty="0">
                <a:latin typeface="Verdana"/>
                <a:cs typeface="Verdana"/>
              </a:rPr>
              <a:t> </a:t>
            </a:r>
            <a:r>
              <a:rPr sz="950" spc="45" dirty="0"/>
              <a:t>c</a:t>
            </a:r>
            <a:r>
              <a:rPr sz="950" spc="20" dirty="0"/>
              <a:t>yber</a:t>
            </a:r>
            <a:r>
              <a:rPr sz="950" spc="-15" dirty="0"/>
              <a:t> </a:t>
            </a:r>
            <a:r>
              <a:rPr sz="950" spc="15" dirty="0"/>
              <a:t>intrusions</a:t>
            </a:r>
            <a:r>
              <a:rPr sz="950" b="0" spc="-145" dirty="0">
                <a:latin typeface="Verdana"/>
                <a:cs typeface="Verdana"/>
              </a:rPr>
              <a:t>.</a:t>
            </a:r>
            <a:endParaRPr sz="95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11" y="312864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332" y="504907"/>
            <a:ext cx="2520753" cy="242029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407495" y="861164"/>
            <a:ext cx="2008505" cy="197688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marR="5080" indent="-171450">
              <a:lnSpc>
                <a:spcPct val="101699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950" dirty="0">
                <a:latin typeface="Verdana"/>
                <a:cs typeface="Verdana"/>
              </a:rPr>
              <a:t>At last we conclude that antivirus stand as a crucial safeguard  In our digital landscape</a:t>
            </a:r>
          </a:p>
          <a:p>
            <a:pPr marL="184150" marR="5080" indent="-171450">
              <a:lnSpc>
                <a:spcPct val="101699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950" dirty="0">
                <a:latin typeface="Verdana"/>
                <a:cs typeface="Verdana"/>
              </a:rPr>
              <a:t> it provide a vital layer of protection for both online and offline  environment</a:t>
            </a:r>
          </a:p>
          <a:p>
            <a:pPr marL="184150" marR="5080" indent="-171450">
              <a:lnSpc>
                <a:spcPct val="101699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endParaRPr lang="en-US" sz="950" dirty="0">
              <a:latin typeface="Verdana"/>
              <a:cs typeface="Verdana"/>
            </a:endParaRPr>
          </a:p>
          <a:p>
            <a:pPr marL="184150" marR="5080" indent="-171450">
              <a:lnSpc>
                <a:spcPct val="101699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950" dirty="0">
                <a:latin typeface="Verdana"/>
                <a:cs typeface="Verdana"/>
              </a:rPr>
              <a:t>It is more than just a security tool  ,it play a unique and </a:t>
            </a:r>
            <a:r>
              <a:rPr lang="en-US" sz="950" dirty="0" err="1">
                <a:latin typeface="Verdana"/>
                <a:cs typeface="Verdana"/>
              </a:rPr>
              <a:t>indespensible</a:t>
            </a:r>
            <a:r>
              <a:rPr lang="en-US" sz="950" dirty="0">
                <a:latin typeface="Verdana"/>
                <a:cs typeface="Verdana"/>
              </a:rPr>
              <a:t>  role </a:t>
            </a:r>
            <a:r>
              <a:rPr lang="en-US" sz="950" dirty="0" err="1">
                <a:latin typeface="Verdana"/>
                <a:cs typeface="Verdana"/>
              </a:rPr>
              <a:t>role</a:t>
            </a:r>
            <a:r>
              <a:rPr lang="en-US" sz="950" dirty="0">
                <a:latin typeface="Verdana"/>
                <a:cs typeface="Verdana"/>
              </a:rPr>
              <a:t> in keeping  our digital journey secure and worry-free.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07495" y="419452"/>
            <a:ext cx="985519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/>
              <a:t>Conclusion</a:t>
            </a:r>
            <a:endParaRPr sz="1300"/>
          </a:p>
        </p:txBody>
      </p:sp>
      <p:sp>
        <p:nvSpPr>
          <p:cNvPr id="5" name="object 5"/>
          <p:cNvSpPr/>
          <p:nvPr/>
        </p:nvSpPr>
        <p:spPr>
          <a:xfrm>
            <a:off x="3401923" y="308127"/>
            <a:ext cx="2445385" cy="36830"/>
          </a:xfrm>
          <a:custGeom>
            <a:avLst/>
            <a:gdLst/>
            <a:ahLst/>
            <a:cxnLst/>
            <a:rect l="l" t="t" r="r" b="b"/>
            <a:pathLst>
              <a:path w="2445385" h="36829">
                <a:moveTo>
                  <a:pt x="2444800" y="0"/>
                </a:moveTo>
                <a:lnTo>
                  <a:pt x="0" y="0"/>
                </a:lnTo>
                <a:lnTo>
                  <a:pt x="0" y="36525"/>
                </a:lnTo>
                <a:lnTo>
                  <a:pt x="2444800" y="36525"/>
                </a:lnTo>
                <a:lnTo>
                  <a:pt x="244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5"/>
              </a:spcBef>
            </a:pPr>
            <a:r>
              <a:rPr spc="10" dirty="0"/>
              <a:t>Thanks!</a:t>
            </a:r>
          </a:p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z="1100" b="0" i="1" spc="30" dirty="0">
                <a:latin typeface="Verdana"/>
                <a:cs typeface="Verdana"/>
              </a:rPr>
              <a:t>Do</a:t>
            </a:r>
            <a:r>
              <a:rPr sz="1100" b="0" i="1" spc="-100" dirty="0">
                <a:latin typeface="Verdana"/>
                <a:cs typeface="Verdana"/>
              </a:rPr>
              <a:t> </a:t>
            </a:r>
            <a:r>
              <a:rPr sz="1100" b="0" i="1" spc="-70" dirty="0">
                <a:latin typeface="Verdana"/>
                <a:cs typeface="Verdana"/>
              </a:rPr>
              <a:t>y</a:t>
            </a:r>
            <a:r>
              <a:rPr sz="1100" b="0" i="1" spc="10" dirty="0">
                <a:latin typeface="Verdana"/>
                <a:cs typeface="Verdana"/>
              </a:rPr>
              <a:t>o</a:t>
            </a:r>
            <a:r>
              <a:rPr sz="1100" b="0" i="1" spc="30" dirty="0">
                <a:latin typeface="Verdana"/>
                <a:cs typeface="Verdana"/>
              </a:rPr>
              <a:t>u</a:t>
            </a:r>
            <a:r>
              <a:rPr sz="1100" b="0" i="1" spc="-100" dirty="0">
                <a:latin typeface="Verdana"/>
                <a:cs typeface="Verdana"/>
              </a:rPr>
              <a:t> </a:t>
            </a:r>
            <a:r>
              <a:rPr sz="1100" b="0" i="1" spc="10" dirty="0">
                <a:latin typeface="Verdana"/>
                <a:cs typeface="Verdana"/>
              </a:rPr>
              <a:t>h</a:t>
            </a:r>
            <a:r>
              <a:rPr sz="1100" b="0" i="1" spc="-5" dirty="0">
                <a:latin typeface="Verdana"/>
                <a:cs typeface="Verdana"/>
              </a:rPr>
              <a:t>a</a:t>
            </a:r>
            <a:r>
              <a:rPr sz="1100" b="0" i="1" spc="-70" dirty="0">
                <a:latin typeface="Verdana"/>
                <a:cs typeface="Verdana"/>
              </a:rPr>
              <a:t>v</a:t>
            </a:r>
            <a:r>
              <a:rPr sz="1100" b="0" i="1" dirty="0">
                <a:latin typeface="Verdana"/>
                <a:cs typeface="Verdana"/>
              </a:rPr>
              <a:t>e</a:t>
            </a:r>
            <a:r>
              <a:rPr sz="1100" b="0" i="1" spc="-100" dirty="0">
                <a:latin typeface="Verdana"/>
                <a:cs typeface="Verdana"/>
              </a:rPr>
              <a:t> </a:t>
            </a:r>
            <a:r>
              <a:rPr sz="1100" b="0" i="1" spc="10" dirty="0">
                <a:latin typeface="Verdana"/>
                <a:cs typeface="Verdana"/>
              </a:rPr>
              <a:t>a</a:t>
            </a:r>
            <a:r>
              <a:rPr sz="1100" b="0" i="1" spc="-5" dirty="0">
                <a:latin typeface="Verdana"/>
                <a:cs typeface="Verdana"/>
              </a:rPr>
              <a:t>n</a:t>
            </a:r>
            <a:r>
              <a:rPr sz="1100" b="0" i="1" spc="-50" dirty="0">
                <a:latin typeface="Verdana"/>
                <a:cs typeface="Verdana"/>
              </a:rPr>
              <a:t>y</a:t>
            </a:r>
            <a:r>
              <a:rPr sz="1100" b="0" i="1" spc="-100" dirty="0">
                <a:latin typeface="Verdana"/>
                <a:cs typeface="Verdana"/>
              </a:rPr>
              <a:t> </a:t>
            </a:r>
            <a:r>
              <a:rPr sz="1100" b="0" i="1" spc="50" dirty="0">
                <a:latin typeface="Verdana"/>
                <a:cs typeface="Verdana"/>
              </a:rPr>
              <a:t>q</a:t>
            </a:r>
            <a:r>
              <a:rPr sz="1100" b="0" i="1" spc="20" dirty="0">
                <a:latin typeface="Verdana"/>
                <a:cs typeface="Verdana"/>
              </a:rPr>
              <a:t>u</a:t>
            </a:r>
            <a:r>
              <a:rPr sz="1100" b="0" i="1" spc="10" dirty="0">
                <a:latin typeface="Verdana"/>
                <a:cs typeface="Verdana"/>
              </a:rPr>
              <a:t>e</a:t>
            </a:r>
            <a:r>
              <a:rPr sz="1100" b="0" i="1" spc="5" dirty="0">
                <a:latin typeface="Verdana"/>
                <a:cs typeface="Verdana"/>
              </a:rPr>
              <a:t>stio</a:t>
            </a:r>
            <a:r>
              <a:rPr sz="1100" b="0" i="1" dirty="0">
                <a:latin typeface="Verdana"/>
                <a:cs typeface="Verdana"/>
              </a:rPr>
              <a:t>n</a:t>
            </a:r>
            <a:r>
              <a:rPr sz="1100" b="0" i="1" spc="-55" dirty="0">
                <a:latin typeface="Verdana"/>
                <a:cs typeface="Verdana"/>
              </a:rPr>
              <a:t>s</a:t>
            </a:r>
            <a:r>
              <a:rPr sz="1100" b="0" i="1" spc="15" dirty="0">
                <a:latin typeface="Verdana"/>
                <a:cs typeface="Verdana"/>
              </a:rPr>
              <a:t>?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7834" y="1541385"/>
            <a:ext cx="3019029" cy="851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1300" dirty="0">
                <a:latin typeface="Verdana"/>
                <a:cs typeface="Verdana"/>
              </a:rPr>
              <a:t>Yogeshwar Saini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1300" dirty="0">
                <a:latin typeface="Verdana"/>
                <a:cs typeface="Verdana"/>
              </a:rPr>
              <a:t>(E23MCAG0025)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1300" dirty="0" err="1">
                <a:latin typeface="Verdana"/>
                <a:cs typeface="Verdana"/>
              </a:rPr>
              <a:t>Lakshit</a:t>
            </a:r>
            <a:r>
              <a:rPr lang="en-IN" sz="1300" dirty="0">
                <a:latin typeface="Verdana"/>
                <a:cs typeface="Verdana"/>
              </a:rPr>
              <a:t> Joshi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3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11" y="313639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63734" y="2937789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30">
                <a:moveTo>
                  <a:pt x="2482989" y="0"/>
                </a:moveTo>
                <a:lnTo>
                  <a:pt x="0" y="0"/>
                </a:lnTo>
                <a:lnTo>
                  <a:pt x="0" y="36525"/>
                </a:lnTo>
                <a:lnTo>
                  <a:pt x="2482989" y="36525"/>
                </a:lnTo>
                <a:lnTo>
                  <a:pt x="2482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237</Words>
  <Application>Microsoft Office PowerPoint</Application>
  <PresentationFormat>Custom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Tahoma</vt:lpstr>
      <vt:lpstr>Verdana</vt:lpstr>
      <vt:lpstr>Wingdings</vt:lpstr>
      <vt:lpstr>Office Theme</vt:lpstr>
      <vt:lpstr>PowerPoint Presentation</vt:lpstr>
      <vt:lpstr>Introduction</vt:lpstr>
      <vt:lpstr>Understanding Antivirus Software </vt:lpstr>
      <vt:lpstr>Real-time scanning and behavioral  analysis are essential for identifying and  neutralizing emerging threats.   These  mechanisms ensure proactive defense  against malicious activities. </vt:lpstr>
      <vt:lpstr>Optimizing Antivirus Conﬁgurations</vt:lpstr>
      <vt:lpstr>Integrating antivirus solutions with  network security infrastructure enhances  the overall defense posture. This approach  fortiﬁes perimeter protection and  mitigates potential cyber intrusions.</vt:lpstr>
      <vt:lpstr>Conclusion</vt:lpstr>
      <vt:lpstr>Thanks! Do you have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yogeshwar saini</cp:lastModifiedBy>
  <cp:revision>5</cp:revision>
  <dcterms:created xsi:type="dcterms:W3CDTF">2023-11-29T03:33:56Z</dcterms:created>
  <dcterms:modified xsi:type="dcterms:W3CDTF">2023-12-01T20:33:05Z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2023-11-29T00:00:00Z</vt:filetime>
  </property>
  <property fmtid="{D5CDD505-2E9C-101B-9397-08002B2CF9AE}" pid="3" name="LastSaved">
    <vt:filetime>2023-11-29T00:00:00Z</vt:filetime>
  </property>
</Properties>
</file>