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9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9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2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5787-4D2D-457E-AA96-ED0A65A1F27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C8A3-DE3A-4194-9AF4-B1E8DD127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숫자와 기호가있는 수학 포스터 디자인 | 무료 벡터">
            <a:extLst>
              <a:ext uri="{FF2B5EF4-FFF2-40B4-BE49-F238E27FC236}">
                <a16:creationId xmlns:a16="http://schemas.microsoft.com/office/drawing/2014/main" id="{9B231ABA-280D-4032-B98E-42CA9956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8" y="129209"/>
            <a:ext cx="1016688" cy="7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FA3834-BFC5-410F-9DFD-37A23E8254FC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1159566" y="490331"/>
            <a:ext cx="5148469" cy="1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AAF83-06B0-414C-B596-032A543D2B86}"/>
              </a:ext>
            </a:extLst>
          </p:cNvPr>
          <p:cNvSpPr txBox="1"/>
          <p:nvPr/>
        </p:nvSpPr>
        <p:spPr>
          <a:xfrm>
            <a:off x="2524539" y="572264"/>
            <a:ext cx="1808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수학이 쉬워진다</a:t>
            </a:r>
            <a:r>
              <a:rPr lang="en-US" altLang="ko-KR" sz="1000" b="1" dirty="0"/>
              <a:t>, </a:t>
            </a:r>
            <a:r>
              <a:rPr lang="en-US" altLang="ko-KR" sz="1200" b="1" dirty="0"/>
              <a:t>EZ Math</a:t>
            </a:r>
            <a:endParaRPr lang="ko-KR" altLang="en-US" sz="12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C8AB45-631C-4847-8FB1-ACD0578AC351}"/>
              </a:ext>
            </a:extLst>
          </p:cNvPr>
          <p:cNvCxnSpPr>
            <a:cxnSpLocks/>
          </p:cNvCxnSpPr>
          <p:nvPr/>
        </p:nvCxnSpPr>
        <p:spPr>
          <a:xfrm>
            <a:off x="3429000" y="1241571"/>
            <a:ext cx="0" cy="800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박승범</dc:creator>
  <cp:lastModifiedBy>박승범</cp:lastModifiedBy>
  <cp:revision>1</cp:revision>
  <dcterms:created xsi:type="dcterms:W3CDTF">2021-07-19T06:16:12Z</dcterms:created>
  <dcterms:modified xsi:type="dcterms:W3CDTF">2021-07-19T06:24:44Z</dcterms:modified>
</cp:coreProperties>
</file>