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155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4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866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29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64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114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534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7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103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96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439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869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32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85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49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125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79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92C-5760-4BF3-95FF-E60ABAE68B1C}" type="datetimeFigureOut">
              <a:rPr lang="sk-SK" smtClean="0"/>
              <a:t>1.2.2017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2FF7-BBCF-4288-AD7A-1F5FAC72412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577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Projekt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AdaBoost a detekcia</a:t>
            </a:r>
          </a:p>
        </p:txBody>
      </p:sp>
    </p:spTree>
    <p:extLst>
      <p:ext uri="{BB962C8B-B14F-4D97-AF65-F5344CB8AC3E}">
        <p14:creationId xmlns:p14="http://schemas.microsoft.com/office/powerpoint/2010/main" val="308802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AdaBoost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99317"/>
            <a:ext cx="5835889" cy="3636872"/>
          </a:xfrm>
        </p:spPr>
        <p:txBody>
          <a:bodyPr/>
          <a:lstStyle/>
          <a:p>
            <a:r>
              <a:rPr lang="sk-SK" dirty="0"/>
              <a:t>Machine Learning meta algoritmus</a:t>
            </a:r>
          </a:p>
          <a:p>
            <a:r>
              <a:rPr lang="sk-SK" dirty="0"/>
              <a:t>Zoberie niekoľko Weak Learnerov a vylepší výsledok</a:t>
            </a:r>
          </a:p>
          <a:p>
            <a:r>
              <a:rPr lang="sk-SK" dirty="0"/>
              <a:t>Možné ho použiť na ľubovoľné účely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38" y="2090445"/>
            <a:ext cx="5334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1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8745" y="2203708"/>
            <a:ext cx="6587231" cy="4152704"/>
          </a:xfrm>
        </p:spPr>
        <p:txBody>
          <a:bodyPr/>
          <a:lstStyle/>
          <a:p>
            <a:r>
              <a:rPr lang="sk-SK" dirty="0"/>
              <a:t>Snaha nájsť v statických obrázkoch ľubovoľné objekty</a:t>
            </a:r>
          </a:p>
          <a:p>
            <a:r>
              <a:rPr lang="sk-SK" dirty="0"/>
              <a:t>Potreba popisovať obraz tak aby čo najlepšie vyjadroval daný objekt</a:t>
            </a:r>
          </a:p>
          <a:p>
            <a:r>
              <a:rPr lang="sk-SK" dirty="0"/>
              <a:t>Gradient, Haar Wavelet, HoG...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4" y="2203708"/>
            <a:ext cx="4463103" cy="44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7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Algoritmus hľadania objektov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Popísanie obrazu daným spôsobom – Haar vlnky</a:t>
            </a:r>
          </a:p>
          <a:p>
            <a:r>
              <a:rPr lang="sk-SK" dirty="0"/>
              <a:t>2. Natrénovanie slabých klasifikátorov (weak learner)</a:t>
            </a:r>
          </a:p>
          <a:p>
            <a:r>
              <a:rPr lang="sk-SK" dirty="0"/>
              <a:t>3. Priradenie váh slabým klasifikátorom - AdaBoost</a:t>
            </a:r>
          </a:p>
        </p:txBody>
      </p:sp>
    </p:spTree>
    <p:extLst>
      <p:ext uri="{BB962C8B-B14F-4D97-AF65-F5344CB8AC3E}">
        <p14:creationId xmlns:p14="http://schemas.microsoft.com/office/powerpoint/2010/main" val="284860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Non-Max suppression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Väčšinou v danom obrázku algoritmus orámčekuje objekt viac krát</a:t>
            </a:r>
          </a:p>
          <a:p>
            <a:r>
              <a:rPr lang="sk-SK" dirty="0"/>
              <a:t>Potreba zlučovať rámčeky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75" y="2822914"/>
            <a:ext cx="4905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7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Zlepšenie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Problém nájsť správny spôsob popisovania obrázkov – čo najlepšie vyjadruhe podstatu daného objektu</a:t>
            </a:r>
          </a:p>
          <a:p>
            <a:r>
              <a:rPr lang="sk-SK" dirty="0"/>
              <a:t>Rýchlost – naivné riešenie môže trvať hodiny, majú pomalé riešenia zmysel?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241641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426</TotalTime>
  <Words>119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Projekt 3</vt:lpstr>
      <vt:lpstr>AdaBoost</vt:lpstr>
      <vt:lpstr>Object Detection</vt:lpstr>
      <vt:lpstr>Algoritmus hľadania objektov</vt:lpstr>
      <vt:lpstr>Non-Max suppression</vt:lpstr>
      <vt:lpstr>Zlepšenie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3</dc:title>
  <dc:creator>killerwife</dc:creator>
  <cp:lastModifiedBy>killerwife</cp:lastModifiedBy>
  <cp:revision>5</cp:revision>
  <dcterms:created xsi:type="dcterms:W3CDTF">2017-01-31T17:56:05Z</dcterms:created>
  <dcterms:modified xsi:type="dcterms:W3CDTF">2017-02-01T09:52:30Z</dcterms:modified>
</cp:coreProperties>
</file>