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15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4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866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29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64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114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34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7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03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96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3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86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2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85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9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25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9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92C-5760-4BF3-95FF-E60ABAE68B1C}" type="datetimeFigureOut">
              <a:rPr lang="sk-SK" smtClean="0"/>
              <a:t>31.01.2017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77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Projekt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AdaBoost a detekcia</a:t>
            </a:r>
          </a:p>
        </p:txBody>
      </p:sp>
    </p:spTree>
    <p:extLst>
      <p:ext uri="{BB962C8B-B14F-4D97-AF65-F5344CB8AC3E}">
        <p14:creationId xmlns:p14="http://schemas.microsoft.com/office/powerpoint/2010/main" val="30880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Machine Learning meta algoritmus</a:t>
            </a:r>
          </a:p>
          <a:p>
            <a:r>
              <a:rPr lang="sk-SK" dirty="0"/>
              <a:t>Zoberie niekoľko Weak Learnerov a vylepší výsledok</a:t>
            </a:r>
          </a:p>
          <a:p>
            <a:r>
              <a:rPr lang="sk-SK" dirty="0"/>
              <a:t>Možné ho použiť na ľubovoľné účely</a:t>
            </a:r>
          </a:p>
        </p:txBody>
      </p:sp>
    </p:spTree>
    <p:extLst>
      <p:ext uri="{BB962C8B-B14F-4D97-AF65-F5344CB8AC3E}">
        <p14:creationId xmlns:p14="http://schemas.microsoft.com/office/powerpoint/2010/main" val="21918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Snaha nájsť v statických obrázkoch ľubovoľné objekty</a:t>
            </a:r>
          </a:p>
          <a:p>
            <a:r>
              <a:rPr lang="sk-SK" dirty="0"/>
              <a:t>Potreba popisovať obraz tak aby čo najlepšie vyjadroval daný objekt</a:t>
            </a:r>
          </a:p>
          <a:p>
            <a:r>
              <a:rPr lang="sk-SK" dirty="0"/>
              <a:t>Gradient, Haar Wavelet, HoG...</a:t>
            </a:r>
          </a:p>
        </p:txBody>
      </p:sp>
    </p:spTree>
    <p:extLst>
      <p:ext uri="{BB962C8B-B14F-4D97-AF65-F5344CB8AC3E}">
        <p14:creationId xmlns:p14="http://schemas.microsoft.com/office/powerpoint/2010/main" val="152027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Algoritmus hľadania objektov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Popísanie obrazu daným spôsobom – Haar vlnky</a:t>
            </a:r>
          </a:p>
          <a:p>
            <a:r>
              <a:rPr lang="sk-SK" dirty="0"/>
              <a:t>2. Natrénovanie slabých klasifikátorov (weak learner)</a:t>
            </a:r>
          </a:p>
          <a:p>
            <a:r>
              <a:rPr lang="sk-SK" dirty="0"/>
              <a:t>3. Priradenie váh slabým klasifikátorom - AdaBoost</a:t>
            </a:r>
          </a:p>
        </p:txBody>
      </p:sp>
    </p:spTree>
    <p:extLst>
      <p:ext uri="{BB962C8B-B14F-4D97-AF65-F5344CB8AC3E}">
        <p14:creationId xmlns:p14="http://schemas.microsoft.com/office/powerpoint/2010/main" val="28486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Non-Max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Väčšinou v danom obrázku algoritmus orámčekuje objekt viac krát</a:t>
            </a:r>
          </a:p>
          <a:p>
            <a:r>
              <a:rPr lang="sk-SK" dirty="0"/>
              <a:t>Potreba zlučovať rámčeky</a:t>
            </a:r>
          </a:p>
        </p:txBody>
      </p:sp>
    </p:spTree>
    <p:extLst>
      <p:ext uri="{BB962C8B-B14F-4D97-AF65-F5344CB8AC3E}">
        <p14:creationId xmlns:p14="http://schemas.microsoft.com/office/powerpoint/2010/main" val="30693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Zlepšenie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Problém nájsť správny spôsob popisovania obrázkov – čo najlepšie vyjadruhe podstatu daného objektu</a:t>
            </a:r>
          </a:p>
          <a:p>
            <a:r>
              <a:rPr lang="sk-SK" dirty="0"/>
              <a:t>Rýchlost – naivné riešenie môže trvať hodiny, taktiež pomalé riešenia majú zmysel?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24164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349</TotalTime>
  <Words>120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Projekt 3</vt:lpstr>
      <vt:lpstr>AdaBoost</vt:lpstr>
      <vt:lpstr>Object Detection</vt:lpstr>
      <vt:lpstr>Algoritmus hľadania objektov</vt:lpstr>
      <vt:lpstr>Non-Max suppression</vt:lpstr>
      <vt:lpstr>Zlepšenie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3</dc:title>
  <dc:creator>killerwife</dc:creator>
  <cp:lastModifiedBy>killerwife</cp:lastModifiedBy>
  <cp:revision>3</cp:revision>
  <dcterms:created xsi:type="dcterms:W3CDTF">2017-01-31T17:56:05Z</dcterms:created>
  <dcterms:modified xsi:type="dcterms:W3CDTF">2017-01-31T23:45:14Z</dcterms:modified>
</cp:coreProperties>
</file>