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7. 6. 2017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1771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7. 6. 2017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385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7. 6. 2017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1696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7. 6. 2017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077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7. 6. 2017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2582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7. 6. 2017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797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7. 6. 2017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4603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7. 6. 2017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7679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7. 6. 2017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373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7. 6. 2017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109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7. 6. 2017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671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7. 6. 2017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6642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7. 6. 2017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9036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7. 6. 2017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12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7. 6. 2017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8986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7. 6. 2017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9902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7. 6. 2017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207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D45E13-900A-465E-9D04-481F8B4CB488}" type="datetimeFigureOut">
              <a:rPr lang="sk-SK" smtClean="0"/>
              <a:t>7. 6. 2017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0116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František </a:t>
            </a:r>
            <a:r>
              <a:rPr lang="sk-SK" dirty="0" err="1"/>
              <a:t>Kajánek</a:t>
            </a:r>
            <a:br>
              <a:rPr lang="sk-SK" dirty="0"/>
            </a:br>
            <a:r>
              <a:rPr lang="sk-SK" sz="4000" b="1" dirty="0"/>
              <a:t>Paralelná implementácia </a:t>
            </a:r>
            <a:r>
              <a:rPr lang="sk-SK" sz="4000" b="1" dirty="0" err="1"/>
              <a:t>extraktora</a:t>
            </a:r>
            <a:r>
              <a:rPr lang="sk-SK" sz="4000" b="1" dirty="0"/>
              <a:t> príznakov vhodného pre detekciu objektov pomocou </a:t>
            </a:r>
            <a:r>
              <a:rPr lang="sk-SK" sz="4000" b="1" dirty="0" err="1"/>
              <a:t>Adaboostu</a:t>
            </a:r>
            <a:endParaRPr lang="sk-SK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91130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309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Počítačové videnie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Snaha spracovať obraz čo najrýchlejšie</a:t>
            </a:r>
          </a:p>
          <a:p>
            <a:r>
              <a:rPr lang="sk-SK" dirty="0"/>
              <a:t>Extrakcia dát</a:t>
            </a:r>
          </a:p>
          <a:p>
            <a:r>
              <a:rPr lang="sk-SK" dirty="0"/>
              <a:t>Výstup pre iné procesy</a:t>
            </a:r>
          </a:p>
        </p:txBody>
      </p:sp>
    </p:spTree>
    <p:extLst>
      <p:ext uri="{BB962C8B-B14F-4D97-AF65-F5344CB8AC3E}">
        <p14:creationId xmlns:p14="http://schemas.microsoft.com/office/powerpoint/2010/main" val="257086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Deskriptory</a:t>
            </a:r>
            <a:r>
              <a:rPr lang="sk-SK" dirty="0"/>
              <a:t> a </a:t>
            </a:r>
            <a:r>
              <a:rPr lang="sk-SK" dirty="0" err="1"/>
              <a:t>klasifikátory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Deskriptory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Popis obrazu so zámerom dobrej extrakcie určitých čŕt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Hodnotia sa hlavne podľa </a:t>
            </a:r>
            <a:r>
              <a:rPr lang="sk-SK" dirty="0" err="1"/>
              <a:t>popisovacej</a:t>
            </a:r>
            <a:r>
              <a:rPr lang="sk-SK" dirty="0"/>
              <a:t> schopnosti a rýchlosti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Na každú </a:t>
            </a:r>
            <a:r>
              <a:rPr lang="sk-SK" dirty="0" err="1"/>
              <a:t>úlohú</a:t>
            </a:r>
            <a:r>
              <a:rPr lang="sk-SK" dirty="0"/>
              <a:t> je vhodný iný</a:t>
            </a:r>
          </a:p>
          <a:p>
            <a:r>
              <a:rPr lang="sk-SK" dirty="0" err="1"/>
              <a:t>Klasifikátory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Robia rozhodnutia na základe natrénovaného modelu – štatistika, strojové učenie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2 fázy – </a:t>
            </a:r>
            <a:r>
              <a:rPr lang="sk-SK" dirty="0" err="1"/>
              <a:t>trénovacia</a:t>
            </a:r>
            <a:r>
              <a:rPr lang="sk-SK" dirty="0"/>
              <a:t>, testovacia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Vlastnosti výsledného modelu závisia od vstupných parametrov a </a:t>
            </a:r>
            <a:r>
              <a:rPr lang="sk-SK" dirty="0" err="1"/>
              <a:t>deskriptora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1490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AdaBoost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160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Analyzované </a:t>
            </a:r>
            <a:r>
              <a:rPr lang="sk-SK" dirty="0" err="1"/>
              <a:t>deskriptory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Haarové</a:t>
            </a:r>
            <a:r>
              <a:rPr lang="sk-SK" dirty="0"/>
              <a:t> vlnky</a:t>
            </a:r>
          </a:p>
          <a:p>
            <a:r>
              <a:rPr lang="sk-SK" dirty="0" err="1"/>
              <a:t>Histogram</a:t>
            </a:r>
            <a:r>
              <a:rPr lang="sk-SK" dirty="0"/>
              <a:t> of </a:t>
            </a:r>
            <a:r>
              <a:rPr lang="sk-SK" dirty="0" err="1"/>
              <a:t>Oriented</a:t>
            </a:r>
            <a:r>
              <a:rPr lang="sk-SK" dirty="0"/>
              <a:t> </a:t>
            </a:r>
            <a:r>
              <a:rPr lang="sk-SK" dirty="0" err="1"/>
              <a:t>Gradients</a:t>
            </a:r>
            <a:endParaRPr lang="sk-SK" dirty="0"/>
          </a:p>
          <a:p>
            <a:r>
              <a:rPr lang="sk-SK" dirty="0" err="1"/>
              <a:t>LiteHOG</a:t>
            </a:r>
            <a:r>
              <a:rPr lang="sk-SK" dirty="0"/>
              <a:t>/</a:t>
            </a:r>
            <a:r>
              <a:rPr lang="sk-SK" dirty="0" err="1"/>
              <a:t>LiteHOG</a:t>
            </a:r>
            <a:r>
              <a:rPr lang="sk-SK" dirty="0"/>
              <a:t>+</a:t>
            </a:r>
          </a:p>
          <a:p>
            <a:r>
              <a:rPr lang="sk-SK" dirty="0"/>
              <a:t>SHOG/FDAHOG</a:t>
            </a:r>
          </a:p>
        </p:txBody>
      </p:sp>
    </p:spTree>
    <p:extLst>
      <p:ext uri="{BB962C8B-B14F-4D97-AF65-F5344CB8AC3E}">
        <p14:creationId xmlns:p14="http://schemas.microsoft.com/office/powerpoint/2010/main" val="190540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Tréningová kaskáda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Viola-</a:t>
            </a:r>
            <a:r>
              <a:rPr lang="sk-SK" dirty="0" err="1"/>
              <a:t>Jones</a:t>
            </a:r>
            <a:r>
              <a:rPr lang="sk-SK" dirty="0"/>
              <a:t> kaskáda</a:t>
            </a:r>
          </a:p>
        </p:txBody>
      </p:sp>
    </p:spTree>
    <p:extLst>
      <p:ext uri="{BB962C8B-B14F-4D97-AF65-F5344CB8AC3E}">
        <p14:creationId xmlns:p14="http://schemas.microsoft.com/office/powerpoint/2010/main" val="373710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Vlastné pokusy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Motivácia – detekcia futbalistov</a:t>
            </a:r>
          </a:p>
        </p:txBody>
      </p:sp>
    </p:spTree>
    <p:extLst>
      <p:ext uri="{BB962C8B-B14F-4D97-AF65-F5344CB8AC3E}">
        <p14:creationId xmlns:p14="http://schemas.microsoft.com/office/powerpoint/2010/main" val="70288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Výber </a:t>
            </a:r>
            <a:r>
              <a:rPr lang="sk-SK" dirty="0" err="1"/>
              <a:t>deskriptora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23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Vyhodnotenie implementácie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9717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324</TotalTime>
  <Words>99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František Kajánek Paralelná implementácia extraktora príznakov vhodného pre detekciu objektov pomocou Adaboostu</vt:lpstr>
      <vt:lpstr>Počítačové videnie</vt:lpstr>
      <vt:lpstr>Deskriptory a klasifikátory</vt:lpstr>
      <vt:lpstr>AdaBoost</vt:lpstr>
      <vt:lpstr>Analyzované deskriptory</vt:lpstr>
      <vt:lpstr>Tréningová kaskáda</vt:lpstr>
      <vt:lpstr>Vlastné pokusy</vt:lpstr>
      <vt:lpstr>Výber deskriptora</vt:lpstr>
      <vt:lpstr>Vyhodnotenie implementácie</vt:lpstr>
      <vt:lpstr>Závery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František Kajánek Paralelná implementácia extraktora príznakov vhodného pre detekciu objektov pomocou Adaboostu</dc:title>
  <dc:creator>killerwife</dc:creator>
  <cp:lastModifiedBy>killerwife</cp:lastModifiedBy>
  <cp:revision>10</cp:revision>
  <dcterms:created xsi:type="dcterms:W3CDTF">2017-06-07T16:47:56Z</dcterms:created>
  <dcterms:modified xsi:type="dcterms:W3CDTF">2017-06-07T22:12:08Z</dcterms:modified>
</cp:coreProperties>
</file>