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32"/>
  </p:notesMasterIdLst>
  <p:sldIdLst>
    <p:sldId id="256" r:id="rId3"/>
    <p:sldId id="740" r:id="rId4"/>
    <p:sldId id="741" r:id="rId5"/>
    <p:sldId id="742" r:id="rId6"/>
    <p:sldId id="743" r:id="rId7"/>
    <p:sldId id="744" r:id="rId8"/>
    <p:sldId id="747" r:id="rId9"/>
    <p:sldId id="748" r:id="rId10"/>
    <p:sldId id="749" r:id="rId11"/>
    <p:sldId id="750" r:id="rId12"/>
    <p:sldId id="751" r:id="rId13"/>
    <p:sldId id="752" r:id="rId14"/>
    <p:sldId id="753" r:id="rId15"/>
    <p:sldId id="754" r:id="rId16"/>
    <p:sldId id="755" r:id="rId17"/>
    <p:sldId id="756" r:id="rId18"/>
    <p:sldId id="757" r:id="rId19"/>
    <p:sldId id="758" r:id="rId20"/>
    <p:sldId id="759" r:id="rId21"/>
    <p:sldId id="760" r:id="rId22"/>
    <p:sldId id="761" r:id="rId23"/>
    <p:sldId id="762" r:id="rId24"/>
    <p:sldId id="763" r:id="rId25"/>
    <p:sldId id="764" r:id="rId26"/>
    <p:sldId id="766" r:id="rId27"/>
    <p:sldId id="767" r:id="rId28"/>
    <p:sldId id="768" r:id="rId29"/>
    <p:sldId id="769" r:id="rId30"/>
    <p:sldId id="770" r:id="rId3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200F"/>
    <a:srgbClr val="CC6600"/>
    <a:srgbClr val="7EC234"/>
    <a:srgbClr val="66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06" autoAdjust="0"/>
    <p:restoredTop sz="75436" autoAdjust="0"/>
  </p:normalViewPr>
  <p:slideViewPr>
    <p:cSldViewPr>
      <p:cViewPr varScale="1">
        <p:scale>
          <a:sx n="84" d="100"/>
          <a:sy n="84" d="100"/>
        </p:scale>
        <p:origin x="222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6E1074A5-E215-45EC-A11C-FFDADD705CA5}" type="datetimeFigureOut">
              <a:rPr lang="zh-CN" altLang="en-US"/>
              <a:t>2022/4/24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atin typeface="Calibri" panose="020F0502020204030204" pitchFamily="34" charset="0"/>
              </a:defRPr>
            </a:lvl1pPr>
          </a:lstStyle>
          <a:p>
            <a:fld id="{50402C24-68A0-4725-8B44-67611A6B12C0}" type="slidenum">
              <a:rPr lang="zh-CN" altLang="en-US"/>
              <a:t>‹#›</a:t>
            </a:fld>
            <a:endParaRPr lang="zh-CN" altLang="en-US"/>
          </a:p>
        </p:txBody>
      </p:sp>
    </p:spTree>
    <p:extLst>
      <p:ext uri="{BB962C8B-B14F-4D97-AF65-F5344CB8AC3E}">
        <p14:creationId xmlns:p14="http://schemas.microsoft.com/office/powerpoint/2010/main" val="42469419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0402C24-68A0-4725-8B44-67611A6B12C0}" type="slidenum">
              <a:rPr lang="zh-CN" altLang="en-US" smtClean="0"/>
              <a:t>1</a:t>
            </a:fld>
            <a:endParaRPr lang="zh-CN" altLang="en-US"/>
          </a:p>
        </p:txBody>
      </p:sp>
    </p:spTree>
    <p:extLst>
      <p:ext uri="{BB962C8B-B14F-4D97-AF65-F5344CB8AC3E}">
        <p14:creationId xmlns:p14="http://schemas.microsoft.com/office/powerpoint/2010/main" val="2254010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0A05D30E-0BDE-42A6-83F2-6159137C1D2E}" type="datetimeFigureOut">
              <a:rPr lang="zh-CN" altLang="en-US"/>
              <a:t>2022/4/24</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a:latin typeface="Calibri" panose="020F0502020204030204" pitchFamily="34" charset="0"/>
              </a:defRPr>
            </a:lvl1pPr>
          </a:lstStyle>
          <a:p>
            <a:fld id="{C04694CC-DDE6-4F05-9872-11C2C060F0FC}"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095A588A-30A5-409A-8B41-46F07E8EBEF3}" type="datetimeFigureOut">
              <a:rPr lang="zh-CN" altLang="en-US"/>
              <a:t>2022/4/24</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a:latin typeface="Calibri" panose="020F0502020204030204" pitchFamily="34" charset="0"/>
              </a:defRPr>
            </a:lvl1pPr>
          </a:lstStyle>
          <a:p>
            <a:fld id="{4F2C216B-62D7-4ACC-84E7-EE75CB4BAD13}"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31CA50F4-A202-4D6F-BD45-E30A71A3B834}" type="datetimeFigureOut">
              <a:rPr lang="zh-CN" altLang="en-US"/>
              <a:t>2022/4/24</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a:latin typeface="Calibri" panose="020F0502020204030204" pitchFamily="34" charset="0"/>
              </a:defRPr>
            </a:lvl1pPr>
          </a:lstStyle>
          <a:p>
            <a:fld id="{B8EB094A-B2A6-4104-A427-6586D3F8F1D8}"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2E5C6FF1-B3D4-47BF-967B-6C7CEC386084}" type="datetimeFigureOut">
              <a:rPr lang="zh-CN" altLang="en-US"/>
              <a:t>2022/4/24</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a:latin typeface="Calibri" panose="020F0502020204030204" pitchFamily="34" charset="0"/>
              </a:defRPr>
            </a:lvl1pPr>
          </a:lstStyle>
          <a:p>
            <a:fld id="{E3EFAC6A-20BA-49DF-98CE-B13025AA5D8E}" type="slidenum">
              <a:rPr lang="zh-CN" altLang="en-US"/>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1FB3E6B4-D7A3-4BB7-91C1-A4B09FC08A85}" type="datetimeFigureOut">
              <a:rPr lang="zh-CN" altLang="en-US"/>
              <a:t>2022/4/24</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a:latin typeface="Calibri" panose="020F0502020204030204" pitchFamily="34" charset="0"/>
              </a:defRPr>
            </a:lvl1pPr>
          </a:lstStyle>
          <a:p>
            <a:fld id="{E5E31F6E-34DA-42E0-9256-5E1E3353D4A4}" type="slidenum">
              <a:rPr lang="zh-CN" altLang="en-US"/>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3505200" y="1498602"/>
            <a:ext cx="5257800" cy="3298825"/>
          </a:xfrm>
        </p:spPr>
        <p:txBody>
          <a:bodyPr rtlCol="0">
            <a:normAutofit/>
          </a:bodyPr>
          <a:lstStyle>
            <a:lvl1pPr algn="l" rtl="0">
              <a:lnSpc>
                <a:spcPct val="90000"/>
              </a:lnSpc>
              <a:defRPr sz="4050" cap="none" baseline="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3505200" y="4927600"/>
            <a:ext cx="5257800" cy="1244600"/>
          </a:xfrm>
        </p:spPr>
        <p:txBody>
          <a:bodyPr rtlCol="0">
            <a:normAutofit/>
          </a:bodyPr>
          <a:lstStyle>
            <a:lvl1pPr marL="0" indent="0" algn="l" rtl="0">
              <a:spcBef>
                <a:spcPts val="0"/>
              </a:spcBef>
              <a:buNone/>
              <a:defRPr sz="2100" b="0">
                <a:solidFill>
                  <a:schemeClr val="tx1"/>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8235" indent="0" algn="ctr" rtl="0">
              <a:buNone/>
              <a:defRPr>
                <a:solidFill>
                  <a:schemeClr val="tx1">
                    <a:tint val="75000"/>
                  </a:schemeClr>
                </a:solidFill>
              </a:defRPr>
            </a:lvl9pPr>
          </a:lstStyle>
          <a:p>
            <a:pPr rtl="0"/>
            <a:r>
              <a:rPr lang="zh-CN" altLang="en-US" noProof="0"/>
              <a:t>单击此处编辑母版副标题样式</a:t>
            </a:r>
            <a:endParaRPr lang="zh-CN" altLang="en-US" noProof="0"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5pPr algn="l" rtl="0">
              <a:defRPr/>
            </a:lvl5pPr>
            <a:lvl6pPr algn="l" rtl="0">
              <a:defRPr/>
            </a:lvl6pPr>
            <a:lvl7pPr algn="l" rtl="0">
              <a:defRPr baseline="0"/>
            </a:lvl7pPr>
            <a:lvl8pPr algn="l" rtl="0">
              <a:defRPr baseline="0"/>
            </a:lvl8pPr>
            <a:lvl9pPr algn="l" rtl="0">
              <a:defRPr baseline="0"/>
            </a:lvl9p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pPr>
              <a:defRPr/>
            </a:pPr>
            <a:fld id="{5E7C8CF5-BB60-4703-9E92-8D6EF2493890}" type="datetimeFigureOut">
              <a:rPr lang="zh-CN" altLang="en-US" smtClean="0"/>
              <a:t>2022/4/24</a:t>
            </a:fld>
            <a:endParaRPr lang="zh-CN" altLang="en-US"/>
          </a:p>
        </p:txBody>
      </p:sp>
      <p:sp>
        <p:nvSpPr>
          <p:cNvPr id="5" name="页脚占位符 4"/>
          <p:cNvSpPr>
            <a:spLocks noGrp="1"/>
          </p:cNvSpPr>
          <p:nvPr>
            <p:ph type="ftr" sz="quarter" idx="11"/>
          </p:nvPr>
        </p:nvSpPr>
        <p:spPr/>
        <p:txBody>
          <a:bodyPr rtlCol="0"/>
          <a:lstStyle/>
          <a:p>
            <a:pPr>
              <a:defRPr/>
            </a:pPr>
            <a:endParaRPr lang="zh-CN" altLang="en-US"/>
          </a:p>
        </p:txBody>
      </p:sp>
      <p:sp>
        <p:nvSpPr>
          <p:cNvPr id="6" name="灯片编号占位符 5"/>
          <p:cNvSpPr>
            <a:spLocks noGrp="1"/>
          </p:cNvSpPr>
          <p:nvPr>
            <p:ph type="sldNum" sz="quarter" idx="12"/>
          </p:nvPr>
        </p:nvSpPr>
        <p:spPr/>
        <p:txBody>
          <a:bodyPr rtlCol="0"/>
          <a:lstStyle/>
          <a:p>
            <a:fld id="{7F0101F8-BDE0-4629-8786-4FDA5F6AC00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节标题">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4445000"/>
            <a:ext cx="5257800" cy="1930400"/>
          </a:xfrm>
        </p:spPr>
        <p:txBody>
          <a:bodyPr rtlCol="0" anchor="t">
            <a:normAutofit/>
          </a:bodyPr>
          <a:lstStyle>
            <a:lvl1pPr algn="l" rtl="0">
              <a:defRPr sz="4050" b="0" cap="none" baseline="0"/>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609600" y="3124201"/>
            <a:ext cx="5257800" cy="1296987"/>
          </a:xfrm>
        </p:spPr>
        <p:txBody>
          <a:bodyPr rtlCol="0" anchor="b">
            <a:normAutofit/>
          </a:bodyPr>
          <a:lstStyle>
            <a:lvl1pPr marL="0" indent="0" algn="l" rtl="0">
              <a:spcBef>
                <a:spcPts val="0"/>
              </a:spcBef>
              <a:buNone/>
              <a:defRPr sz="2100">
                <a:solidFill>
                  <a:schemeClr val="tx1"/>
                </a:solidFill>
              </a:defRPr>
            </a:lvl1pPr>
            <a:lvl2pPr marL="457200" indent="0" algn="l" rtl="0">
              <a:buNone/>
              <a:defRPr sz="1800">
                <a:solidFill>
                  <a:schemeClr val="tx1">
                    <a:tint val="75000"/>
                  </a:schemeClr>
                </a:solidFill>
              </a:defRPr>
            </a:lvl2pPr>
            <a:lvl3pPr marL="914400" indent="0" algn="l" rtl="0">
              <a:buNone/>
              <a:defRPr sz="1575">
                <a:solidFill>
                  <a:schemeClr val="tx1">
                    <a:tint val="75000"/>
                  </a:schemeClr>
                </a:solidFill>
              </a:defRPr>
            </a:lvl3pPr>
            <a:lvl4pPr marL="1371600" indent="0" algn="l" rtl="0">
              <a:buNone/>
              <a:defRPr sz="1425">
                <a:solidFill>
                  <a:schemeClr val="tx1">
                    <a:tint val="75000"/>
                  </a:schemeClr>
                </a:solidFill>
              </a:defRPr>
            </a:lvl4pPr>
            <a:lvl5pPr marL="1828800" indent="0" algn="l" rtl="0">
              <a:buNone/>
              <a:defRPr sz="1425">
                <a:solidFill>
                  <a:schemeClr val="tx1">
                    <a:tint val="75000"/>
                  </a:schemeClr>
                </a:solidFill>
              </a:defRPr>
            </a:lvl5pPr>
            <a:lvl6pPr marL="2286000" indent="0" algn="l" rtl="0">
              <a:buNone/>
              <a:defRPr sz="1425">
                <a:solidFill>
                  <a:schemeClr val="tx1">
                    <a:tint val="75000"/>
                  </a:schemeClr>
                </a:solidFill>
              </a:defRPr>
            </a:lvl6pPr>
            <a:lvl7pPr marL="2743200" indent="0" algn="l" rtl="0">
              <a:buNone/>
              <a:defRPr sz="1425">
                <a:solidFill>
                  <a:schemeClr val="tx1">
                    <a:tint val="75000"/>
                  </a:schemeClr>
                </a:solidFill>
              </a:defRPr>
            </a:lvl7pPr>
            <a:lvl8pPr marL="3200400" indent="0" algn="l" rtl="0">
              <a:buNone/>
              <a:defRPr sz="1425">
                <a:solidFill>
                  <a:schemeClr val="tx1">
                    <a:tint val="75000"/>
                  </a:schemeClr>
                </a:solidFill>
              </a:defRPr>
            </a:lvl8pPr>
            <a:lvl9pPr marL="3658235" indent="0" algn="l" rtl="0">
              <a:buNone/>
              <a:defRPr sz="1425">
                <a:solidFill>
                  <a:schemeClr val="tx1">
                    <a:tint val="75000"/>
                  </a:schemeClr>
                </a:solidFill>
              </a:defRPr>
            </a:lvl9pPr>
          </a:lstStyle>
          <a:p>
            <a:pPr lvl="0" rtl="0"/>
            <a:r>
              <a:rPr lang="zh-CN" altLang="en-US" noProof="0"/>
              <a:t>单击此处编辑母版文本样式</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838200" y="1701800"/>
            <a:ext cx="3733800" cy="4470400"/>
          </a:xfrm>
        </p:spPr>
        <p:txBody>
          <a:bodyPr rtlCol="0">
            <a:normAutofit/>
          </a:bodyPr>
          <a:lstStyle>
            <a:lvl1pPr algn="l" rtl="0">
              <a:defRPr sz="1800"/>
            </a:lvl1pPr>
            <a:lvl2pPr algn="l" rtl="0">
              <a:defRPr sz="1500"/>
            </a:lvl2pPr>
            <a:lvl3pPr algn="l" rtl="0">
              <a:defRPr sz="1350"/>
            </a:lvl3pPr>
            <a:lvl4pPr algn="l" rtl="0">
              <a:defRPr sz="1350"/>
            </a:lvl4pPr>
            <a:lvl5pPr marL="1508760" algn="l" rtl="0">
              <a:defRPr sz="1350"/>
            </a:lvl5pPr>
            <a:lvl6pPr marL="1508760" algn="l" rtl="0">
              <a:defRPr sz="1350"/>
            </a:lvl6pPr>
            <a:lvl7pPr marL="1508760" algn="l" rtl="0">
              <a:defRPr sz="1350"/>
            </a:lvl7pPr>
            <a:lvl8pPr marL="1508760" algn="l" rtl="0">
              <a:defRPr sz="1350"/>
            </a:lvl8pPr>
            <a:lvl9pPr marL="1508760" algn="l" rtl="0">
              <a:defRPr sz="1350"/>
            </a:lvl9p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4724400" y="1701800"/>
            <a:ext cx="3733800" cy="4470400"/>
          </a:xfrm>
        </p:spPr>
        <p:txBody>
          <a:bodyPr rtlCol="0">
            <a:normAutofit/>
          </a:bodyPr>
          <a:lstStyle>
            <a:lvl1pPr algn="l" rtl="0">
              <a:defRPr sz="1800"/>
            </a:lvl1pPr>
            <a:lvl2pPr algn="l" rtl="0">
              <a:defRPr sz="1500"/>
            </a:lvl2pPr>
            <a:lvl3pPr algn="l" rtl="0">
              <a:defRPr sz="1350"/>
            </a:lvl3pPr>
            <a:lvl4pPr algn="l" rtl="0">
              <a:defRPr sz="1350"/>
            </a:lvl4pPr>
            <a:lvl5pPr marL="1508760" algn="l" rtl="0">
              <a:defRPr sz="1350"/>
            </a:lvl5pPr>
            <a:lvl6pPr marL="1508760" algn="l" rtl="0">
              <a:defRPr sz="1350"/>
            </a:lvl6pPr>
            <a:lvl7pPr marL="1508760" algn="l" rtl="0">
              <a:defRPr sz="1350"/>
            </a:lvl7pPr>
            <a:lvl8pPr marL="1508760" algn="l" rtl="0">
              <a:defRPr sz="1350"/>
            </a:lvl8pPr>
            <a:lvl9pPr marL="1508760" algn="l" rtl="0">
              <a:defRPr sz="1350"/>
            </a:lvl9p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defRPr/>
            </a:lvl1pPr>
          </a:lstStyle>
          <a:p>
            <a:pPr>
              <a:defRPr/>
            </a:pPr>
            <a:fld id="{46034B3C-310D-4D2F-9356-A0572745FC37}" type="datetimeFigureOut">
              <a:rPr lang="zh-CN" altLang="en-US" smtClean="0"/>
              <a:t>2022/4/24</a:t>
            </a:fld>
            <a:endParaRPr lang="zh-CN" altLang="en-US"/>
          </a:p>
        </p:txBody>
      </p:sp>
      <p:sp>
        <p:nvSpPr>
          <p:cNvPr id="6" name="页脚占位符 5"/>
          <p:cNvSpPr>
            <a:spLocks noGrp="1"/>
          </p:cNvSpPr>
          <p:nvPr>
            <p:ph type="ftr" sz="quarter" idx="11"/>
          </p:nvPr>
        </p:nvSpPr>
        <p:spPr/>
        <p:txBody>
          <a:bodyPr rtlCol="0"/>
          <a:lstStyle/>
          <a:p>
            <a:pPr>
              <a:defRPr/>
            </a:pPr>
            <a:endParaRPr lang="zh-CN" altLang="en-US"/>
          </a:p>
        </p:txBody>
      </p:sp>
      <p:sp>
        <p:nvSpPr>
          <p:cNvPr id="7" name="灯片编号占位符 6"/>
          <p:cNvSpPr>
            <a:spLocks noGrp="1"/>
          </p:cNvSpPr>
          <p:nvPr>
            <p:ph type="sldNum" sz="quarter" idx="12"/>
          </p:nvPr>
        </p:nvSpPr>
        <p:spPr/>
        <p:txBody>
          <a:bodyPr rtlCol="0"/>
          <a:lstStyle/>
          <a:p>
            <a:fld id="{68ABE310-B9C4-4AC8-BCDF-BBB9642CAB9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lgn="l" rtl="0">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841249" y="1608836"/>
            <a:ext cx="3730752" cy="512064"/>
          </a:xfrm>
        </p:spPr>
        <p:txBody>
          <a:bodyPr rtlCol="0" anchor="b">
            <a:noAutofit/>
          </a:bodyPr>
          <a:lstStyle>
            <a:lvl1pPr marL="0" indent="0" algn="l" rtl="0">
              <a:spcBef>
                <a:spcPts val="0"/>
              </a:spcBef>
              <a:buNone/>
              <a:defRPr sz="1800" b="1"/>
            </a:lvl1pPr>
            <a:lvl2pPr marL="457200" indent="0" algn="l" rtl="0">
              <a:buNone/>
              <a:defRPr sz="2025" b="1"/>
            </a:lvl2pPr>
            <a:lvl3pPr marL="914400" indent="0" algn="l" rtl="0">
              <a:buNone/>
              <a:defRPr sz="1800" b="1"/>
            </a:lvl3pPr>
            <a:lvl4pPr marL="1371600" indent="0" algn="l" rtl="0">
              <a:buNone/>
              <a:defRPr sz="1575" b="1"/>
            </a:lvl4pPr>
            <a:lvl5pPr marL="1828800" indent="0" algn="l" rtl="0">
              <a:buNone/>
              <a:defRPr sz="1575" b="1"/>
            </a:lvl5pPr>
            <a:lvl6pPr marL="2286000" indent="0" algn="l" rtl="0">
              <a:buNone/>
              <a:defRPr sz="1575" b="1"/>
            </a:lvl6pPr>
            <a:lvl7pPr marL="2743200" indent="0" algn="l" rtl="0">
              <a:buNone/>
              <a:defRPr sz="1575" b="1"/>
            </a:lvl7pPr>
            <a:lvl8pPr marL="3200400" indent="0" algn="l" rtl="0">
              <a:buNone/>
              <a:defRPr sz="1575" b="1"/>
            </a:lvl8pPr>
            <a:lvl9pPr marL="3658235" indent="0" algn="l" rtl="0">
              <a:buNone/>
              <a:defRPr sz="1575" b="1"/>
            </a:lvl9pPr>
          </a:lstStyle>
          <a:p>
            <a:pPr lvl="0" rtl="0"/>
            <a:r>
              <a:rPr lang="zh-CN" altLang="en-US" noProof="0"/>
              <a:t>单击此处编辑母版文本样式</a:t>
            </a:r>
          </a:p>
        </p:txBody>
      </p:sp>
      <p:sp>
        <p:nvSpPr>
          <p:cNvPr id="4" name="内容占位符 3"/>
          <p:cNvSpPr>
            <a:spLocks noGrp="1"/>
          </p:cNvSpPr>
          <p:nvPr>
            <p:ph sz="half" idx="2"/>
          </p:nvPr>
        </p:nvSpPr>
        <p:spPr>
          <a:xfrm>
            <a:off x="838200" y="2209800"/>
            <a:ext cx="3733800" cy="3962400"/>
          </a:xfrm>
        </p:spPr>
        <p:txBody>
          <a:bodyPr rtlCol="0">
            <a:normAutofit/>
          </a:bodyPr>
          <a:lstStyle>
            <a:lvl1pPr algn="l" rtl="0">
              <a:defRPr sz="1500"/>
            </a:lvl1pPr>
            <a:lvl2pPr algn="l" rtl="0">
              <a:defRPr sz="1350"/>
            </a:lvl2pPr>
            <a:lvl3pPr algn="l" rtl="0">
              <a:defRPr sz="1350"/>
            </a:lvl3pPr>
            <a:lvl4pPr algn="l" rtl="0">
              <a:defRPr sz="1350"/>
            </a:lvl4pPr>
            <a:lvl5pPr marL="1508760" algn="l" rtl="0">
              <a:defRPr sz="1350"/>
            </a:lvl5pPr>
            <a:lvl6pPr marL="1508760" algn="l" rtl="0">
              <a:defRPr sz="1350"/>
            </a:lvl6pPr>
            <a:lvl7pPr marL="1508760" algn="l" rtl="0">
              <a:defRPr sz="1350"/>
            </a:lvl7pPr>
            <a:lvl8pPr marL="1508760" algn="l" rtl="0">
              <a:defRPr sz="1350"/>
            </a:lvl8pPr>
            <a:lvl9pPr marL="1508760" algn="l" rtl="0">
              <a:defRPr sz="1350"/>
            </a:lvl9p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文本占位符 4"/>
          <p:cNvSpPr>
            <a:spLocks noGrp="1"/>
          </p:cNvSpPr>
          <p:nvPr>
            <p:ph type="body" sz="quarter" idx="3"/>
          </p:nvPr>
        </p:nvSpPr>
        <p:spPr>
          <a:xfrm>
            <a:off x="4727448" y="1608836"/>
            <a:ext cx="3730752" cy="512064"/>
          </a:xfrm>
        </p:spPr>
        <p:txBody>
          <a:bodyPr rtlCol="0" anchor="b">
            <a:noAutofit/>
          </a:bodyPr>
          <a:lstStyle>
            <a:lvl1pPr marL="0" indent="0" algn="l" rtl="0">
              <a:spcBef>
                <a:spcPts val="0"/>
              </a:spcBef>
              <a:buNone/>
              <a:defRPr sz="1800" b="1"/>
            </a:lvl1pPr>
            <a:lvl2pPr marL="457200" indent="0" algn="l" rtl="0">
              <a:buNone/>
              <a:defRPr sz="2025" b="1"/>
            </a:lvl2pPr>
            <a:lvl3pPr marL="914400" indent="0" algn="l" rtl="0">
              <a:buNone/>
              <a:defRPr sz="1800" b="1"/>
            </a:lvl3pPr>
            <a:lvl4pPr marL="1371600" indent="0" algn="l" rtl="0">
              <a:buNone/>
              <a:defRPr sz="1575" b="1"/>
            </a:lvl4pPr>
            <a:lvl5pPr marL="1828800" indent="0" algn="l" rtl="0">
              <a:buNone/>
              <a:defRPr sz="1575" b="1"/>
            </a:lvl5pPr>
            <a:lvl6pPr marL="2286000" indent="0" algn="l" rtl="0">
              <a:buNone/>
              <a:defRPr sz="1575" b="1"/>
            </a:lvl6pPr>
            <a:lvl7pPr marL="2743200" indent="0" algn="l" rtl="0">
              <a:buNone/>
              <a:defRPr sz="1575" b="1"/>
            </a:lvl7pPr>
            <a:lvl8pPr marL="3200400" indent="0" algn="l" rtl="0">
              <a:buNone/>
              <a:defRPr sz="1575" b="1"/>
            </a:lvl8pPr>
            <a:lvl9pPr marL="3658235" indent="0" algn="l" rtl="0">
              <a:buNone/>
              <a:defRPr sz="1575" b="1"/>
            </a:lvl9pPr>
          </a:lstStyle>
          <a:p>
            <a:pPr lvl="0" rtl="0"/>
            <a:r>
              <a:rPr lang="zh-CN" altLang="en-US" noProof="0"/>
              <a:t>单击此处编辑母版文本样式</a:t>
            </a:r>
          </a:p>
        </p:txBody>
      </p:sp>
      <p:sp>
        <p:nvSpPr>
          <p:cNvPr id="6" name="内容占位符 5"/>
          <p:cNvSpPr>
            <a:spLocks noGrp="1"/>
          </p:cNvSpPr>
          <p:nvPr>
            <p:ph sz="quarter" idx="4"/>
          </p:nvPr>
        </p:nvSpPr>
        <p:spPr>
          <a:xfrm>
            <a:off x="4724400" y="2209800"/>
            <a:ext cx="3733800" cy="3962400"/>
          </a:xfrm>
        </p:spPr>
        <p:txBody>
          <a:bodyPr rtlCol="0">
            <a:normAutofit/>
          </a:bodyPr>
          <a:lstStyle>
            <a:lvl1pPr algn="l" rtl="0">
              <a:defRPr sz="1500"/>
            </a:lvl1pPr>
            <a:lvl2pPr algn="l" rtl="0">
              <a:defRPr sz="1350"/>
            </a:lvl2pPr>
            <a:lvl3pPr algn="l" rtl="0">
              <a:defRPr sz="1350"/>
            </a:lvl3pPr>
            <a:lvl4pPr algn="l" rtl="0">
              <a:defRPr sz="1350"/>
            </a:lvl4pPr>
            <a:lvl5pPr marL="1508760" algn="l" rtl="0">
              <a:defRPr sz="1350"/>
            </a:lvl5pPr>
            <a:lvl6pPr marL="1508760" algn="l" rtl="0">
              <a:defRPr sz="1350"/>
            </a:lvl6pPr>
            <a:lvl7pPr marL="1508760" algn="l" rtl="0">
              <a:defRPr sz="1350"/>
            </a:lvl7pPr>
            <a:lvl8pPr marL="1508760" algn="l" rtl="0">
              <a:defRPr sz="1350"/>
            </a:lvl8pPr>
            <a:lvl9pPr marL="1508760" algn="l" rtl="0">
              <a:defRPr sz="1350"/>
            </a:lvl9p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7" name="日期占位符 6"/>
          <p:cNvSpPr>
            <a:spLocks noGrp="1"/>
          </p:cNvSpPr>
          <p:nvPr>
            <p:ph type="dt" sz="half" idx="10"/>
          </p:nvPr>
        </p:nvSpPr>
        <p:spPr/>
        <p:txBody>
          <a:bodyPr rtlCol="0"/>
          <a:lstStyle>
            <a:lvl1pPr>
              <a:defRPr/>
            </a:lvl1pPr>
          </a:lstStyle>
          <a:p>
            <a:pPr>
              <a:defRPr/>
            </a:pPr>
            <a:fld id="{B3972202-A054-41B1-BBAB-A2711D9E9CA1}" type="datetimeFigureOut">
              <a:rPr lang="zh-CN" altLang="en-US" smtClean="0"/>
              <a:t>2022/4/24</a:t>
            </a:fld>
            <a:endParaRPr lang="zh-CN" altLang="en-US"/>
          </a:p>
        </p:txBody>
      </p:sp>
      <p:sp>
        <p:nvSpPr>
          <p:cNvPr id="8" name="页脚占位符 7"/>
          <p:cNvSpPr>
            <a:spLocks noGrp="1"/>
          </p:cNvSpPr>
          <p:nvPr>
            <p:ph type="ftr" sz="quarter" idx="11"/>
          </p:nvPr>
        </p:nvSpPr>
        <p:spPr/>
        <p:txBody>
          <a:bodyPr rtlCol="0"/>
          <a:lstStyle/>
          <a:p>
            <a:pPr>
              <a:defRPr/>
            </a:pPr>
            <a:endParaRPr lang="zh-CN" altLang="en-US"/>
          </a:p>
        </p:txBody>
      </p:sp>
      <p:sp>
        <p:nvSpPr>
          <p:cNvPr id="9" name="灯片编号占位符 8"/>
          <p:cNvSpPr>
            <a:spLocks noGrp="1"/>
          </p:cNvSpPr>
          <p:nvPr>
            <p:ph type="sldNum" sz="quarter" idx="12"/>
          </p:nvPr>
        </p:nvSpPr>
        <p:spPr/>
        <p:txBody>
          <a:bodyPr rtlCol="0"/>
          <a:lstStyle/>
          <a:p>
            <a:fld id="{E9BB57AC-3BD3-495A-9EC8-CB747D328FA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日期占位符 2"/>
          <p:cNvSpPr>
            <a:spLocks noGrp="1"/>
          </p:cNvSpPr>
          <p:nvPr>
            <p:ph type="dt" sz="half" idx="10"/>
          </p:nvPr>
        </p:nvSpPr>
        <p:spPr/>
        <p:txBody>
          <a:bodyPr rtlCol="0"/>
          <a:lstStyle>
            <a:lvl1pPr>
              <a:defRPr/>
            </a:lvl1pPr>
          </a:lstStyle>
          <a:p>
            <a:pPr>
              <a:defRPr/>
            </a:pPr>
            <a:fld id="{99C431AE-A1CC-4D39-857F-CBADD3D9A5C5}" type="datetimeFigureOut">
              <a:rPr lang="zh-CN" altLang="en-US" smtClean="0"/>
              <a:t>2022/4/24</a:t>
            </a:fld>
            <a:endParaRPr lang="zh-CN" altLang="en-US"/>
          </a:p>
        </p:txBody>
      </p:sp>
      <p:sp>
        <p:nvSpPr>
          <p:cNvPr id="4" name="页脚占位符 3"/>
          <p:cNvSpPr>
            <a:spLocks noGrp="1"/>
          </p:cNvSpPr>
          <p:nvPr>
            <p:ph type="ftr" sz="quarter" idx="11"/>
          </p:nvPr>
        </p:nvSpPr>
        <p:spPr/>
        <p:txBody>
          <a:bodyPr rtlCol="0"/>
          <a:lstStyle/>
          <a:p>
            <a:pPr>
              <a:defRPr/>
            </a:pPr>
            <a:endParaRPr lang="zh-CN" altLang="en-US"/>
          </a:p>
        </p:txBody>
      </p:sp>
      <p:sp>
        <p:nvSpPr>
          <p:cNvPr id="5" name="灯片编号占位符 4"/>
          <p:cNvSpPr>
            <a:spLocks noGrp="1"/>
          </p:cNvSpPr>
          <p:nvPr>
            <p:ph type="sldNum" sz="quarter" idx="12"/>
          </p:nvPr>
        </p:nvSpPr>
        <p:spPr/>
        <p:txBody>
          <a:bodyPr rtlCol="0"/>
          <a:lstStyle/>
          <a:p>
            <a:fld id="{FC3F355D-A77E-4AF6-BC7A-D1D1B85F327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5E7C8CF5-BB60-4703-9E92-8D6EF2493890}" type="datetimeFigureOut">
              <a:rPr lang="zh-CN" altLang="en-US"/>
              <a:t>2022/4/24</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a:latin typeface="Calibri" panose="020F0502020204030204" pitchFamily="34" charset="0"/>
              </a:defRPr>
            </a:lvl1pPr>
          </a:lstStyle>
          <a:p>
            <a:fld id="{7F0101F8-BDE0-4629-8786-4FDA5F6AC005}" type="slidenum">
              <a:rPr lang="zh-CN" altLang="en-US"/>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4C63F3C3-2912-4537-AF96-286DDB4356FC}" type="datetime1">
              <a:rPr lang="zh-CN" altLang="en-US" smtClean="0"/>
              <a:t>2022/4/24</a:t>
            </a:fld>
            <a:endParaRPr lang="zh-CN" altLang="en-US" dirty="0"/>
          </a:p>
        </p:txBody>
      </p:sp>
      <p:sp>
        <p:nvSpPr>
          <p:cNvPr id="3" name="页脚占位符 2"/>
          <p:cNvSpPr>
            <a:spLocks noGrp="1"/>
          </p:cNvSpPr>
          <p:nvPr>
            <p:ph type="ftr" sz="quarter" idx="11"/>
          </p:nvPr>
        </p:nvSpPr>
        <p:spPr/>
        <p:txBody>
          <a:bodyPr rtlCol="0"/>
          <a:lstStyle/>
          <a:p>
            <a:endParaRPr lang="zh-CN" altLang="en-US" noProof="0" dirty="0"/>
          </a:p>
        </p:txBody>
      </p:sp>
      <p:sp>
        <p:nvSpPr>
          <p:cNvPr id="4" name="灯片编号占位符 3"/>
          <p:cNvSpPr>
            <a:spLocks noGrp="1"/>
          </p:cNvSpPr>
          <p:nvPr>
            <p:ph type="sldNum" sz="quarter" idx="12"/>
          </p:nvPr>
        </p:nvSpPr>
        <p:spPr/>
        <p:txBody>
          <a:bodyPr rtlCol="0"/>
          <a:lstStyle/>
          <a:p>
            <a:fld id="{2A013F82-EE5E-44EE-A61D-E31C6657F26F}" type="slidenum">
              <a:rPr lang="en-US" altLang="zh-CN" noProof="0" smtClean="0"/>
              <a:t>‹#›</a:t>
            </a:fld>
            <a:endParaRPr lang="zh-CN" altLang="en-U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Tx" preserve="1">
  <p:cSld name="带题注的内容">
    <p:spTree>
      <p:nvGrpSpPr>
        <p:cNvPr id="1" name=""/>
        <p:cNvGrpSpPr/>
        <p:nvPr/>
      </p:nvGrpSpPr>
      <p:grpSpPr>
        <a:xfrm>
          <a:off x="0" y="0"/>
          <a:ext cx="0" cy="0"/>
          <a:chOff x="0" y="0"/>
          <a:chExt cx="0" cy="0"/>
        </a:xfrm>
      </p:grpSpPr>
      <p:sp>
        <p:nvSpPr>
          <p:cNvPr id="8" name="矩形 7"/>
          <p:cNvSpPr/>
          <p:nvPr/>
        </p:nvSpPr>
        <p:spPr>
          <a:xfrm>
            <a:off x="2971800" y="0"/>
            <a:ext cx="594360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228601" y="1701800"/>
            <a:ext cx="2514600" cy="2844800"/>
          </a:xfrm>
        </p:spPr>
        <p:txBody>
          <a:bodyPr rtlCol="0" anchor="b">
            <a:normAutofit/>
          </a:bodyPr>
          <a:lstStyle>
            <a:lvl1pPr algn="l" rtl="0">
              <a:defRPr sz="1500" b="1">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3352800" y="482600"/>
            <a:ext cx="5105400" cy="5892800"/>
          </a:xfrm>
        </p:spPr>
        <p:txBody>
          <a:bodyPr rtlCol="0">
            <a:normAutofit/>
          </a:bodyPr>
          <a:lstStyle>
            <a:lvl1pPr algn="l" rtl="0">
              <a:defRPr sz="1800">
                <a:latin typeface="微软雅黑" panose="020B0503020204020204" pitchFamily="34" charset="-122"/>
                <a:ea typeface="微软雅黑" panose="020B0503020204020204" pitchFamily="34" charset="-122"/>
              </a:defRPr>
            </a:lvl1pPr>
            <a:lvl2pPr algn="l" rtl="0">
              <a:defRPr sz="1500">
                <a:latin typeface="微软雅黑" panose="020B0503020204020204" pitchFamily="34" charset="-122"/>
                <a:ea typeface="微软雅黑" panose="020B0503020204020204" pitchFamily="34" charset="-122"/>
              </a:defRPr>
            </a:lvl2pPr>
            <a:lvl3pPr algn="l" rtl="0">
              <a:defRPr sz="1350">
                <a:latin typeface="微软雅黑" panose="020B0503020204020204" pitchFamily="34" charset="-122"/>
                <a:ea typeface="微软雅黑" panose="020B0503020204020204" pitchFamily="34" charset="-122"/>
              </a:defRPr>
            </a:lvl3pPr>
            <a:lvl4pPr algn="l" rtl="0">
              <a:defRPr sz="1350">
                <a:latin typeface="微软雅黑" panose="020B0503020204020204" pitchFamily="34" charset="-122"/>
                <a:ea typeface="微软雅黑" panose="020B0503020204020204" pitchFamily="34" charset="-122"/>
              </a:defRPr>
            </a:lvl4pPr>
            <a:lvl5pPr algn="l" rtl="0">
              <a:defRPr sz="1350">
                <a:latin typeface="微软雅黑" panose="020B0503020204020204" pitchFamily="34" charset="-122"/>
                <a:ea typeface="微软雅黑" panose="020B0503020204020204" pitchFamily="34" charset="-122"/>
              </a:defRPr>
            </a:lvl5pPr>
            <a:lvl6pPr algn="l" rtl="0">
              <a:defRPr sz="1350"/>
            </a:lvl6pPr>
            <a:lvl7pPr algn="l" rtl="0">
              <a:defRPr sz="1350"/>
            </a:lvl7pPr>
            <a:lvl8pPr algn="l" rtl="0">
              <a:defRPr sz="1350"/>
            </a:lvl8pPr>
            <a:lvl9pPr algn="l" rtl="0">
              <a:defRPr sz="1350"/>
            </a:lvl9p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228601" y="4648200"/>
            <a:ext cx="2514600" cy="1727200"/>
          </a:xfrm>
        </p:spPr>
        <p:txBody>
          <a:bodyPr rtlCol="0">
            <a:normAutofit/>
          </a:bodyPr>
          <a:lstStyle>
            <a:lvl1pPr marL="0" indent="0" algn="l" rtl="0">
              <a:spcBef>
                <a:spcPts val="900"/>
              </a:spcBef>
              <a:buNone/>
              <a:defRPr sz="1200">
                <a:latin typeface="微软雅黑" panose="020B0503020204020204" pitchFamily="34" charset="-122"/>
                <a:ea typeface="微软雅黑" panose="020B0503020204020204" pitchFamily="34" charset="-122"/>
              </a:defRPr>
            </a:lvl1pPr>
            <a:lvl2pPr marL="457200" indent="0" algn="l" rtl="0">
              <a:buNone/>
              <a:defRPr sz="1200"/>
            </a:lvl2pPr>
            <a:lvl3pPr marL="914400" indent="0" algn="l" rtl="0">
              <a:buNone/>
              <a:defRPr sz="975"/>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8235" indent="0" algn="l" rtl="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D7B3E930-C3B3-4585-8A26-00F140A7FB77}" type="datetime1">
              <a:rPr lang="zh-CN" altLang="en-US" smtClean="0"/>
              <a:t>2022/4/24</a:t>
            </a:fld>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pPr rtl="0"/>
            <a:endParaRPr lang="zh-CN" altLang="en-US" noProof="0" dirty="0"/>
          </a:p>
        </p:txBody>
      </p:sp>
      <p:sp>
        <p:nvSpPr>
          <p:cNvPr id="7" name="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pPr rtl="0"/>
            <a:fld id="{2A013F82-EE5E-44EE-A61D-E31C6657F26F}" type="slidenum">
              <a:rPr lang="en-US" altLang="zh-CN" noProof="0" smtClean="0"/>
              <a:t>‹#›</a:t>
            </a:fld>
            <a:endParaRPr lang="en-US" altLang="zh-CN"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spTree>
      <p:nvGrpSpPr>
        <p:cNvPr id="1" name=""/>
        <p:cNvGrpSpPr/>
        <p:nvPr/>
      </p:nvGrpSpPr>
      <p:grpSpPr>
        <a:xfrm>
          <a:off x="0" y="0"/>
          <a:ext cx="0" cy="0"/>
          <a:chOff x="0" y="0"/>
          <a:chExt cx="0" cy="0"/>
        </a:xfrm>
      </p:grpSpPr>
      <p:sp>
        <p:nvSpPr>
          <p:cNvPr id="8" name="矩形 7"/>
          <p:cNvSpPr/>
          <p:nvPr/>
        </p:nvSpPr>
        <p:spPr>
          <a:xfrm>
            <a:off x="1562100" y="0"/>
            <a:ext cx="601980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828800" y="4800600"/>
            <a:ext cx="5486400" cy="762000"/>
          </a:xfrm>
        </p:spPr>
        <p:txBody>
          <a:bodyPr rtlCol="0" anchor="b">
            <a:normAutofit/>
          </a:bodyPr>
          <a:lstStyle>
            <a:lvl1pPr algn="l" rtl="0">
              <a:defRPr sz="1500" b="1">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1828800" y="279402"/>
            <a:ext cx="5486400" cy="4448175"/>
          </a:xfrm>
        </p:spPr>
        <p:txBody>
          <a:bodyPr rtlCol="0">
            <a:normAutofit/>
          </a:bodyPr>
          <a:lstStyle>
            <a:lvl1pPr marL="0" indent="0" algn="l" rtl="0">
              <a:buNone/>
              <a:defRPr sz="2100">
                <a:latin typeface="微软雅黑" panose="020B0503020204020204" pitchFamily="34" charset="-122"/>
                <a:ea typeface="微软雅黑" panose="020B0503020204020204" pitchFamily="34" charset="-122"/>
              </a:defRPr>
            </a:lvl1pPr>
            <a:lvl2pPr marL="457200" indent="0" algn="l" rtl="0">
              <a:buNone/>
              <a:defRPr sz="2775"/>
            </a:lvl2pPr>
            <a:lvl3pPr marL="914400" indent="0" algn="l" rtl="0">
              <a:buNone/>
              <a:defRPr sz="2400"/>
            </a:lvl3pPr>
            <a:lvl4pPr marL="1371600" indent="0" algn="l" rtl="0">
              <a:buNone/>
              <a:defRPr sz="2025"/>
            </a:lvl4pPr>
            <a:lvl5pPr marL="1828800" indent="0" algn="l" rtl="0">
              <a:buNone/>
              <a:defRPr sz="2025"/>
            </a:lvl5pPr>
            <a:lvl6pPr marL="2286000" indent="0" algn="l" rtl="0">
              <a:buNone/>
              <a:defRPr sz="2025"/>
            </a:lvl6pPr>
            <a:lvl7pPr marL="2743200" indent="0" algn="l" rtl="0">
              <a:buNone/>
              <a:defRPr sz="2025"/>
            </a:lvl7pPr>
            <a:lvl8pPr marL="3200400" indent="0" algn="l" rtl="0">
              <a:buNone/>
              <a:defRPr sz="2025"/>
            </a:lvl8pPr>
            <a:lvl9pPr marL="3658235" indent="0" algn="l" rtl="0">
              <a:buNone/>
              <a:defRPr sz="2025"/>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1828800" y="5562600"/>
            <a:ext cx="5486400" cy="812800"/>
          </a:xfrm>
        </p:spPr>
        <p:txBody>
          <a:bodyPr rtlCol="0">
            <a:normAutofit/>
          </a:bodyPr>
          <a:lstStyle>
            <a:lvl1pPr marL="0" indent="0" algn="l" rtl="0">
              <a:spcBef>
                <a:spcPts val="0"/>
              </a:spcBef>
              <a:buNone/>
              <a:defRPr sz="1200">
                <a:latin typeface="微软雅黑" panose="020B0503020204020204" pitchFamily="34" charset="-122"/>
                <a:ea typeface="微软雅黑" panose="020B0503020204020204" pitchFamily="34" charset="-122"/>
              </a:defRPr>
            </a:lvl1pPr>
            <a:lvl2pPr marL="457200" indent="0" algn="l" rtl="0">
              <a:buNone/>
              <a:defRPr sz="1200"/>
            </a:lvl2pPr>
            <a:lvl3pPr marL="914400" indent="0" algn="l" rtl="0">
              <a:buNone/>
              <a:defRPr sz="975"/>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8235" indent="0" algn="l" rtl="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E46EF46F-E0E0-460C-B765-9380271A0BA1}" type="datetime1">
              <a:rPr lang="zh-CN" altLang="en-US" smtClean="0"/>
              <a:t>2022/4/24</a:t>
            </a:fld>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pPr rtl="0"/>
            <a:endParaRPr lang="zh-CN" altLang="en-US" noProof="0" dirty="0"/>
          </a:p>
        </p:txBody>
      </p:sp>
      <p:sp>
        <p:nvSpPr>
          <p:cNvPr id="7" name="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pPr rtl="0"/>
            <a:fld id="{2A013F82-EE5E-44EE-A61D-E31C6657F26F}" type="slidenum">
              <a:rPr lang="en-US" altLang="zh-CN" noProof="0" smtClean="0"/>
              <a:t>‹#›</a:t>
            </a:fld>
            <a:endParaRPr lang="en-US" altLang="zh-CN"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CCC847F5-93BF-420F-8B65-846E937E9C1A}" type="datetime1">
              <a:rPr lang="zh-CN" altLang="en-US" smtClean="0"/>
              <a:t>2022/4/24</a:t>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p>
            <a:pPr rtl="0"/>
            <a:fld id="{2A013F82-EE5E-44EE-A61D-E31C6657F26F}" type="slidenum">
              <a:rPr lang="en-US" altLang="zh-CN" noProof="0" smtClean="0"/>
              <a:t>‹#›</a:t>
            </a:fld>
            <a:endParaRPr lang="en-US" altLang="zh-CN"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7391400" y="274639"/>
            <a:ext cx="1066800" cy="5897561"/>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838200" y="274639"/>
            <a:ext cx="6400800" cy="5897561"/>
          </a:xfrm>
        </p:spPr>
        <p:txBody>
          <a:bodyPr vert="eaVert" rtlCol="0"/>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pPr>
              <a:defRPr/>
            </a:pPr>
            <a:fld id="{2E5C6FF1-B3D4-47BF-967B-6C7CEC386084}" type="datetimeFigureOut">
              <a:rPr lang="zh-CN" altLang="en-US" smtClean="0"/>
              <a:t>2022/4/24</a:t>
            </a:fld>
            <a:endParaRPr lang="zh-CN" altLang="en-US"/>
          </a:p>
        </p:txBody>
      </p:sp>
      <p:sp>
        <p:nvSpPr>
          <p:cNvPr id="5" name="页脚占位符 4"/>
          <p:cNvSpPr>
            <a:spLocks noGrp="1"/>
          </p:cNvSpPr>
          <p:nvPr>
            <p:ph type="ftr" sz="quarter" idx="11"/>
          </p:nvPr>
        </p:nvSpPr>
        <p:spPr/>
        <p:txBody>
          <a:bodyPr rtlCol="0"/>
          <a:lstStyle/>
          <a:p>
            <a:pPr>
              <a:defRPr/>
            </a:pPr>
            <a:endParaRPr lang="zh-CN" altLang="en-US"/>
          </a:p>
        </p:txBody>
      </p:sp>
      <p:sp>
        <p:nvSpPr>
          <p:cNvPr id="6" name="灯片编号占位符 5"/>
          <p:cNvSpPr>
            <a:spLocks noGrp="1"/>
          </p:cNvSpPr>
          <p:nvPr>
            <p:ph type="sldNum" sz="quarter" idx="12"/>
          </p:nvPr>
        </p:nvSpPr>
        <p:spPr/>
        <p:txBody>
          <a:bodyPr rtlCol="0"/>
          <a:lstStyle/>
          <a:p>
            <a:fld id="{E3EFAC6A-20BA-49DF-98CE-B13025AA5D8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5"/>
          <p:cNvSpPr>
            <a:spLocks noGrp="1"/>
          </p:cNvSpPr>
          <p:nvPr>
            <p:ph type="title"/>
          </p:nvPr>
        </p:nvSpPr>
        <p:spPr>
          <a:xfrm>
            <a:off x="457200" y="274638"/>
            <a:ext cx="8229600" cy="720000"/>
          </a:xfrm>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5049B1C2-115C-4607-8434-E705E2532D15}" type="datetimeFigureOut">
              <a:rPr lang="zh-CN" altLang="en-US"/>
              <a:t>2022/4/24</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a:latin typeface="Calibri" panose="020F0502020204030204" pitchFamily="34" charset="0"/>
              </a:defRPr>
            </a:lvl1pPr>
          </a:lstStyle>
          <a:p>
            <a:fld id="{BBEE5A6E-5617-466E-8A78-BBC5E4315897}"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D7A5E019-7935-452F-88A4-1F8BA258A634}" type="datetimeFigureOut">
              <a:rPr lang="zh-CN" altLang="en-US"/>
              <a:t>2022/4/24</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a:latin typeface="Calibri" panose="020F0502020204030204" pitchFamily="34" charset="0"/>
              </a:defRPr>
            </a:lvl1pPr>
          </a:lstStyle>
          <a:p>
            <a:fld id="{5D7D626B-0BBE-40D2-BBC6-3AA1B68737F6}"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46034B3C-310D-4D2F-9356-A0572745FC37}" type="datetimeFigureOut">
              <a:rPr lang="zh-CN" altLang="en-US"/>
              <a:t>2022/4/24</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a:latin typeface="Calibri" panose="020F0502020204030204" pitchFamily="34" charset="0"/>
              </a:defRPr>
            </a:lvl1pPr>
          </a:lstStyle>
          <a:p>
            <a:fld id="{68ABE310-B9C4-4AC8-BCDF-BBB9642CAB9B}"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B3972202-A054-41B1-BBAB-A2711D9E9CA1}" type="datetimeFigureOut">
              <a:rPr lang="zh-CN" altLang="en-US"/>
              <a:t>2022/4/24</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a:latin typeface="Calibri" panose="020F0502020204030204" pitchFamily="34" charset="0"/>
              </a:defRPr>
            </a:lvl1pPr>
          </a:lstStyle>
          <a:p>
            <a:fld id="{E9BB57AC-3BD3-495A-9EC8-CB747D328FA5}"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99C431AE-A1CC-4D39-857F-CBADD3D9A5C5}" type="datetimeFigureOut">
              <a:rPr lang="zh-CN" altLang="en-US"/>
              <a:t>2022/4/24</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a:latin typeface="Calibri" panose="020F0502020204030204" pitchFamily="34" charset="0"/>
              </a:defRPr>
            </a:lvl1pPr>
          </a:lstStyle>
          <a:p>
            <a:fld id="{FC3F355D-A77E-4AF6-BC7A-D1D1B85F327E}"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单击此处编辑母版标题样式</a:t>
            </a:r>
          </a:p>
        </p:txBody>
      </p:sp>
      <p:sp>
        <p:nvSpPr>
          <p:cNvPr id="3" name="日期占位符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5AB83CC2-7AA6-49EC-81E8-76E5AB1BE6CB}" type="datetimeFigureOut">
              <a:rPr lang="zh-CN" altLang="en-US"/>
              <a:t>2022/4/24</a:t>
            </a:fld>
            <a:endParaRPr lang="zh-CN" altLang="en-US"/>
          </a:p>
        </p:txBody>
      </p:sp>
      <p:sp>
        <p:nvSpPr>
          <p:cNvPr id="4" name="页脚占位符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a:latin typeface="Calibri" panose="020F0502020204030204" pitchFamily="34" charset="0"/>
              </a:defRPr>
            </a:lvl1pPr>
          </a:lstStyle>
          <a:p>
            <a:fld id="{BD43E3D5-F5FC-4632-A679-EAB37B101E44}"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fld id="{C89A6DA8-DACF-42CE-B573-8C86A2B19C02}" type="datetimeFigureOut">
              <a:rPr lang="zh-CN" altLang="en-US"/>
              <a:t>2022/4/24</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a:latin typeface="Calibri" panose="020F0502020204030204" pitchFamily="34" charset="0"/>
              </a:defRPr>
            </a:lvl1pPr>
          </a:lstStyle>
          <a:p>
            <a:fld id="{09E6836B-31D7-49C6-AB96-24BBC551C902}"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1746" name="标题占位符 1"/>
          <p:cNvSpPr>
            <a:spLocks noGrp="1"/>
          </p:cNvSpPr>
          <p:nvPr>
            <p:ph type="title"/>
          </p:nvPr>
        </p:nvSpPr>
        <p:spPr bwMode="auto">
          <a:xfrm>
            <a:off x="457200" y="274638"/>
            <a:ext cx="822960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31747" name="文本占位符 2"/>
          <p:cNvSpPr>
            <a:spLocks noGrp="1"/>
          </p:cNvSpPr>
          <p:nvPr>
            <p:ph type="body" idx="1"/>
          </p:nvPr>
        </p:nvSpPr>
        <p:spPr bwMode="auto">
          <a:xfrm>
            <a:off x="457200" y="1052513"/>
            <a:ext cx="822960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228600" y="0"/>
            <a:ext cx="868680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838200" y="76200"/>
            <a:ext cx="7620000" cy="1397000"/>
          </a:xfrm>
          <a:prstGeom prst="rect">
            <a:avLst/>
          </a:prstGeom>
        </p:spPr>
        <p:txBody>
          <a:bodyPr vert="horz" lIns="121899" tIns="60949" rIns="121899" bIns="60949"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838200" y="1701800"/>
            <a:ext cx="7620000" cy="4470400"/>
          </a:xfrm>
          <a:prstGeom prst="rect">
            <a:avLst/>
          </a:prstGeom>
        </p:spPr>
        <p:txBody>
          <a:bodyPr vert="horz" lIns="121899" tIns="60949" rIns="121899" bIns="60949"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838200" y="6400802"/>
            <a:ext cx="2057400" cy="320675"/>
          </a:xfrm>
          <a:prstGeom prst="rect">
            <a:avLst/>
          </a:prstGeom>
        </p:spPr>
        <p:txBody>
          <a:bodyPr vert="horz" lIns="121899" tIns="60949" rIns="121899" bIns="60949" rtlCol="0" anchor="b"/>
          <a:lstStyle>
            <a:lvl1pPr algn="l" rtl="0">
              <a:defRPr sz="900">
                <a:solidFill>
                  <a:schemeClr val="tx2">
                    <a:lumMod val="50000"/>
                    <a:lumOff val="50000"/>
                  </a:schemeClr>
                </a:solidFill>
                <a:latin typeface="微软雅黑" panose="020B0503020204020204" pitchFamily="34" charset="-122"/>
                <a:ea typeface="微软雅黑" panose="020B0503020204020204" pitchFamily="34" charset="-122"/>
              </a:defRPr>
            </a:lvl1pPr>
          </a:lstStyle>
          <a:p>
            <a:fld id="{474EC2AD-E193-40F2-8E09-6DD726A8C215}" type="datetime1">
              <a:rPr lang="zh-CN" altLang="en-US" smtClean="0"/>
              <a:t>2022/4/24</a:t>
            </a:fld>
            <a:endParaRPr lang="zh-CN" altLang="en-US" dirty="0"/>
          </a:p>
        </p:txBody>
      </p:sp>
      <p:sp>
        <p:nvSpPr>
          <p:cNvPr id="5" name="页脚占位符 4"/>
          <p:cNvSpPr>
            <a:spLocks noGrp="1"/>
          </p:cNvSpPr>
          <p:nvPr>
            <p:ph type="ftr" sz="quarter" idx="3"/>
          </p:nvPr>
        </p:nvSpPr>
        <p:spPr>
          <a:xfrm>
            <a:off x="2931645" y="6400802"/>
            <a:ext cx="4663440" cy="320675"/>
          </a:xfrm>
          <a:prstGeom prst="rect">
            <a:avLst/>
          </a:prstGeom>
        </p:spPr>
        <p:txBody>
          <a:bodyPr vert="horz" lIns="121899" tIns="60949" rIns="121899" bIns="60949" rtlCol="0" anchor="b"/>
          <a:lstStyle>
            <a:lvl1pPr algn="ctr" rtl="0">
              <a:defRPr sz="900">
                <a:solidFill>
                  <a:schemeClr val="tx2">
                    <a:lumMod val="50000"/>
                    <a:lumOff val="5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4"/>
          </p:nvPr>
        </p:nvSpPr>
        <p:spPr>
          <a:xfrm>
            <a:off x="7627346" y="6400802"/>
            <a:ext cx="830855" cy="320675"/>
          </a:xfrm>
          <a:prstGeom prst="rect">
            <a:avLst/>
          </a:prstGeom>
        </p:spPr>
        <p:txBody>
          <a:bodyPr vert="horz" lIns="121899" tIns="60949" rIns="121899" bIns="60949" rtlCol="0" anchor="b"/>
          <a:lstStyle>
            <a:lvl1pPr algn="r" rtl="0">
              <a:defRPr sz="900">
                <a:solidFill>
                  <a:schemeClr val="tx2">
                    <a:lumMod val="50000"/>
                    <a:lumOff val="50000"/>
                  </a:schemeClr>
                </a:solidFill>
                <a:latin typeface="微软雅黑" panose="020B0503020204020204" pitchFamily="34" charset="-122"/>
                <a:ea typeface="微软雅黑" panose="020B0503020204020204" pitchFamily="34" charset="-122"/>
              </a:defRPr>
            </a:lvl1pPr>
          </a:lstStyle>
          <a:p>
            <a:fld id="{EB37DED6-D4C7-42EE-AB49-D2E39E64FDE4}" type="slidenum">
              <a:rPr lang="en-US" altLang="zh-CN"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5000"/>
        </a:lnSpc>
        <a:spcBef>
          <a:spcPct val="0"/>
        </a:spcBef>
        <a:buNone/>
        <a:defRPr sz="3300" kern="1200" cap="none" baseline="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5000"/>
        </a:lnSpc>
        <a:spcBef>
          <a:spcPts val="1400"/>
        </a:spcBef>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1pPr>
      <a:lvl2pPr marL="548640" indent="-228600" algn="l" defTabSz="914400" rtl="0" eaLnBrk="1" latinLnBrk="0" hangingPunct="1">
        <a:lnSpc>
          <a:spcPct val="95000"/>
        </a:lnSpc>
        <a:spcBef>
          <a:spcPts val="800"/>
        </a:spcBef>
        <a:buSzPct val="100000"/>
        <a:buFont typeface="Century Gothic"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2pPr>
      <a:lvl3pPr marL="868680" indent="-228600" algn="l" defTabSz="914400" rtl="0" eaLnBrk="1" latinLnBrk="0" hangingPunct="1">
        <a:lnSpc>
          <a:spcPct val="95000"/>
        </a:lnSpc>
        <a:spcBef>
          <a:spcPts val="800"/>
        </a:spcBef>
        <a:buSzPct val="100000"/>
        <a:buFont typeface="Century Gothic"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3pPr>
      <a:lvl4pPr marL="1188720" indent="-228600" algn="l" defTabSz="914400" rtl="0" eaLnBrk="1" latinLnBrk="0" hangingPunct="1">
        <a:lnSpc>
          <a:spcPct val="95000"/>
        </a:lnSpc>
        <a:spcBef>
          <a:spcPts val="800"/>
        </a:spcBef>
        <a:buSzPct val="100000"/>
        <a:buFont typeface="Century Gothic"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08760" indent="-228600" algn="l" defTabSz="914400" rtl="0" eaLnBrk="1" latinLnBrk="0" hangingPunct="1">
        <a:lnSpc>
          <a:spcPct val="95000"/>
        </a:lnSpc>
        <a:spcBef>
          <a:spcPts val="800"/>
        </a:spcBef>
        <a:buSzPct val="100000"/>
        <a:buFont typeface="Century Gothic"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28800" indent="-228600" algn="l" defTabSz="914400" rtl="0" eaLnBrk="1" latinLnBrk="0" hangingPunct="1">
        <a:lnSpc>
          <a:spcPct val="95000"/>
        </a:lnSpc>
        <a:spcBef>
          <a:spcPts val="800"/>
        </a:spcBef>
        <a:buSzPct val="90000"/>
        <a:buFont typeface="Century Gothic" pitchFamily="34" charset="0"/>
        <a:buChar char="–"/>
        <a:defRPr sz="1350" kern="1200">
          <a:solidFill>
            <a:schemeClr val="tx1"/>
          </a:solidFill>
          <a:latin typeface="+mn-lt"/>
          <a:ea typeface="+mn-ea"/>
          <a:cs typeface="+mn-cs"/>
        </a:defRPr>
      </a:lvl6pPr>
      <a:lvl7pPr marL="2148840" indent="-228600" algn="l" defTabSz="914400" rtl="0" eaLnBrk="1" latinLnBrk="0" hangingPunct="1">
        <a:lnSpc>
          <a:spcPct val="95000"/>
        </a:lnSpc>
        <a:spcBef>
          <a:spcPts val="800"/>
        </a:spcBef>
        <a:buSzPct val="90000"/>
        <a:buFont typeface="Century Gothic" pitchFamily="34" charset="0"/>
        <a:buChar char="–"/>
        <a:defRPr sz="1350" kern="1200">
          <a:solidFill>
            <a:schemeClr val="tx1"/>
          </a:solidFill>
          <a:latin typeface="+mn-lt"/>
          <a:ea typeface="+mn-ea"/>
          <a:cs typeface="+mn-cs"/>
        </a:defRPr>
      </a:lvl7pPr>
      <a:lvl8pPr marL="2468880" indent="-228600" algn="l" defTabSz="914400" rtl="0" eaLnBrk="1" latinLnBrk="0" hangingPunct="1">
        <a:lnSpc>
          <a:spcPct val="95000"/>
        </a:lnSpc>
        <a:spcBef>
          <a:spcPts val="800"/>
        </a:spcBef>
        <a:buSzPct val="90000"/>
        <a:buFont typeface="Century Gothic" pitchFamily="34" charset="0"/>
        <a:buChar char="–"/>
        <a:defRPr sz="1350" kern="1200">
          <a:solidFill>
            <a:schemeClr val="tx1"/>
          </a:solidFill>
          <a:latin typeface="+mn-lt"/>
          <a:ea typeface="+mn-ea"/>
          <a:cs typeface="+mn-cs"/>
        </a:defRPr>
      </a:lvl8pPr>
      <a:lvl9pPr marL="2834640" indent="-228600" algn="l" defTabSz="914400" rtl="0" eaLnBrk="1" latinLnBrk="0" hangingPunct="1">
        <a:lnSpc>
          <a:spcPct val="95000"/>
        </a:lnSpc>
        <a:spcBef>
          <a:spcPts val="800"/>
        </a:spcBef>
        <a:buSzPct val="90000"/>
        <a:buFont typeface="Century Gothic" pitchFamily="34" charset="0"/>
        <a:buChar char="–"/>
        <a:defRPr sz="135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ctrTitle"/>
          </p:nvPr>
        </p:nvSpPr>
        <p:spPr>
          <a:xfrm>
            <a:off x="3267406" y="2060848"/>
            <a:ext cx="5616624" cy="1080120"/>
          </a:xfrm>
        </p:spPr>
        <p:txBody>
          <a:bodyPr>
            <a:noAutofit/>
          </a:bodyPr>
          <a:lstStyle/>
          <a:p>
            <a:pPr algn="ctr" eaLnBrk="1" hangingPunct="1"/>
            <a:r>
              <a:rPr lang="zh-CN" altLang="en-US" sz="6000" b="1" dirty="0">
                <a:solidFill>
                  <a:srgbClr val="C00000"/>
                </a:solidFill>
              </a:rPr>
              <a:t>国产化操作系统的配置与使用</a:t>
            </a:r>
          </a:p>
        </p:txBody>
      </p:sp>
      <p:sp>
        <p:nvSpPr>
          <p:cNvPr id="2" name="文本框 1"/>
          <p:cNvSpPr txBox="1"/>
          <p:nvPr/>
        </p:nvSpPr>
        <p:spPr>
          <a:xfrm>
            <a:off x="5685649" y="0"/>
            <a:ext cx="3491880"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网络空间安全学院</a:t>
            </a:r>
          </a:p>
        </p:txBody>
      </p:sp>
      <p:sp>
        <p:nvSpPr>
          <p:cNvPr id="4" name="副标题 3"/>
          <p:cNvSpPr>
            <a:spLocks noGrp="1"/>
          </p:cNvSpPr>
          <p:nvPr>
            <p:ph type="subTitle" idx="1"/>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476672"/>
            <a:ext cx="8568952" cy="5695528"/>
          </a:xfrm>
        </p:spPr>
        <p:txBody>
          <a:bodyPr/>
          <a:lstStyle/>
          <a:p>
            <a:pPr>
              <a:lnSpc>
                <a:spcPct val="150000"/>
              </a:lnSpc>
            </a:pPr>
            <a:r>
              <a:rPr lang="zh-CN" altLang="zh-CN" sz="2200" dirty="0"/>
              <a:t>移至行首的命令（键）:</a:t>
            </a:r>
          </a:p>
          <a:p>
            <a:pPr marL="532130" indent="-228600">
              <a:lnSpc>
                <a:spcPct val="150000"/>
              </a:lnSpc>
              <a:buFont typeface="Wingdings" panose="05000000000000000000" pitchFamily="2" charset="2"/>
              <a:buChar char="Ø"/>
            </a:pPr>
            <a:r>
              <a:rPr lang="zh-CN" altLang="zh-CN" sz="2200" dirty="0"/>
              <a:t>^</a:t>
            </a:r>
            <a:r>
              <a:rPr lang="zh-CN" altLang="en-US" sz="2200" dirty="0"/>
              <a:t>：</a:t>
            </a:r>
            <a:r>
              <a:rPr lang="zh-CN" altLang="zh-CN" sz="2200" dirty="0"/>
              <a:t>将光标移到当前行的第一个非空白符（非制表符或非空格符）</a:t>
            </a:r>
            <a:endParaRPr lang="en-US" altLang="zh-CN" sz="2200" dirty="0"/>
          </a:p>
          <a:p>
            <a:pPr marL="532130" indent="-228600">
              <a:lnSpc>
                <a:spcPct val="150000"/>
              </a:lnSpc>
              <a:buFont typeface="Wingdings" panose="05000000000000000000" pitchFamily="2" charset="2"/>
              <a:buChar char="Ø"/>
            </a:pPr>
            <a:r>
              <a:rPr lang="zh-CN" altLang="zh-CN" sz="2200" dirty="0"/>
              <a:t>0</a:t>
            </a:r>
            <a:r>
              <a:rPr lang="zh-CN" altLang="en-US" sz="2200" dirty="0"/>
              <a:t>：</a:t>
            </a:r>
            <a:r>
              <a:rPr lang="zh-CN" altLang="zh-CN" sz="2200" dirty="0"/>
              <a:t>总是将光标移到当前行的第一个字符，不管它是否为空白符</a:t>
            </a:r>
          </a:p>
          <a:p>
            <a:pPr>
              <a:lnSpc>
                <a:spcPct val="150000"/>
              </a:lnSpc>
            </a:pPr>
            <a:r>
              <a:rPr lang="zh-CN" altLang="zh-CN" sz="2200" dirty="0"/>
              <a:t>移至行尾的命令（键）：＄</a:t>
            </a:r>
          </a:p>
          <a:p>
            <a:pPr>
              <a:lnSpc>
                <a:spcPct val="150000"/>
              </a:lnSpc>
            </a:pPr>
            <a:r>
              <a:rPr lang="zh-CN" altLang="zh-CN" sz="2200" dirty="0"/>
              <a:t>移至指定行的命令（键）:［行号］G</a:t>
            </a:r>
          </a:p>
          <a:p>
            <a:pPr>
              <a:lnSpc>
                <a:spcPct val="150000"/>
              </a:lnSpc>
            </a:pPr>
            <a:r>
              <a:rPr lang="zh-CN" altLang="zh-CN" sz="2200" dirty="0"/>
              <a:t>移至指定列的命令（键）：［列号］| </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8640960" cy="5983560"/>
          </a:xfrm>
        </p:spPr>
        <p:txBody>
          <a:bodyPr/>
          <a:lstStyle/>
          <a:p>
            <a:pPr>
              <a:lnSpc>
                <a:spcPct val="150000"/>
              </a:lnSpc>
            </a:pPr>
            <a:r>
              <a:rPr lang="zh-CN" altLang="en-US" sz="2400" dirty="0">
                <a:latin typeface="Times New Roman" panose="02020603050405020304" pitchFamily="18" charset="0"/>
                <a:cs typeface="Times New Roman" panose="02020603050405020304" pitchFamily="18" charset="0"/>
              </a:rPr>
              <a:t>移至下个词头</a:t>
            </a:r>
            <a:r>
              <a:rPr lang="zh-CN" altLang="zh-CN" sz="2400" dirty="0">
                <a:latin typeface="Times New Roman" panose="02020603050405020304" pitchFamily="18" charset="0"/>
                <a:cs typeface="Times New Roman" panose="02020603050405020304" pitchFamily="18" charset="0"/>
              </a:rPr>
              <a:t>的命令（键）：</a:t>
            </a:r>
          </a:p>
          <a:p>
            <a:pPr>
              <a:lnSpc>
                <a:spcPct val="150000"/>
              </a:lnSpc>
              <a:buFont typeface="Wingdings" panose="05000000000000000000" pitchFamily="2" charset="2"/>
              <a:buNone/>
            </a:pPr>
            <a:r>
              <a:rPr lang="zh-CN" altLang="zh-CN" sz="2400" dirty="0">
                <a:latin typeface="Times New Roman" panose="02020603050405020304" pitchFamily="18" charset="0"/>
                <a:cs typeface="Times New Roman" panose="02020603050405020304" pitchFamily="18" charset="0"/>
              </a:rPr>
              <a:t>    w  ——词被定义为以标点符号或空白符（制表符、换行符或空格）分开的字母数字串</a:t>
            </a:r>
          </a:p>
          <a:p>
            <a:pPr>
              <a:lnSpc>
                <a:spcPct val="150000"/>
              </a:lnSpc>
              <a:buFont typeface="Wingdings" panose="05000000000000000000" pitchFamily="2" charset="2"/>
              <a:buNone/>
            </a:pPr>
            <a:r>
              <a:rPr lang="zh-CN" altLang="zh-CN" sz="2400" dirty="0">
                <a:latin typeface="Times New Roman" panose="02020603050405020304" pitchFamily="18" charset="0"/>
                <a:cs typeface="Times New Roman" panose="02020603050405020304" pitchFamily="18" charset="0"/>
              </a:rPr>
              <a:t>    W  ——词被定义为非空白字符串</a:t>
            </a:r>
          </a:p>
          <a:p>
            <a:pPr>
              <a:lnSpc>
                <a:spcPct val="150000"/>
              </a:lnSpc>
            </a:pPr>
            <a:r>
              <a:rPr lang="zh-CN" altLang="zh-CN" sz="2400" dirty="0">
                <a:latin typeface="Times New Roman" panose="02020603050405020304" pitchFamily="18" charset="0"/>
                <a:cs typeface="Times New Roman" panose="02020603050405020304" pitchFamily="18" charset="0"/>
              </a:rPr>
              <a:t>移至词</a:t>
            </a:r>
            <a:r>
              <a:rPr lang="zh-CN" altLang="en-US" sz="2400" dirty="0">
                <a:latin typeface="Times New Roman" panose="02020603050405020304" pitchFamily="18" charset="0"/>
                <a:cs typeface="Times New Roman" panose="02020603050405020304" pitchFamily="18" charset="0"/>
              </a:rPr>
              <a:t>头</a:t>
            </a:r>
            <a:r>
              <a:rPr lang="zh-CN" altLang="zh-CN" sz="2400" dirty="0">
                <a:latin typeface="Times New Roman" panose="02020603050405020304" pitchFamily="18" charset="0"/>
                <a:cs typeface="Times New Roman" panose="02020603050405020304" pitchFamily="18" charset="0"/>
              </a:rPr>
              <a:t>的命令（键）：</a:t>
            </a:r>
          </a:p>
          <a:p>
            <a:pPr>
              <a:lnSpc>
                <a:spcPct val="150000"/>
              </a:lnSpc>
              <a:buFont typeface="Wingdings" panose="05000000000000000000" pitchFamily="2" charset="2"/>
              <a:buNone/>
            </a:pPr>
            <a:r>
              <a:rPr lang="zh-CN" altLang="zh-CN" sz="2400" dirty="0">
                <a:latin typeface="Times New Roman" panose="02020603050405020304" pitchFamily="18" charset="0"/>
                <a:cs typeface="Times New Roman" panose="02020603050405020304" pitchFamily="18" charset="0"/>
              </a:rPr>
              <a:t>    b ——词被定义为以标点符号或空白符（制表符、换行符或空格）分开的字母数字串</a:t>
            </a:r>
          </a:p>
          <a:p>
            <a:pPr>
              <a:lnSpc>
                <a:spcPct val="150000"/>
              </a:lnSpc>
              <a:buFont typeface="Wingdings" panose="05000000000000000000" pitchFamily="2" charset="2"/>
              <a:buNone/>
            </a:pPr>
            <a:r>
              <a:rPr lang="zh-CN" altLang="zh-CN" sz="2400" dirty="0">
                <a:latin typeface="Times New Roman" panose="02020603050405020304" pitchFamily="18" charset="0"/>
                <a:cs typeface="Times New Roman" panose="02020603050405020304" pitchFamily="18" charset="0"/>
              </a:rPr>
              <a:t>    B ——词被定义为非空白字符串</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48680"/>
            <a:ext cx="7620000" cy="5623520"/>
          </a:xfrm>
        </p:spPr>
        <p:txBody>
          <a:bodyPr>
            <a:normAutofit/>
          </a:bodyPr>
          <a:lstStyle/>
          <a:p>
            <a:pPr algn="just">
              <a:lnSpc>
                <a:spcPct val="150000"/>
              </a:lnSpc>
            </a:pPr>
            <a:r>
              <a:rPr lang="zh-CN" altLang="zh-CN" sz="2200" dirty="0">
                <a:latin typeface="Times New Roman" panose="02020603050405020304" pitchFamily="18" charset="0"/>
                <a:cs typeface="Times New Roman" panose="02020603050405020304" pitchFamily="18" charset="0"/>
              </a:rPr>
              <a:t>移至词尾的命令（键）：e</a:t>
            </a:r>
            <a:r>
              <a:rPr lang="zh-CN" altLang="en-US" sz="2200" dirty="0">
                <a:latin typeface="Times New Roman" panose="02020603050405020304" pitchFamily="18" charset="0"/>
                <a:cs typeface="Times New Roman" panose="02020603050405020304" pitchFamily="18" charset="0"/>
              </a:rPr>
              <a:t>和</a:t>
            </a:r>
            <a:r>
              <a:rPr lang="zh-CN" altLang="zh-CN" sz="2200" dirty="0">
                <a:latin typeface="Times New Roman" panose="02020603050405020304" pitchFamily="18" charset="0"/>
                <a:cs typeface="Times New Roman" panose="02020603050405020304" pitchFamily="18" charset="0"/>
              </a:rPr>
              <a:t>E</a:t>
            </a:r>
            <a:r>
              <a:rPr lang="zh-CN" altLang="en-US" sz="2200" dirty="0">
                <a:latin typeface="Times New Roman" panose="02020603050405020304" pitchFamily="18" charset="0"/>
                <a:cs typeface="Times New Roman" panose="02020603050405020304" pitchFamily="18" charset="0"/>
              </a:rPr>
              <a:t>（</a:t>
            </a:r>
            <a:r>
              <a:rPr lang="zh-CN" altLang="zh-CN" sz="2200" dirty="0">
                <a:latin typeface="Times New Roman" panose="02020603050405020304" pitchFamily="18" charset="0"/>
                <a:ea typeface="楷体_GB2312" pitchFamily="1" charset="-122"/>
                <a:cs typeface="Times New Roman" panose="02020603050405020304" pitchFamily="18" charset="0"/>
              </a:rPr>
              <a:t> 对搜索词的定义分别与w和W相同。如光标已在一个词中，它就移至该词末尾</a:t>
            </a:r>
            <a:r>
              <a:rPr lang="zh-CN" altLang="zh-CN" sz="2200" dirty="0">
                <a:latin typeface="Times New Roman" panose="02020603050405020304" pitchFamily="18" charset="0"/>
                <a:cs typeface="Times New Roman" panose="02020603050405020304" pitchFamily="18" charset="0"/>
              </a:rPr>
              <a:t> </a:t>
            </a:r>
            <a:r>
              <a:rPr lang="zh-CN" altLang="en-US" sz="2200" dirty="0">
                <a:latin typeface="Times New Roman" panose="02020603050405020304" pitchFamily="18" charset="0"/>
                <a:cs typeface="Times New Roman" panose="02020603050405020304" pitchFamily="18" charset="0"/>
              </a:rPr>
              <a:t>）</a:t>
            </a:r>
            <a:endParaRPr lang="zh-CN" altLang="zh-CN" sz="2200" dirty="0">
              <a:latin typeface="Times New Roman" panose="02020603050405020304" pitchFamily="18" charset="0"/>
              <a:cs typeface="Times New Roman" panose="02020603050405020304" pitchFamily="18" charset="0"/>
            </a:endParaRPr>
          </a:p>
          <a:p>
            <a:pPr algn="just">
              <a:lnSpc>
                <a:spcPct val="150000"/>
              </a:lnSpc>
            </a:pPr>
            <a:r>
              <a:rPr lang="zh-CN" altLang="zh-CN" sz="2200" dirty="0">
                <a:latin typeface="Times New Roman" panose="02020603050405020304" pitchFamily="18" charset="0"/>
                <a:cs typeface="Times New Roman" panose="02020603050405020304" pitchFamily="18" charset="0"/>
              </a:rPr>
              <a:t>按句移动的命令（键）：（</a:t>
            </a:r>
            <a:r>
              <a:rPr lang="zh-CN" altLang="en-US" sz="2200" dirty="0">
                <a:latin typeface="Times New Roman" panose="02020603050405020304" pitchFamily="18" charset="0"/>
                <a:cs typeface="Times New Roman" panose="02020603050405020304" pitchFamily="18" charset="0"/>
              </a:rPr>
              <a:t>和</a:t>
            </a:r>
            <a:r>
              <a:rPr lang="zh-CN" altLang="zh-CN" sz="2200" dirty="0">
                <a:latin typeface="Times New Roman" panose="02020603050405020304" pitchFamily="18" charset="0"/>
                <a:cs typeface="Times New Roman" panose="02020603050405020304" pitchFamily="18" charset="0"/>
              </a:rPr>
              <a:t> ）</a:t>
            </a:r>
          </a:p>
          <a:p>
            <a:pPr algn="just">
              <a:lnSpc>
                <a:spcPct val="150000"/>
              </a:lnSpc>
              <a:buFont typeface="Wingdings" panose="05000000000000000000" pitchFamily="2" charset="2"/>
              <a:buNone/>
            </a:pPr>
            <a:r>
              <a:rPr lang="zh-CN" altLang="zh-CN" sz="2200" dirty="0">
                <a:latin typeface="Times New Roman" panose="02020603050405020304" pitchFamily="18" charset="0"/>
                <a:cs typeface="Times New Roman" panose="02020603050405020304" pitchFamily="18" charset="0"/>
              </a:rPr>
              <a:t>    </a:t>
            </a:r>
            <a:r>
              <a:rPr lang="zh-CN" altLang="zh-CN" sz="2200" dirty="0">
                <a:latin typeface="Times New Roman" panose="02020603050405020304" pitchFamily="18" charset="0"/>
                <a:ea typeface="楷体_GB2312" pitchFamily="1" charset="-122"/>
                <a:cs typeface="Times New Roman" panose="02020603050405020304" pitchFamily="18" charset="0"/>
              </a:rPr>
              <a:t>命令（ 和 ）</a:t>
            </a:r>
            <a:r>
              <a:rPr lang="zh-CN" altLang="zh-CN" sz="2200" dirty="0">
                <a:solidFill>
                  <a:srgbClr val="FF0000"/>
                </a:solidFill>
                <a:latin typeface="Times New Roman" panose="02020603050405020304" pitchFamily="18" charset="0"/>
                <a:ea typeface="楷体_GB2312" pitchFamily="1" charset="-122"/>
                <a:cs typeface="Times New Roman" panose="02020603050405020304" pitchFamily="18" charset="0"/>
              </a:rPr>
              <a:t>分别</a:t>
            </a:r>
            <a:r>
              <a:rPr lang="zh-CN" altLang="zh-CN" sz="2200" dirty="0">
                <a:latin typeface="Times New Roman" panose="02020603050405020304" pitchFamily="18" charset="0"/>
                <a:ea typeface="楷体_GB2312" pitchFamily="1" charset="-122"/>
                <a:cs typeface="Times New Roman" panose="02020603050405020304" pitchFamily="18" charset="0"/>
              </a:rPr>
              <a:t>将光标移至上一个和下一个句子的开头。句子被定义为以句点（．）、问号（？）或感叹号（！）结尾、后随</a:t>
            </a:r>
            <a:r>
              <a:rPr lang="zh-CN" altLang="en-US" sz="2200" dirty="0">
                <a:latin typeface="Times New Roman" panose="02020603050405020304" pitchFamily="18" charset="0"/>
                <a:ea typeface="楷体_GB2312" pitchFamily="1" charset="-122"/>
                <a:cs typeface="Times New Roman" panose="02020603050405020304" pitchFamily="18" charset="0"/>
              </a:rPr>
              <a:t>一</a:t>
            </a:r>
            <a:r>
              <a:rPr lang="zh-CN" altLang="zh-CN" sz="2200" dirty="0">
                <a:latin typeface="Times New Roman" panose="02020603050405020304" pitchFamily="18" charset="0"/>
                <a:ea typeface="楷体_GB2312" pitchFamily="1" charset="-122"/>
                <a:cs typeface="Times New Roman" panose="02020603050405020304" pitchFamily="18" charset="0"/>
              </a:rPr>
              <a:t>个空格或一个换行的字符序列。句子在第一个非空白字符处</a:t>
            </a:r>
            <a:endParaRPr lang="zh-CN" altLang="en-US" sz="22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76672"/>
            <a:ext cx="7620000" cy="5695528"/>
          </a:xfrm>
        </p:spPr>
        <p:txBody>
          <a:bodyPr/>
          <a:lstStyle/>
          <a:p>
            <a:pPr algn="just">
              <a:lnSpc>
                <a:spcPct val="150000"/>
              </a:lnSpc>
            </a:pPr>
            <a:r>
              <a:rPr lang="zh-CN" altLang="zh-CN" sz="2200" dirty="0">
                <a:latin typeface="宋体" panose="02010600030101010101" pitchFamily="2" charset="-122"/>
              </a:rPr>
              <a:t>在屏幕上移动</a:t>
            </a:r>
            <a:r>
              <a:rPr lang="zh-CN" altLang="zh-CN" sz="2200" dirty="0"/>
              <a:t>的命令（键）：</a:t>
            </a:r>
            <a:endParaRPr lang="zh-CN" altLang="zh-CN" sz="2200" dirty="0">
              <a:latin typeface="宋体" panose="02010600030101010101" pitchFamily="2" charset="-122"/>
            </a:endParaRPr>
          </a:p>
          <a:p>
            <a:pPr algn="just">
              <a:lnSpc>
                <a:spcPct val="150000"/>
              </a:lnSpc>
              <a:buFont typeface="Wingdings" panose="05000000000000000000" pitchFamily="2" charset="2"/>
              <a:buNone/>
            </a:pPr>
            <a:r>
              <a:rPr lang="zh-CN" altLang="zh-CN" sz="2200" dirty="0">
                <a:latin typeface="宋体" panose="02010600030101010101" pitchFamily="2" charset="-122"/>
              </a:rPr>
              <a:t>   ［位移］H    将光标移至屏幕的左上角。</a:t>
            </a:r>
          </a:p>
          <a:p>
            <a:pPr algn="just">
              <a:lnSpc>
                <a:spcPct val="150000"/>
              </a:lnSpc>
              <a:buFont typeface="Wingdings" panose="05000000000000000000" pitchFamily="2" charset="2"/>
              <a:buNone/>
            </a:pPr>
            <a:r>
              <a:rPr lang="zh-CN" altLang="zh-CN" sz="2200" dirty="0">
                <a:latin typeface="宋体" panose="02010600030101010101" pitchFamily="2" charset="-122"/>
              </a:rPr>
              <a:t>   ［位移］M    将光标移至屏幕中间行的开头。</a:t>
            </a:r>
          </a:p>
          <a:p>
            <a:pPr algn="just">
              <a:lnSpc>
                <a:spcPct val="150000"/>
              </a:lnSpc>
              <a:buFont typeface="Wingdings" panose="05000000000000000000" pitchFamily="2" charset="2"/>
              <a:buNone/>
            </a:pPr>
            <a:r>
              <a:rPr lang="zh-CN" altLang="zh-CN" sz="2200" dirty="0">
                <a:latin typeface="宋体" panose="02010600030101010101" pitchFamily="2" charset="-122"/>
              </a:rPr>
              <a:t>   ［位移］L    当显示内容超过一屏时，它将光标移至屏幕上的最底行；当显示内容不足一屏时，它使光标停在最后一行上。</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6200"/>
            <a:ext cx="7620000" cy="609600"/>
          </a:xfrm>
        </p:spPr>
        <p:txBody>
          <a:bodyPr/>
          <a:lstStyle/>
          <a:p>
            <a:pPr algn="ctr"/>
            <a:r>
              <a:rPr lang="zh-CN" altLang="en-US" dirty="0"/>
              <a:t>文本修改</a:t>
            </a:r>
          </a:p>
        </p:txBody>
      </p:sp>
      <p:sp>
        <p:nvSpPr>
          <p:cNvPr id="3" name="内容占位符 2"/>
          <p:cNvSpPr>
            <a:spLocks noGrp="1"/>
          </p:cNvSpPr>
          <p:nvPr>
            <p:ph idx="1"/>
          </p:nvPr>
        </p:nvSpPr>
        <p:spPr>
          <a:xfrm>
            <a:off x="838200" y="908720"/>
            <a:ext cx="7620000" cy="5263480"/>
          </a:xfrm>
        </p:spPr>
        <p:txBody>
          <a:bodyPr>
            <a:normAutofit fontScale="92500" lnSpcReduction="10000"/>
          </a:bodyPr>
          <a:lstStyle/>
          <a:p>
            <a:pPr>
              <a:lnSpc>
                <a:spcPct val="150000"/>
              </a:lnSpc>
            </a:pPr>
            <a:r>
              <a:rPr lang="zh-CN" altLang="zh-CN" sz="2200" dirty="0">
                <a:latin typeface="Times New Roman" panose="02020603050405020304" pitchFamily="18" charset="0"/>
                <a:cs typeface="Times New Roman" panose="02020603050405020304" pitchFamily="18" charset="0"/>
              </a:rPr>
              <a:t>文本删除</a:t>
            </a:r>
          </a:p>
          <a:p>
            <a:pPr marL="450850" indent="-228600">
              <a:lnSpc>
                <a:spcPct val="150000"/>
              </a:lnSpc>
              <a:buFont typeface="Wingdings" panose="05000000000000000000" pitchFamily="2" charset="2"/>
              <a:buChar char="Ø"/>
            </a:pPr>
            <a:r>
              <a:rPr lang="zh-CN" altLang="zh-CN" sz="2200" dirty="0">
                <a:latin typeface="Times New Roman" panose="02020603050405020304" pitchFamily="18" charset="0"/>
                <a:cs typeface="Times New Roman" panose="02020603050405020304" pitchFamily="18" charset="0"/>
              </a:rPr>
              <a:t>删除字符的命令（键）：</a:t>
            </a:r>
          </a:p>
          <a:p>
            <a:pPr marL="805180" indent="-342900">
              <a:lnSpc>
                <a:spcPct val="150000"/>
              </a:lnSpc>
              <a:buFont typeface="+mj-lt"/>
              <a:buAutoNum type="arabicPeriod"/>
            </a:pPr>
            <a:r>
              <a:rPr lang="en-US" altLang="zh-CN" sz="2200" dirty="0">
                <a:latin typeface="Times New Roman" panose="02020603050405020304" pitchFamily="18" charset="0"/>
                <a:cs typeface="Times New Roman" panose="02020603050405020304" pitchFamily="18" charset="0"/>
              </a:rPr>
              <a:t>x</a:t>
            </a:r>
            <a:r>
              <a:rPr lang="zh-CN" altLang="en-US" sz="2200" dirty="0">
                <a:latin typeface="Times New Roman" panose="02020603050405020304" pitchFamily="18" charset="0"/>
                <a:cs typeface="Times New Roman" panose="02020603050405020304" pitchFamily="18" charset="0"/>
              </a:rPr>
              <a:t>：</a:t>
            </a:r>
            <a:r>
              <a:rPr lang="zh-CN" altLang="zh-CN" sz="2200" dirty="0">
                <a:latin typeface="Times New Roman" panose="02020603050405020304" pitchFamily="18" charset="0"/>
                <a:cs typeface="Times New Roman" panose="02020603050405020304" pitchFamily="18" charset="0"/>
              </a:rPr>
              <a:t>删除光标所在的字符</a:t>
            </a:r>
            <a:endParaRPr lang="en-US" altLang="zh-CN" sz="2200" dirty="0">
              <a:latin typeface="Times New Roman" panose="02020603050405020304" pitchFamily="18" charset="0"/>
              <a:cs typeface="Times New Roman" panose="02020603050405020304" pitchFamily="18" charset="0"/>
            </a:endParaRPr>
          </a:p>
          <a:p>
            <a:pPr marL="805180" indent="-342900">
              <a:lnSpc>
                <a:spcPct val="150000"/>
              </a:lnSpc>
              <a:buFont typeface="+mj-lt"/>
              <a:buAutoNum type="arabicPeriod"/>
            </a:pPr>
            <a:r>
              <a:rPr lang="zh-CN" altLang="zh-CN" sz="2200" dirty="0">
                <a:latin typeface="Times New Roman" panose="02020603050405020304" pitchFamily="18" charset="0"/>
                <a:cs typeface="Times New Roman" panose="02020603050405020304" pitchFamily="18" charset="0"/>
              </a:rPr>
              <a:t>X</a:t>
            </a:r>
            <a:r>
              <a:rPr lang="zh-CN" altLang="en-US" sz="2200" dirty="0">
                <a:latin typeface="Times New Roman" panose="02020603050405020304" pitchFamily="18" charset="0"/>
                <a:cs typeface="Times New Roman" panose="02020603050405020304" pitchFamily="18" charset="0"/>
              </a:rPr>
              <a:t>：</a:t>
            </a:r>
            <a:r>
              <a:rPr lang="zh-CN" altLang="zh-CN" sz="2200" dirty="0">
                <a:latin typeface="Times New Roman" panose="02020603050405020304" pitchFamily="18" charset="0"/>
                <a:cs typeface="Times New Roman" panose="02020603050405020304" pitchFamily="18" charset="0"/>
              </a:rPr>
              <a:t>删除光标前面的那个字符</a:t>
            </a:r>
          </a:p>
          <a:p>
            <a:pPr marL="450850" indent="-228600">
              <a:lnSpc>
                <a:spcPct val="150000"/>
              </a:lnSpc>
              <a:buFont typeface="Wingdings" panose="05000000000000000000" pitchFamily="2" charset="2"/>
              <a:buChar char="Ø"/>
            </a:pPr>
            <a:r>
              <a:rPr lang="zh-CN" altLang="zh-CN" sz="2200" dirty="0">
                <a:latin typeface="Times New Roman" panose="02020603050405020304" pitchFamily="18" charset="0"/>
                <a:cs typeface="Times New Roman" panose="02020603050405020304" pitchFamily="18" charset="0"/>
              </a:rPr>
              <a:t>删除文本对象的命令（键）：</a:t>
            </a:r>
          </a:p>
          <a:p>
            <a:pPr marL="723900" indent="-342900">
              <a:lnSpc>
                <a:spcPct val="150000"/>
              </a:lnSpc>
              <a:buFont typeface="+mj-lt"/>
              <a:buAutoNum type="arabicPeriod"/>
            </a:pPr>
            <a:r>
              <a:rPr lang="en-US" altLang="zh-CN" sz="2200" dirty="0">
                <a:latin typeface="Times New Roman" panose="02020603050405020304" pitchFamily="18" charset="0"/>
                <a:cs typeface="Times New Roman" panose="02020603050405020304" pitchFamily="18" charset="0"/>
              </a:rPr>
              <a:t>d</a:t>
            </a:r>
            <a:r>
              <a:rPr lang="zh-CN" altLang="zh-CN" sz="2200" dirty="0">
                <a:latin typeface="Times New Roman" panose="02020603050405020304" pitchFamily="18" charset="0"/>
                <a:cs typeface="Times New Roman" panose="02020603050405020304" pitchFamily="18" charset="0"/>
              </a:rPr>
              <a:t>d</a:t>
            </a:r>
            <a:r>
              <a:rPr lang="zh-CN" altLang="en-US" sz="2200" dirty="0">
                <a:latin typeface="Times New Roman" panose="02020603050405020304" pitchFamily="18" charset="0"/>
                <a:cs typeface="Times New Roman" panose="02020603050405020304" pitchFamily="18" charset="0"/>
              </a:rPr>
              <a:t>：</a:t>
            </a:r>
            <a:r>
              <a:rPr lang="zh-CN" altLang="zh-CN" sz="2200" dirty="0">
                <a:latin typeface="Times New Roman" panose="02020603050405020304" pitchFamily="18" charset="0"/>
                <a:cs typeface="Times New Roman" panose="02020603050405020304" pitchFamily="18" charset="0"/>
              </a:rPr>
              <a:t>删除光标所在的整行</a:t>
            </a:r>
            <a:endParaRPr lang="en-US" altLang="zh-CN" sz="2200" dirty="0">
              <a:latin typeface="Times New Roman" panose="02020603050405020304" pitchFamily="18" charset="0"/>
              <a:cs typeface="Times New Roman" panose="02020603050405020304" pitchFamily="18" charset="0"/>
            </a:endParaRPr>
          </a:p>
          <a:p>
            <a:pPr marL="723900" indent="-342900">
              <a:lnSpc>
                <a:spcPct val="150000"/>
              </a:lnSpc>
              <a:buFont typeface="+mj-lt"/>
              <a:buAutoNum type="arabicPeriod"/>
            </a:pPr>
            <a:r>
              <a:rPr lang="zh-CN" altLang="zh-CN" sz="2200" dirty="0">
                <a:latin typeface="Times New Roman" panose="02020603050405020304" pitchFamily="18" charset="0"/>
                <a:cs typeface="Times New Roman" panose="02020603050405020304" pitchFamily="18" charset="0"/>
              </a:rPr>
              <a:t>D</a:t>
            </a:r>
            <a:r>
              <a:rPr lang="zh-CN" altLang="en-US" sz="2200" dirty="0">
                <a:latin typeface="Times New Roman" panose="02020603050405020304" pitchFamily="18" charset="0"/>
                <a:cs typeface="Times New Roman" panose="02020603050405020304" pitchFamily="18" charset="0"/>
              </a:rPr>
              <a:t>：</a:t>
            </a:r>
            <a:r>
              <a:rPr lang="zh-CN" altLang="zh-CN" sz="2200" dirty="0">
                <a:latin typeface="Times New Roman" panose="02020603050405020304" pitchFamily="18" charset="0"/>
                <a:cs typeface="Times New Roman" panose="02020603050405020304" pitchFamily="18" charset="0"/>
              </a:rPr>
              <a:t>从光标位置开始删除到行尾</a:t>
            </a:r>
            <a:endParaRPr lang="en-US" altLang="zh-CN" sz="2200" dirty="0">
              <a:latin typeface="Times New Roman" panose="02020603050405020304" pitchFamily="18" charset="0"/>
              <a:cs typeface="Times New Roman" panose="02020603050405020304" pitchFamily="18" charset="0"/>
            </a:endParaRPr>
          </a:p>
          <a:p>
            <a:pPr marL="723900" indent="-342900">
              <a:lnSpc>
                <a:spcPct val="150000"/>
              </a:lnSpc>
              <a:buFont typeface="+mj-lt"/>
              <a:buAutoNum type="arabicPeriod"/>
            </a:pPr>
            <a:r>
              <a:rPr lang="zh-CN" altLang="zh-CN" sz="2200" dirty="0">
                <a:latin typeface="Times New Roman" panose="02020603050405020304" pitchFamily="18" charset="0"/>
                <a:cs typeface="Times New Roman" panose="02020603050405020304" pitchFamily="18" charset="0"/>
              </a:rPr>
              <a:t>d&lt;光标移动命令&gt; </a:t>
            </a:r>
            <a:r>
              <a:rPr lang="zh-CN" altLang="en-US" sz="2200" dirty="0">
                <a:latin typeface="Times New Roman" panose="02020603050405020304" pitchFamily="18" charset="0"/>
                <a:cs typeface="Times New Roman" panose="02020603050405020304" pitchFamily="18" charset="0"/>
              </a:rPr>
              <a:t>：</a:t>
            </a:r>
            <a:r>
              <a:rPr lang="zh-CN" altLang="zh-CN" sz="2200" dirty="0">
                <a:latin typeface="Times New Roman" panose="02020603050405020304" pitchFamily="18" charset="0"/>
                <a:cs typeface="Times New Roman" panose="02020603050405020304" pitchFamily="18" charset="0"/>
              </a:rPr>
              <a:t>从光标位置开始删到由光标移动限定的文本对象的末尾</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04664"/>
            <a:ext cx="7620000" cy="5767536"/>
          </a:xfrm>
        </p:spPr>
        <p:txBody>
          <a:bodyPr/>
          <a:lstStyle/>
          <a:p>
            <a:pPr algn="just">
              <a:lnSpc>
                <a:spcPct val="150000"/>
              </a:lnSpc>
            </a:pPr>
            <a:r>
              <a:rPr lang="zh-CN" altLang="zh-CN" sz="2200" dirty="0">
                <a:latin typeface="Times New Roman" panose="02020603050405020304" pitchFamily="18" charset="0"/>
                <a:cs typeface="Times New Roman" panose="02020603050405020304" pitchFamily="18" charset="0"/>
              </a:rPr>
              <a:t>复原命令  </a:t>
            </a:r>
          </a:p>
          <a:p>
            <a:pPr marL="450850" indent="-228600" algn="just">
              <a:lnSpc>
                <a:spcPct val="150000"/>
              </a:lnSpc>
              <a:buFont typeface="Wingdings" panose="05000000000000000000" pitchFamily="2" charset="2"/>
              <a:buChar char="Ø"/>
            </a:pPr>
            <a:r>
              <a:rPr lang="en-US" altLang="zh-CN" sz="2200" dirty="0">
                <a:latin typeface="Times New Roman" panose="02020603050405020304" pitchFamily="18" charset="0"/>
                <a:cs typeface="Times New Roman" panose="02020603050405020304" pitchFamily="18" charset="0"/>
              </a:rPr>
              <a:t>u</a:t>
            </a:r>
            <a:r>
              <a:rPr lang="zh-CN" altLang="en-US" sz="2200" dirty="0">
                <a:latin typeface="Times New Roman" panose="02020603050405020304" pitchFamily="18" charset="0"/>
                <a:cs typeface="Times New Roman" panose="02020603050405020304" pitchFamily="18" charset="0"/>
              </a:rPr>
              <a:t>：</a:t>
            </a:r>
            <a:r>
              <a:rPr lang="zh-CN" altLang="zh-CN" sz="2200" dirty="0">
                <a:latin typeface="Times New Roman" panose="02020603050405020304" pitchFamily="18" charset="0"/>
                <a:cs typeface="Times New Roman" panose="02020603050405020304" pitchFamily="18" charset="0"/>
              </a:rPr>
              <a:t>如果插入后用u命令，就删除刚插入的正文；如果删除后用它，就相当于又插入刚删除的正文。  </a:t>
            </a:r>
            <a:endParaRPr lang="en-US" altLang="zh-CN" sz="2200" dirty="0">
              <a:latin typeface="Times New Roman" panose="02020603050405020304" pitchFamily="18" charset="0"/>
              <a:cs typeface="Times New Roman" panose="02020603050405020304" pitchFamily="18" charset="0"/>
            </a:endParaRPr>
          </a:p>
          <a:p>
            <a:pPr marL="450850" indent="-228600" algn="just">
              <a:lnSpc>
                <a:spcPct val="150000"/>
              </a:lnSpc>
              <a:buFont typeface="Wingdings" panose="05000000000000000000" pitchFamily="2" charset="2"/>
              <a:buChar char="Ø"/>
            </a:pPr>
            <a:r>
              <a:rPr lang="zh-CN" altLang="zh-CN" sz="2200" dirty="0">
                <a:latin typeface="Times New Roman" panose="02020603050405020304" pitchFamily="18" charset="0"/>
                <a:cs typeface="Times New Roman" panose="02020603050405020304" pitchFamily="18" charset="0"/>
              </a:rPr>
              <a:t>U</a:t>
            </a:r>
            <a:r>
              <a:rPr lang="zh-CN" altLang="en-US" sz="2200" dirty="0">
                <a:latin typeface="Times New Roman" panose="02020603050405020304" pitchFamily="18" charset="0"/>
                <a:cs typeface="Times New Roman" panose="02020603050405020304" pitchFamily="18" charset="0"/>
              </a:rPr>
              <a:t>：</a:t>
            </a:r>
            <a:r>
              <a:rPr lang="zh-CN" altLang="zh-CN" sz="2200" dirty="0">
                <a:latin typeface="Times New Roman" panose="02020603050405020304" pitchFamily="18" charset="0"/>
                <a:cs typeface="Times New Roman" panose="02020603050405020304" pitchFamily="18" charset="0"/>
              </a:rPr>
              <a:t>把当前行恢复成它被编辑之前的状态，不管你把光标移到该行后对它编辑了多少次。</a:t>
            </a:r>
            <a:endParaRPr lang="en-US" altLang="zh-CN" sz="2200" dirty="0">
              <a:latin typeface="Times New Roman" panose="02020603050405020304" pitchFamily="18" charset="0"/>
              <a:cs typeface="Times New Roman" panose="02020603050405020304" pitchFamily="18" charset="0"/>
            </a:endParaRPr>
          </a:p>
          <a:p>
            <a:pPr marL="450850" indent="-228600" algn="just">
              <a:lnSpc>
                <a:spcPct val="150000"/>
              </a:lnSpc>
              <a:buFont typeface="Wingdings" panose="05000000000000000000" pitchFamily="2" charset="2"/>
              <a:buChar char="Ø"/>
            </a:pPr>
            <a:r>
              <a:rPr lang="zh-CN" altLang="zh-CN" sz="2200" dirty="0">
                <a:latin typeface="Times New Roman" panose="02020603050405020304" pitchFamily="18" charset="0"/>
                <a:cs typeface="Times New Roman" panose="02020603050405020304" pitchFamily="18" charset="0"/>
              </a:rPr>
              <a:t>.</a:t>
            </a:r>
            <a:r>
              <a:rPr lang="zh-CN" altLang="en-US" sz="2200" dirty="0">
                <a:latin typeface="Times New Roman" panose="02020603050405020304" pitchFamily="18" charset="0"/>
                <a:cs typeface="Times New Roman" panose="02020603050405020304" pitchFamily="18" charset="0"/>
              </a:rPr>
              <a:t>（</a:t>
            </a:r>
            <a:r>
              <a:rPr lang="zh-CN" altLang="zh-CN" sz="2200" dirty="0">
                <a:latin typeface="Times New Roman" panose="02020603050405020304" pitchFamily="18" charset="0"/>
                <a:cs typeface="Times New Roman" panose="02020603050405020304" pitchFamily="18" charset="0"/>
              </a:rPr>
              <a:t>重复命令</a:t>
            </a:r>
            <a:r>
              <a:rPr lang="zh-CN" altLang="en-US" sz="2200" dirty="0">
                <a:latin typeface="Times New Roman" panose="02020603050405020304" pitchFamily="18" charset="0"/>
                <a:cs typeface="Times New Roman" panose="02020603050405020304" pitchFamily="18" charset="0"/>
              </a:rPr>
              <a:t>）：</a:t>
            </a:r>
            <a:r>
              <a:rPr lang="zh-CN" altLang="zh-CN" sz="2200" dirty="0">
                <a:latin typeface="Times New Roman" panose="02020603050405020304" pitchFamily="18" charset="0"/>
                <a:cs typeface="Times New Roman" panose="02020603050405020304" pitchFamily="18" charset="0"/>
              </a:rPr>
              <a:t>  重复实现刚才的插入命令或删除命令</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32656"/>
            <a:ext cx="7620000" cy="5839544"/>
          </a:xfrm>
        </p:spPr>
        <p:txBody>
          <a:bodyPr>
            <a:normAutofit/>
          </a:bodyPr>
          <a:lstStyle/>
          <a:p>
            <a:pPr algn="just">
              <a:lnSpc>
                <a:spcPct val="150000"/>
              </a:lnSpc>
            </a:pPr>
            <a:r>
              <a:rPr lang="zh-CN" altLang="zh-CN" sz="2400" dirty="0">
                <a:latin typeface="Times New Roman" panose="02020603050405020304" pitchFamily="18" charset="0"/>
                <a:cs typeface="Times New Roman" panose="02020603050405020304" pitchFamily="18" charset="0"/>
              </a:rPr>
              <a:t>修改命令</a:t>
            </a:r>
            <a:r>
              <a:rPr lang="zh-CN" altLang="en-US"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ea typeface="楷体_GB2312" pitchFamily="1" charset="-122"/>
                <a:cs typeface="Times New Roman" panose="02020603050405020304" pitchFamily="18" charset="0"/>
              </a:rPr>
              <a:t>命令c、C和 cc修改文本对象，并用新输入的文本代替老文本。</a:t>
            </a:r>
          </a:p>
          <a:p>
            <a:pPr marL="450850" indent="-228600" algn="just">
              <a:lnSpc>
                <a:spcPct val="150000"/>
              </a:lnSpc>
              <a:buFont typeface="Wingdings" panose="05000000000000000000" pitchFamily="2" charset="2"/>
              <a:buChar char="Ø"/>
            </a:pPr>
            <a:r>
              <a:rPr lang="zh-CN" altLang="zh-CN" sz="2400" dirty="0">
                <a:latin typeface="Times New Roman" panose="02020603050405020304" pitchFamily="18" charset="0"/>
                <a:cs typeface="Times New Roman" panose="02020603050405020304" pitchFamily="18" charset="0"/>
              </a:rPr>
              <a:t>c命令的一般使用方式是：</a:t>
            </a:r>
            <a:r>
              <a:rPr lang="zh-CN" altLang="zh-CN" sz="2400" dirty="0">
                <a:latin typeface="Times New Roman" panose="02020603050405020304" pitchFamily="18" charset="0"/>
                <a:ea typeface="楷体_GB2312" pitchFamily="1" charset="-122"/>
                <a:cs typeface="Times New Roman" panose="02020603050405020304" pitchFamily="18" charset="0"/>
              </a:rPr>
              <a:t>c后面紧接着光标移动命令（限定删除文本的范围），之后是新的文本，最后键击&lt; Esc &gt;</a:t>
            </a:r>
            <a:endParaRPr lang="en-US" altLang="zh-CN" sz="2400" dirty="0">
              <a:latin typeface="Times New Roman" panose="02020603050405020304" pitchFamily="18" charset="0"/>
              <a:ea typeface="楷体_GB2312" pitchFamily="1" charset="-122"/>
              <a:cs typeface="Times New Roman" panose="02020603050405020304" pitchFamily="18" charset="0"/>
            </a:endParaRPr>
          </a:p>
          <a:p>
            <a:pPr marL="450850" indent="-228600" algn="just">
              <a:lnSpc>
                <a:spcPct val="150000"/>
              </a:lnSpc>
              <a:buFont typeface="Wingdings" panose="05000000000000000000" pitchFamily="2" charset="2"/>
              <a:buChar char="Ø"/>
            </a:pPr>
            <a:r>
              <a:rPr lang="zh-CN" altLang="zh-CN" sz="2400" dirty="0">
                <a:latin typeface="Times New Roman" panose="02020603050405020304" pitchFamily="18" charset="0"/>
                <a:cs typeface="Times New Roman" panose="02020603050405020304" pitchFamily="18" charset="0"/>
              </a:rPr>
              <a:t>C命令修改从光标位置到该行末尾的文本。一般方式是：</a:t>
            </a:r>
            <a:r>
              <a:rPr lang="zh-CN" altLang="zh-CN" sz="2400" dirty="0">
                <a:latin typeface="Times New Roman" panose="02020603050405020304" pitchFamily="18" charset="0"/>
                <a:ea typeface="楷体_GB2312" pitchFamily="1" charset="-122"/>
                <a:cs typeface="Times New Roman" panose="02020603050405020304" pitchFamily="18" charset="0"/>
              </a:rPr>
              <a:t>C后面紧接着是输入新的文本，最后是&lt; Esc &gt;</a:t>
            </a:r>
            <a:endParaRPr lang="en-US" altLang="zh-CN" sz="2400" dirty="0">
              <a:latin typeface="Times New Roman" panose="02020603050405020304" pitchFamily="18" charset="0"/>
              <a:ea typeface="楷体_GB2312" pitchFamily="1" charset="-122"/>
              <a:cs typeface="Times New Roman" panose="02020603050405020304" pitchFamily="18" charset="0"/>
            </a:endParaRPr>
          </a:p>
          <a:p>
            <a:pPr algn="just">
              <a:lnSpc>
                <a:spcPct val="150000"/>
              </a:lnSpc>
              <a:buFont typeface="Wingdings" panose="05000000000000000000" pitchFamily="2" charset="2"/>
              <a:buNone/>
            </a:pPr>
            <a:r>
              <a:rPr lang="zh-CN" altLang="en-US" sz="2400" dirty="0">
                <a:latin typeface="Times New Roman" panose="02020603050405020304" pitchFamily="18" charset="0"/>
                <a:cs typeface="Times New Roman" panose="02020603050405020304" pitchFamily="18" charset="0"/>
              </a:rPr>
              <a:t>注意：</a:t>
            </a:r>
            <a:r>
              <a:rPr lang="zh-CN" altLang="zh-CN" sz="2400" dirty="0">
                <a:latin typeface="Times New Roman" panose="02020603050405020304" pitchFamily="18" charset="0"/>
                <a:cs typeface="Times New Roman" panose="02020603050405020304" pitchFamily="18" charset="0"/>
              </a:rPr>
              <a:t>cc命令除影响到整行（不是行的一部分）外，其余作用与C命令相同</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476672"/>
            <a:ext cx="8424936" cy="5695528"/>
          </a:xfrm>
        </p:spPr>
        <p:txBody>
          <a:bodyPr>
            <a:normAutofit/>
          </a:bodyPr>
          <a:lstStyle/>
          <a:p>
            <a:pPr algn="just">
              <a:lnSpc>
                <a:spcPct val="150000"/>
              </a:lnSpc>
            </a:pPr>
            <a:r>
              <a:rPr lang="zh-CN" altLang="zh-CN" sz="2200" dirty="0">
                <a:latin typeface="Times New Roman" panose="02020603050405020304" pitchFamily="18" charset="0"/>
                <a:cs typeface="Times New Roman" panose="02020603050405020304" pitchFamily="18" charset="0"/>
              </a:rPr>
              <a:t>取代命令</a:t>
            </a:r>
          </a:p>
          <a:p>
            <a:pPr lvl="1" algn="just">
              <a:lnSpc>
                <a:spcPct val="150000"/>
              </a:lnSpc>
              <a:buFont typeface="Wingdings" panose="05000000000000000000" pitchFamily="2" charset="2"/>
              <a:buChar char="Ø"/>
            </a:pPr>
            <a:r>
              <a:rPr lang="zh-CN" altLang="zh-CN" sz="2200" dirty="0">
                <a:latin typeface="Times New Roman" panose="02020603050405020304" pitchFamily="18" charset="0"/>
                <a:cs typeface="Times New Roman" panose="02020603050405020304" pitchFamily="18" charset="0"/>
              </a:rPr>
              <a:t>r命令</a:t>
            </a:r>
            <a:r>
              <a:rPr lang="zh-CN" altLang="en-US" sz="2200" dirty="0">
                <a:latin typeface="Times New Roman" panose="02020603050405020304" pitchFamily="18" charset="0"/>
                <a:cs typeface="Times New Roman" panose="02020603050405020304" pitchFamily="18" charset="0"/>
              </a:rPr>
              <a:t>：</a:t>
            </a:r>
            <a:r>
              <a:rPr lang="zh-CN" altLang="zh-CN" sz="2200" dirty="0">
                <a:latin typeface="Times New Roman" panose="02020603050405020304" pitchFamily="18" charset="0"/>
                <a:cs typeface="Times New Roman" panose="02020603050405020304" pitchFamily="18" charset="0"/>
              </a:rPr>
              <a:t>用随后打入的单个字符取代光标所在的字符</a:t>
            </a:r>
            <a:r>
              <a:rPr lang="zh-CN" altLang="en-US" sz="2200" dirty="0">
                <a:latin typeface="Times New Roman" panose="02020603050405020304" pitchFamily="18" charset="0"/>
                <a:cs typeface="Times New Roman" panose="02020603050405020304" pitchFamily="18" charset="0"/>
              </a:rPr>
              <a:t>。</a:t>
            </a:r>
            <a:endParaRPr lang="en-US" altLang="zh-CN" sz="2200" dirty="0">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Ø"/>
            </a:pPr>
            <a:r>
              <a:rPr lang="zh-CN" altLang="zh-CN" sz="2200" dirty="0">
                <a:latin typeface="Times New Roman" panose="02020603050405020304" pitchFamily="18" charset="0"/>
                <a:cs typeface="Times New Roman" panose="02020603050405020304" pitchFamily="18" charset="0"/>
              </a:rPr>
              <a:t>R命令</a:t>
            </a:r>
            <a:r>
              <a:rPr lang="zh-CN" altLang="en-US" sz="2200" dirty="0">
                <a:latin typeface="Times New Roman" panose="02020603050405020304" pitchFamily="18" charset="0"/>
                <a:cs typeface="Times New Roman" panose="02020603050405020304" pitchFamily="18" charset="0"/>
              </a:rPr>
              <a:t>：</a:t>
            </a:r>
            <a:r>
              <a:rPr lang="zh-CN" altLang="zh-CN" sz="2200" dirty="0">
                <a:latin typeface="Times New Roman" panose="02020603050405020304" pitchFamily="18" charset="0"/>
                <a:cs typeface="Times New Roman" panose="02020603050405020304" pitchFamily="18" charset="0"/>
              </a:rPr>
              <a:t>用随后打入的文本取代光标位及其右面的若干字符，每打入一个字符就替代原有的一个字符</a:t>
            </a:r>
            <a:r>
              <a:rPr lang="zh-CN" altLang="zh-CN" sz="2200" dirty="0">
                <a:solidFill>
                  <a:srgbClr val="000000"/>
                </a:solidFill>
                <a:latin typeface="Times New Roman" panose="02020603050405020304" pitchFamily="18" charset="0"/>
                <a:cs typeface="Times New Roman" panose="02020603050405020304" pitchFamily="18" charset="0"/>
              </a:rPr>
              <a:t>。</a:t>
            </a:r>
          </a:p>
          <a:p>
            <a:pPr algn="just">
              <a:lnSpc>
                <a:spcPct val="150000"/>
              </a:lnSpc>
            </a:pPr>
            <a:r>
              <a:rPr lang="zh-CN" altLang="zh-CN" sz="2200" dirty="0">
                <a:latin typeface="Times New Roman" panose="02020603050405020304" pitchFamily="18" charset="0"/>
                <a:cs typeface="Times New Roman" panose="02020603050405020304" pitchFamily="18" charset="0"/>
              </a:rPr>
              <a:t>替换命令</a:t>
            </a:r>
          </a:p>
          <a:p>
            <a:pPr marL="450850" indent="-228600" algn="just">
              <a:lnSpc>
                <a:spcPct val="150000"/>
              </a:lnSpc>
              <a:buFont typeface="Wingdings" panose="05000000000000000000" pitchFamily="2" charset="2"/>
              <a:buChar char="Ø"/>
            </a:pPr>
            <a:r>
              <a:rPr lang="zh-CN" altLang="zh-CN" sz="2200" dirty="0">
                <a:latin typeface="Times New Roman" panose="02020603050405020304" pitchFamily="18" charset="0"/>
                <a:cs typeface="Times New Roman" panose="02020603050405020304" pitchFamily="18" charset="0"/>
              </a:rPr>
              <a:t>s（小写）</a:t>
            </a:r>
            <a:r>
              <a:rPr lang="zh-CN" altLang="en-US" sz="2200" dirty="0">
                <a:latin typeface="Times New Roman" panose="02020603050405020304" pitchFamily="18" charset="0"/>
                <a:cs typeface="Times New Roman" panose="02020603050405020304" pitchFamily="18" charset="0"/>
              </a:rPr>
              <a:t>：</a:t>
            </a:r>
            <a:r>
              <a:rPr lang="zh-CN" altLang="zh-CN" sz="2200" dirty="0">
                <a:latin typeface="Times New Roman" panose="02020603050405020304" pitchFamily="18" charset="0"/>
                <a:cs typeface="Times New Roman" panose="02020603050405020304" pitchFamily="18" charset="0"/>
              </a:rPr>
              <a:t>命令用随后打入的的正文替换光标所在的字符</a:t>
            </a:r>
            <a:endParaRPr lang="en-US" altLang="zh-CN" sz="2200" dirty="0">
              <a:latin typeface="Times New Roman" panose="02020603050405020304" pitchFamily="18" charset="0"/>
              <a:cs typeface="Times New Roman" panose="02020603050405020304" pitchFamily="18" charset="0"/>
            </a:endParaRPr>
          </a:p>
          <a:p>
            <a:pPr marL="450850" indent="-228600" algn="just">
              <a:lnSpc>
                <a:spcPct val="150000"/>
              </a:lnSpc>
              <a:buFont typeface="Wingdings" panose="05000000000000000000" pitchFamily="2" charset="2"/>
              <a:buChar char="Ø"/>
            </a:pPr>
            <a:r>
              <a:rPr lang="zh-CN" altLang="zh-CN" sz="2200" dirty="0">
                <a:latin typeface="Times New Roman" panose="02020603050405020304" pitchFamily="18" charset="0"/>
                <a:cs typeface="Times New Roman" panose="02020603050405020304" pitchFamily="18" charset="0"/>
              </a:rPr>
              <a:t>S（大写）</a:t>
            </a:r>
            <a:r>
              <a:rPr lang="zh-CN" altLang="en-US" sz="2200" dirty="0">
                <a:latin typeface="Times New Roman" panose="02020603050405020304" pitchFamily="18" charset="0"/>
                <a:cs typeface="Times New Roman" panose="02020603050405020304" pitchFamily="18" charset="0"/>
              </a:rPr>
              <a:t>：</a:t>
            </a:r>
            <a:r>
              <a:rPr lang="zh-CN" altLang="zh-CN" sz="2200" dirty="0">
                <a:latin typeface="Times New Roman" panose="02020603050405020304" pitchFamily="18" charset="0"/>
                <a:cs typeface="Times New Roman" panose="02020603050405020304" pitchFamily="18" charset="0"/>
              </a:rPr>
              <a:t>命令用新打入的正文替换当前行（整行）</a:t>
            </a:r>
          </a:p>
          <a:p>
            <a:pPr algn="just">
              <a:lnSpc>
                <a:spcPct val="150000"/>
              </a:lnSpc>
            </a:pPr>
            <a:r>
              <a:rPr lang="zh-CN" altLang="zh-CN" sz="2200" dirty="0">
                <a:latin typeface="Times New Roman" panose="02020603050405020304" pitchFamily="18" charset="0"/>
                <a:cs typeface="Times New Roman" panose="02020603050405020304" pitchFamily="18" charset="0"/>
              </a:rPr>
              <a:t>行结合命令J（大写字母）</a:t>
            </a:r>
            <a:r>
              <a:rPr lang="zh-CN" altLang="en-US" sz="2200" dirty="0">
                <a:latin typeface="Times New Roman" panose="02020603050405020304" pitchFamily="18" charset="0"/>
                <a:cs typeface="Times New Roman" panose="02020603050405020304" pitchFamily="18" charset="0"/>
              </a:rPr>
              <a:t>：</a:t>
            </a:r>
            <a:r>
              <a:rPr lang="zh-CN" altLang="zh-CN" sz="2200" dirty="0">
                <a:latin typeface="Times New Roman" panose="02020603050405020304" pitchFamily="18" charset="0"/>
                <a:cs typeface="Times New Roman" panose="02020603050405020304" pitchFamily="18" charset="0"/>
              </a:rPr>
              <a:t>把光标所在行与下面一行结合成一行</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8640960" cy="6480720"/>
          </a:xfrm>
        </p:spPr>
        <p:txBody>
          <a:bodyPr>
            <a:normAutofit lnSpcReduction="10000"/>
          </a:bodyPr>
          <a:lstStyle/>
          <a:p>
            <a:pPr algn="just">
              <a:lnSpc>
                <a:spcPct val="150000"/>
              </a:lnSpc>
            </a:pPr>
            <a:r>
              <a:rPr lang="zh-CN" altLang="zh-CN" sz="2200" dirty="0">
                <a:latin typeface="宋体" panose="02010600030101010101" pitchFamily="2" charset="-122"/>
              </a:rPr>
              <a:t>文本位移命令</a:t>
            </a:r>
            <a:endParaRPr lang="en-US" altLang="zh-CN" sz="2200" dirty="0">
              <a:latin typeface="宋体" panose="02010600030101010101" pitchFamily="2" charset="-122"/>
            </a:endParaRPr>
          </a:p>
          <a:p>
            <a:pPr marL="450850" indent="-228600" algn="just">
              <a:lnSpc>
                <a:spcPct val="150000"/>
              </a:lnSpc>
              <a:buFont typeface="Wingdings" panose="05000000000000000000" pitchFamily="2" charset="2"/>
              <a:buChar char="Ø"/>
            </a:pPr>
            <a:r>
              <a:rPr lang="zh-CN" altLang="zh-CN" sz="2200" dirty="0">
                <a:latin typeface="宋体" panose="02010600030101010101" pitchFamily="2" charset="-122"/>
              </a:rPr>
              <a:t>&gt;</a:t>
            </a:r>
            <a:r>
              <a:rPr lang="zh-CN" altLang="en-US" sz="2200" dirty="0">
                <a:latin typeface="宋体" panose="02010600030101010101" pitchFamily="2" charset="-122"/>
              </a:rPr>
              <a:t>：</a:t>
            </a:r>
            <a:r>
              <a:rPr lang="zh-CN" altLang="zh-CN" sz="2200" dirty="0">
                <a:latin typeface="宋体" panose="02010600030101010101" pitchFamily="2" charset="-122"/>
              </a:rPr>
              <a:t>命令将限定正文行向右移动，通常是8个空格。</a:t>
            </a:r>
          </a:p>
          <a:p>
            <a:pPr algn="just">
              <a:lnSpc>
                <a:spcPct val="150000"/>
              </a:lnSpc>
              <a:buFont typeface="Wingdings" panose="05000000000000000000" pitchFamily="2" charset="2"/>
              <a:buNone/>
            </a:pPr>
            <a:r>
              <a:rPr lang="zh-CN" altLang="zh-CN" sz="2200" dirty="0">
                <a:latin typeface="宋体" panose="02010600030101010101" pitchFamily="2" charset="-122"/>
              </a:rPr>
              <a:t>    文本右移命令的一般格式是：&gt;光标移动命令</a:t>
            </a:r>
            <a:r>
              <a:rPr lang="zh-CN" altLang="en-US" sz="2200" dirty="0">
                <a:latin typeface="宋体" panose="02010600030101010101" pitchFamily="2" charset="-122"/>
              </a:rPr>
              <a:t>，例如：</a:t>
            </a:r>
            <a:r>
              <a:rPr lang="en-US" altLang="zh-CN" sz="2200" dirty="0">
                <a:latin typeface="宋体" panose="02010600030101010101" pitchFamily="2" charset="-122"/>
              </a:rPr>
              <a:t>&gt;3G</a:t>
            </a:r>
            <a:endParaRPr lang="zh-CN" altLang="zh-CN" sz="2200" dirty="0">
              <a:latin typeface="宋体" panose="02010600030101010101" pitchFamily="2" charset="-122"/>
            </a:endParaRPr>
          </a:p>
          <a:p>
            <a:pPr marL="558800" indent="-285750" algn="just">
              <a:lnSpc>
                <a:spcPct val="150000"/>
              </a:lnSpc>
              <a:buFont typeface="Wingdings" panose="05000000000000000000" pitchFamily="2" charset="2"/>
              <a:buChar char="Ø"/>
            </a:pPr>
            <a:r>
              <a:rPr lang="zh-CN" altLang="zh-CN" sz="2200" dirty="0">
                <a:latin typeface="宋体" panose="02010600030101010101" pitchFamily="2" charset="-122"/>
              </a:rPr>
              <a:t>&lt;</a:t>
            </a:r>
            <a:r>
              <a:rPr lang="zh-CN" altLang="en-US" sz="2200" dirty="0">
                <a:latin typeface="宋体" panose="02010600030101010101" pitchFamily="2" charset="-122"/>
              </a:rPr>
              <a:t>：</a:t>
            </a:r>
            <a:r>
              <a:rPr lang="zh-CN" altLang="zh-CN" sz="2200" dirty="0">
                <a:latin typeface="宋体" panose="02010600030101010101" pitchFamily="2" charset="-122"/>
              </a:rPr>
              <a:t>命令将限定正文行向左移动。使用方式同上。</a:t>
            </a:r>
            <a:endParaRPr lang="en-US" altLang="zh-CN" sz="2200" dirty="0">
              <a:latin typeface="宋体" panose="02010600030101010101" pitchFamily="2" charset="-122"/>
            </a:endParaRPr>
          </a:p>
          <a:p>
            <a:pPr marL="558800" indent="-285750" algn="just">
              <a:lnSpc>
                <a:spcPct val="150000"/>
              </a:lnSpc>
              <a:buFont typeface="Wingdings" panose="05000000000000000000" pitchFamily="2" charset="2"/>
              <a:buChar char="Ø"/>
            </a:pPr>
            <a:r>
              <a:rPr lang="zh-CN" altLang="zh-CN" sz="2200" dirty="0">
                <a:latin typeface="宋体" panose="02010600030101010101" pitchFamily="2" charset="-122"/>
              </a:rPr>
              <a:t>&gt;&gt;</a:t>
            </a:r>
            <a:r>
              <a:rPr lang="zh-CN" altLang="en-US" sz="2200" dirty="0">
                <a:latin typeface="宋体" panose="02010600030101010101" pitchFamily="2" charset="-122"/>
              </a:rPr>
              <a:t>：</a:t>
            </a:r>
            <a:r>
              <a:rPr lang="zh-CN" altLang="zh-CN" sz="2200" dirty="0">
                <a:latin typeface="宋体" panose="02010600030101010101" pitchFamily="2" charset="-122"/>
              </a:rPr>
              <a:t>命令将光标所在行右移8个空格。</a:t>
            </a:r>
            <a:endParaRPr lang="en-US" altLang="zh-CN" sz="2200" dirty="0">
              <a:latin typeface="宋体" panose="02010600030101010101" pitchFamily="2" charset="-122"/>
            </a:endParaRPr>
          </a:p>
          <a:p>
            <a:pPr marL="558800" indent="-285750" algn="just">
              <a:lnSpc>
                <a:spcPct val="150000"/>
              </a:lnSpc>
              <a:buFont typeface="Wingdings" panose="05000000000000000000" pitchFamily="2" charset="2"/>
              <a:buChar char="Ø"/>
            </a:pPr>
            <a:r>
              <a:rPr lang="zh-CN" altLang="zh-CN" sz="2200" dirty="0">
                <a:latin typeface="宋体" panose="02010600030101010101" pitchFamily="2" charset="-122"/>
              </a:rPr>
              <a:t>&lt;&lt;</a:t>
            </a:r>
            <a:r>
              <a:rPr lang="zh-CN" altLang="en-US" sz="2200" dirty="0">
                <a:latin typeface="宋体" panose="02010600030101010101" pitchFamily="2" charset="-122"/>
              </a:rPr>
              <a:t>：</a:t>
            </a:r>
            <a:r>
              <a:rPr lang="zh-CN" altLang="zh-CN" sz="2200" dirty="0">
                <a:latin typeface="宋体" panose="02010600030101010101" pitchFamily="2" charset="-122"/>
              </a:rPr>
              <a:t>命令将光标所在行左移8个空格。</a:t>
            </a:r>
            <a:endParaRPr lang="en-US" altLang="zh-CN" sz="2200" dirty="0">
              <a:latin typeface="宋体" panose="02010600030101010101" pitchFamily="2" charset="-122"/>
            </a:endParaRPr>
          </a:p>
          <a:p>
            <a:pPr algn="just">
              <a:lnSpc>
                <a:spcPct val="150000"/>
              </a:lnSpc>
            </a:pPr>
            <a:r>
              <a:rPr lang="zh-CN" altLang="zh-CN" sz="2200" dirty="0">
                <a:latin typeface="宋体" panose="02010600030101010101" pitchFamily="2" charset="-122"/>
              </a:rPr>
              <a:t>过滤命令的格式是：</a:t>
            </a:r>
          </a:p>
          <a:p>
            <a:pPr algn="just">
              <a:lnSpc>
                <a:spcPct val="150000"/>
              </a:lnSpc>
              <a:buFont typeface="Wingdings" panose="05000000000000000000" pitchFamily="2" charset="2"/>
              <a:buNone/>
            </a:pPr>
            <a:r>
              <a:rPr lang="zh-CN" altLang="zh-CN" sz="2200" dirty="0">
                <a:latin typeface="宋体" panose="02010600030101010101" pitchFamily="2" charset="-122"/>
              </a:rPr>
              <a:t>   ! &lt;光标移动命令&gt; &lt;Linux命令&gt; &lt;Enter&gt;</a:t>
            </a:r>
          </a:p>
          <a:p>
            <a:pPr marL="0" indent="0" algn="just">
              <a:lnSpc>
                <a:spcPct val="150000"/>
              </a:lnSpc>
              <a:buNone/>
            </a:pPr>
            <a:r>
              <a:rPr lang="zh-CN" altLang="zh-CN" sz="2200" dirty="0">
                <a:latin typeface="宋体" panose="02010600030101010101" pitchFamily="2" charset="-122"/>
              </a:rPr>
              <a:t>其功能是把光标所在行和光标移动命令指定行之间的所有行，由给定的Linux命令进行加工，替换原来的那部分正文。</a:t>
            </a:r>
          </a:p>
          <a:p>
            <a:pPr marL="558800" indent="-285750" algn="just">
              <a:lnSpc>
                <a:spcPct val="150000"/>
              </a:lnSpc>
              <a:buFont typeface="Wingdings" panose="05000000000000000000" pitchFamily="2" charset="2"/>
              <a:buChar char="Ø"/>
            </a:pPr>
            <a:endParaRPr lang="zh-CN" altLang="zh-CN" sz="2200" dirty="0">
              <a:latin typeface="宋体" panose="02010600030101010101" pitchFamily="2" charset="-122"/>
            </a:endParaRP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6200"/>
            <a:ext cx="7620000" cy="609600"/>
          </a:xfrm>
        </p:spPr>
        <p:txBody>
          <a:bodyPr/>
          <a:lstStyle/>
          <a:p>
            <a:pPr algn="ctr"/>
            <a:r>
              <a:rPr lang="zh-CN" altLang="en-US" dirty="0"/>
              <a:t>编辑文件</a:t>
            </a:r>
          </a:p>
        </p:txBody>
      </p:sp>
      <p:sp>
        <p:nvSpPr>
          <p:cNvPr id="3" name="内容占位符 2"/>
          <p:cNvSpPr>
            <a:spLocks noGrp="1"/>
          </p:cNvSpPr>
          <p:nvPr>
            <p:ph idx="1"/>
          </p:nvPr>
        </p:nvSpPr>
        <p:spPr>
          <a:xfrm>
            <a:off x="838200" y="685800"/>
            <a:ext cx="7620000" cy="5983560"/>
          </a:xfrm>
        </p:spPr>
        <p:txBody>
          <a:bodyPr>
            <a:noAutofit/>
          </a:bodyPr>
          <a:lstStyle/>
          <a:p>
            <a:pPr>
              <a:lnSpc>
                <a:spcPct val="100000"/>
              </a:lnSpc>
            </a:pPr>
            <a:r>
              <a:rPr lang="zh-CN" altLang="en-US" sz="2200" dirty="0">
                <a:latin typeface="Times New Roman" panose="02020603050405020304" pitchFamily="18" charset="0"/>
                <a:cs typeface="Times New Roman" panose="02020603050405020304" pitchFamily="18" charset="0"/>
              </a:rPr>
              <a:t>编辑已存文件的最常用方式是：</a:t>
            </a:r>
          </a:p>
          <a:p>
            <a:pPr>
              <a:lnSpc>
                <a:spcPct val="100000"/>
              </a:lnSpc>
              <a:buNone/>
            </a:pP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 vi   </a:t>
            </a:r>
            <a:r>
              <a:rPr lang="zh-CN" altLang="en-US" sz="2200" dirty="0">
                <a:latin typeface="Times New Roman" panose="02020603050405020304" pitchFamily="18" charset="0"/>
                <a:cs typeface="Times New Roman" panose="02020603050405020304" pitchFamily="18" charset="0"/>
              </a:rPr>
              <a:t>文件名</a:t>
            </a:r>
          </a:p>
          <a:p>
            <a:pPr>
              <a:lnSpc>
                <a:spcPct val="100000"/>
              </a:lnSpc>
            </a:pPr>
            <a:r>
              <a:rPr lang="zh-CN" altLang="en-US" sz="2200" dirty="0">
                <a:latin typeface="Times New Roman" panose="02020603050405020304" pitchFamily="18" charset="0"/>
                <a:cs typeface="Times New Roman" panose="02020603050405020304" pitchFamily="18" charset="0"/>
              </a:rPr>
              <a:t>从某一指定行进入</a:t>
            </a:r>
            <a:r>
              <a:rPr lang="en-US" altLang="zh-CN" sz="2200" dirty="0">
                <a:latin typeface="Times New Roman" panose="02020603050405020304" pitchFamily="18" charset="0"/>
                <a:cs typeface="Times New Roman" panose="02020603050405020304" pitchFamily="18" charset="0"/>
              </a:rPr>
              <a:t>vi</a:t>
            </a:r>
            <a:r>
              <a:rPr lang="zh-CN" altLang="en-US" sz="2200" dirty="0">
                <a:latin typeface="Times New Roman" panose="02020603050405020304" pitchFamily="18" charset="0"/>
                <a:cs typeface="Times New Roman" panose="02020603050405020304" pitchFamily="18" charset="0"/>
              </a:rPr>
              <a:t>。其格式是：  </a:t>
            </a:r>
          </a:p>
          <a:p>
            <a:pPr>
              <a:lnSpc>
                <a:spcPct val="100000"/>
              </a:lnSpc>
              <a:buNone/>
            </a:pP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 vi  </a:t>
            </a:r>
            <a:r>
              <a:rPr lang="zh-CN" altLang="en-US" sz="2200" dirty="0">
                <a:latin typeface="Times New Roman" panose="02020603050405020304" pitchFamily="18" charset="0"/>
                <a:cs typeface="Times New Roman" panose="02020603050405020304" pitchFamily="18" charset="0"/>
              </a:rPr>
              <a:t>＋行号  文件名</a:t>
            </a:r>
          </a:p>
          <a:p>
            <a:pPr>
              <a:lnSpc>
                <a:spcPct val="100000"/>
              </a:lnSpc>
            </a:pPr>
            <a:r>
              <a:rPr lang="zh-CN" altLang="en-US" sz="2200" dirty="0">
                <a:latin typeface="Times New Roman" panose="02020603050405020304" pitchFamily="18" charset="0"/>
                <a:cs typeface="Times New Roman" panose="02020603050405020304" pitchFamily="18" charset="0"/>
              </a:rPr>
              <a:t>从某一指定词进入</a:t>
            </a:r>
            <a:r>
              <a:rPr lang="en-US" altLang="zh-CN" sz="2200" dirty="0">
                <a:latin typeface="Times New Roman" panose="02020603050405020304" pitchFamily="18" charset="0"/>
                <a:cs typeface="Times New Roman" panose="02020603050405020304" pitchFamily="18" charset="0"/>
              </a:rPr>
              <a:t>vi</a:t>
            </a:r>
            <a:r>
              <a:rPr lang="zh-CN" altLang="en-US" sz="2200" dirty="0">
                <a:latin typeface="Times New Roman" panose="02020603050405020304" pitchFamily="18" charset="0"/>
                <a:cs typeface="Times New Roman" panose="02020603050405020304" pitchFamily="18" charset="0"/>
              </a:rPr>
              <a:t>。其格式是：</a:t>
            </a:r>
          </a:p>
          <a:p>
            <a:pPr>
              <a:lnSpc>
                <a:spcPct val="100000"/>
              </a:lnSpc>
              <a:buNone/>
            </a:pP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 vi  </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a:t>
            </a:r>
            <a:r>
              <a:rPr lang="zh-CN" altLang="en-US" sz="2200" dirty="0">
                <a:latin typeface="Times New Roman" panose="02020603050405020304" pitchFamily="18" charset="0"/>
                <a:cs typeface="Times New Roman" panose="02020603050405020304" pitchFamily="18" charset="0"/>
              </a:rPr>
              <a:t>词   文件名</a:t>
            </a:r>
          </a:p>
          <a:p>
            <a:pPr>
              <a:lnSpc>
                <a:spcPct val="100000"/>
              </a:lnSpc>
            </a:pPr>
            <a:r>
              <a:rPr lang="zh-CN" altLang="en-US" sz="2200" dirty="0">
                <a:latin typeface="Times New Roman" panose="02020603050405020304" pitchFamily="18" charset="0"/>
                <a:cs typeface="Times New Roman" panose="02020603050405020304" pitchFamily="18" charset="0"/>
              </a:rPr>
              <a:t>编辑多个文件</a:t>
            </a:r>
          </a:p>
          <a:p>
            <a:pPr>
              <a:lnSpc>
                <a:spcPct val="100000"/>
              </a:lnSpc>
              <a:buNone/>
            </a:pPr>
            <a:r>
              <a:rPr lang="zh-CN" altLang="en-US" sz="2200" dirty="0">
                <a:latin typeface="Times New Roman" panose="02020603050405020304" pitchFamily="18" charset="0"/>
                <a:cs typeface="Times New Roman" panose="02020603050405020304" pitchFamily="18" charset="0"/>
              </a:rPr>
              <a:t>    可以同时调入多个文件，依次对它们进行编辑。其命令格式是：</a:t>
            </a:r>
          </a:p>
          <a:p>
            <a:pPr>
              <a:lnSpc>
                <a:spcPct val="100000"/>
              </a:lnSpc>
              <a:buNone/>
            </a:pPr>
            <a:r>
              <a:rPr lang="zh-CN" altLang="en-US" sz="2200" dirty="0">
                <a:latin typeface="Times New Roman" panose="02020603050405020304" pitchFamily="18" charset="0"/>
                <a:cs typeface="Times New Roman" panose="02020603050405020304" pitchFamily="18" charset="0"/>
              </a:rPr>
              <a:t>      </a:t>
            </a:r>
            <a:r>
              <a:rPr lang="en-US" altLang="zh-CN" sz="2200" dirty="0">
                <a:latin typeface="Times New Roman" panose="02020603050405020304" pitchFamily="18" charset="0"/>
                <a:cs typeface="Times New Roman" panose="02020603050405020304" pitchFamily="18" charset="0"/>
              </a:rPr>
              <a:t>$ vi  </a:t>
            </a:r>
            <a:r>
              <a:rPr lang="zh-CN" altLang="en-US" sz="2200" dirty="0">
                <a:latin typeface="Times New Roman" panose="02020603050405020304" pitchFamily="18" charset="0"/>
                <a:cs typeface="Times New Roman" panose="02020603050405020304" pitchFamily="18" charset="0"/>
              </a:rPr>
              <a:t>文件</a:t>
            </a:r>
            <a:r>
              <a:rPr lang="en-US" altLang="zh-CN" sz="2200" dirty="0">
                <a:latin typeface="Times New Roman" panose="02020603050405020304" pitchFamily="18" charset="0"/>
                <a:cs typeface="Times New Roman" panose="02020603050405020304" pitchFamily="18" charset="0"/>
              </a:rPr>
              <a:t>1  </a:t>
            </a:r>
            <a:r>
              <a:rPr lang="zh-CN" altLang="en-US" sz="2200" dirty="0">
                <a:latin typeface="Times New Roman" panose="02020603050405020304" pitchFamily="18" charset="0"/>
                <a:cs typeface="Times New Roman" panose="02020603050405020304" pitchFamily="18" charset="0"/>
              </a:rPr>
              <a:t>文件</a:t>
            </a:r>
            <a:r>
              <a:rPr lang="en-US" altLang="zh-CN" sz="2200" dirty="0">
                <a:latin typeface="Times New Roman" panose="02020603050405020304" pitchFamily="18" charset="0"/>
                <a:cs typeface="Times New Roman" panose="02020603050405020304" pitchFamily="18" charset="0"/>
              </a:rPr>
              <a:t>2…</a:t>
            </a:r>
          </a:p>
          <a:p>
            <a:pPr>
              <a:lnSpc>
                <a:spcPct val="100000"/>
              </a:lnSpc>
              <a:buNone/>
            </a:pPr>
            <a:r>
              <a:rPr lang="en-US" altLang="zh-CN" sz="2200" dirty="0">
                <a:latin typeface="Times New Roman" panose="02020603050405020304" pitchFamily="18" charset="0"/>
                <a:cs typeface="Times New Roman" panose="02020603050405020304" pitchFamily="18" charset="0"/>
              </a:rPr>
              <a:t>   </a:t>
            </a:r>
            <a:r>
              <a:rPr lang="zh-CN" altLang="en-US" sz="2200" dirty="0">
                <a:latin typeface="Times New Roman" panose="02020603050405020304" pitchFamily="18" charset="0"/>
                <a:cs typeface="Times New Roman" panose="02020603050405020304" pitchFamily="18" charset="0"/>
              </a:rPr>
              <a:t>当完成对第一个文件的编辑及存盘（用</a:t>
            </a:r>
            <a:r>
              <a:rPr lang="en-US" altLang="zh-CN" sz="2200" dirty="0">
                <a:latin typeface="Times New Roman" panose="02020603050405020304" pitchFamily="18" charset="0"/>
                <a:cs typeface="Times New Roman" panose="02020603050405020304" pitchFamily="18" charset="0"/>
              </a:rPr>
              <a:t>:w</a:t>
            </a:r>
            <a:r>
              <a:rPr lang="zh-CN" altLang="en-US" sz="2200" dirty="0">
                <a:latin typeface="Times New Roman" panose="02020603050405020304" pitchFamily="18" charset="0"/>
                <a:cs typeface="Times New Roman" panose="02020603050405020304" pitchFamily="18" charset="0"/>
              </a:rPr>
              <a:t>命令）后，输入命令</a:t>
            </a:r>
            <a:r>
              <a:rPr lang="en-US" altLang="zh-CN" sz="2200" dirty="0">
                <a:latin typeface="Times New Roman" panose="02020603050405020304" pitchFamily="18" charset="0"/>
                <a:cs typeface="Times New Roman" panose="02020603050405020304" pitchFamily="18" charset="0"/>
              </a:rPr>
              <a:t>:n</a:t>
            </a:r>
            <a:r>
              <a:rPr lang="zh-CN" altLang="en-US" sz="2200" dirty="0">
                <a:latin typeface="Times New Roman" panose="02020603050405020304" pitchFamily="18" charset="0"/>
                <a:cs typeface="Times New Roman" panose="02020603050405020304" pitchFamily="18" charset="0"/>
              </a:rPr>
              <a:t>就进入第二个文件</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6200"/>
            <a:ext cx="7620000" cy="609600"/>
          </a:xfrm>
        </p:spPr>
        <p:txBody>
          <a:bodyPr/>
          <a:lstStyle/>
          <a:p>
            <a:pPr algn="ctr"/>
            <a:r>
              <a:rPr lang="zh-CN" altLang="en-US" dirty="0"/>
              <a:t>主要内容</a:t>
            </a:r>
          </a:p>
        </p:txBody>
      </p:sp>
      <p:sp>
        <p:nvSpPr>
          <p:cNvPr id="3" name="内容占位符 2"/>
          <p:cNvSpPr>
            <a:spLocks noGrp="1"/>
          </p:cNvSpPr>
          <p:nvPr>
            <p:ph idx="1"/>
          </p:nvPr>
        </p:nvSpPr>
        <p:spPr>
          <a:xfrm>
            <a:off x="838200" y="836712"/>
            <a:ext cx="7620000" cy="5335488"/>
          </a:xfrm>
        </p:spPr>
        <p:txBody>
          <a:bodyPr/>
          <a:lstStyle/>
          <a:p>
            <a:pPr algn="just">
              <a:lnSpc>
                <a:spcPct val="150000"/>
              </a:lnSpc>
            </a:pPr>
            <a:r>
              <a:rPr lang="zh-CN" altLang="en-US" sz="2400" dirty="0">
                <a:latin typeface="宋体" panose="02010600030101010101" pitchFamily="2" charset="-122"/>
              </a:rPr>
              <a:t>进入和退出</a:t>
            </a:r>
            <a:r>
              <a:rPr lang="en-US" altLang="zh-CN" sz="2400" dirty="0">
                <a:latin typeface="宋体" panose="02010600030101010101" pitchFamily="2" charset="-122"/>
              </a:rPr>
              <a:t>vi</a:t>
            </a:r>
            <a:r>
              <a:rPr lang="zh-CN" altLang="en-US" sz="2400" dirty="0">
                <a:latin typeface="宋体" panose="02010600030101010101" pitchFamily="2" charset="-122"/>
              </a:rPr>
              <a:t>的方法</a:t>
            </a:r>
          </a:p>
          <a:p>
            <a:pPr algn="just">
              <a:lnSpc>
                <a:spcPct val="150000"/>
              </a:lnSpc>
            </a:pPr>
            <a:r>
              <a:rPr lang="en-US" altLang="zh-CN" sz="2400" dirty="0">
                <a:latin typeface="宋体" panose="02010600030101010101" pitchFamily="2" charset="-122"/>
              </a:rPr>
              <a:t>vi</a:t>
            </a:r>
            <a:r>
              <a:rPr lang="zh-CN" altLang="en-US" sz="2400" dirty="0">
                <a:latin typeface="宋体" panose="02010600030101010101" pitchFamily="2" charset="-122"/>
              </a:rPr>
              <a:t>编辑器的工作方式</a:t>
            </a:r>
          </a:p>
          <a:p>
            <a:pPr algn="just">
              <a:lnSpc>
                <a:spcPct val="150000"/>
              </a:lnSpc>
            </a:pPr>
            <a:r>
              <a:rPr lang="en-US" altLang="zh-CN" sz="2400" dirty="0">
                <a:latin typeface="宋体" panose="02010600030101010101" pitchFamily="2" charset="-122"/>
              </a:rPr>
              <a:t>vi</a:t>
            </a:r>
            <a:r>
              <a:rPr lang="zh-CN" altLang="en-US" sz="2400" dirty="0">
                <a:latin typeface="宋体" panose="02010600030101010101" pitchFamily="2" charset="-122"/>
              </a:rPr>
              <a:t>文本插入和修改命令的规则、应用</a:t>
            </a:r>
          </a:p>
          <a:p>
            <a:pPr algn="just">
              <a:lnSpc>
                <a:spcPct val="150000"/>
              </a:lnSpc>
            </a:pPr>
            <a:r>
              <a:rPr lang="zh-CN" altLang="en-US" sz="2400" dirty="0">
                <a:latin typeface="宋体" panose="02010600030101010101" pitchFamily="2" charset="-122"/>
              </a:rPr>
              <a:t>移动光标的命令</a:t>
            </a:r>
          </a:p>
          <a:p>
            <a:pPr algn="just">
              <a:lnSpc>
                <a:spcPct val="150000"/>
              </a:lnSpc>
            </a:pPr>
            <a:r>
              <a:rPr lang="zh-CN" altLang="en-US" sz="2400" dirty="0">
                <a:latin typeface="宋体" panose="02010600030101010101" pitchFamily="2" charset="-122"/>
              </a:rPr>
              <a:t>屏幕命令、字符串检索等命令的使用</a:t>
            </a:r>
          </a:p>
          <a:p>
            <a:pPr algn="just">
              <a:lnSpc>
                <a:spcPct val="150000"/>
              </a:lnSpc>
            </a:pPr>
            <a:r>
              <a:rPr lang="en-US" altLang="zh-CN" sz="2400" dirty="0">
                <a:latin typeface="宋体" panose="02010600030101010101" pitchFamily="2" charset="-122"/>
              </a:rPr>
              <a:t>ex</a:t>
            </a:r>
            <a:r>
              <a:rPr lang="zh-CN" altLang="en-US" sz="2400" dirty="0">
                <a:latin typeface="宋体" panose="02010600030101010101" pitchFamily="2" charset="-122"/>
              </a:rPr>
              <a:t>命令的使用</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6200"/>
            <a:ext cx="7620000" cy="609600"/>
          </a:xfrm>
        </p:spPr>
        <p:txBody>
          <a:bodyPr/>
          <a:lstStyle/>
          <a:p>
            <a:pPr algn="ctr"/>
            <a:r>
              <a:rPr lang="zh-CN" altLang="zh-CN" dirty="0"/>
              <a:t>字符串检索</a:t>
            </a:r>
            <a:endParaRPr lang="zh-CN" altLang="en-US" dirty="0"/>
          </a:p>
        </p:txBody>
      </p:sp>
      <p:sp>
        <p:nvSpPr>
          <p:cNvPr id="3" name="内容占位符 2"/>
          <p:cNvSpPr>
            <a:spLocks noGrp="1"/>
          </p:cNvSpPr>
          <p:nvPr>
            <p:ph idx="1"/>
          </p:nvPr>
        </p:nvSpPr>
        <p:spPr>
          <a:xfrm>
            <a:off x="0" y="685800"/>
            <a:ext cx="9036496" cy="5983560"/>
          </a:xfrm>
        </p:spPr>
        <p:txBody>
          <a:bodyPr>
            <a:normAutofit fontScale="85000" lnSpcReduction="10000"/>
          </a:bodyPr>
          <a:lstStyle/>
          <a:p>
            <a:pPr algn="just">
              <a:lnSpc>
                <a:spcPct val="120000"/>
              </a:lnSpc>
            </a:pPr>
            <a:r>
              <a:rPr lang="zh-CN" altLang="zh-CN" sz="2600" dirty="0">
                <a:latin typeface="Times New Roman" panose="02020603050405020304" pitchFamily="18" charset="0"/>
                <a:cs typeface="Times New Roman" panose="02020603050405020304" pitchFamily="18" charset="0"/>
              </a:rPr>
              <a:t>向前检索命令的格式是：</a:t>
            </a:r>
            <a:r>
              <a:rPr lang="zh-CN" altLang="zh-CN" sz="2600" dirty="0">
                <a:solidFill>
                  <a:srgbClr val="FF0000"/>
                </a:solidFill>
                <a:latin typeface="Times New Roman" panose="02020603050405020304" pitchFamily="18" charset="0"/>
                <a:cs typeface="Times New Roman" panose="02020603050405020304" pitchFamily="18" charset="0"/>
              </a:rPr>
              <a:t> /模式〈Enter〉 </a:t>
            </a:r>
          </a:p>
          <a:p>
            <a:pPr algn="just">
              <a:lnSpc>
                <a:spcPct val="120000"/>
              </a:lnSpc>
              <a:buFont typeface="Wingdings" panose="05000000000000000000" pitchFamily="2" charset="2"/>
              <a:buNone/>
            </a:pPr>
            <a:r>
              <a:rPr lang="zh-CN" altLang="zh-CN" sz="2600" dirty="0">
                <a:latin typeface="Times New Roman" panose="02020603050405020304" pitchFamily="18" charset="0"/>
                <a:cs typeface="Times New Roman" panose="02020603050405020304" pitchFamily="18" charset="0"/>
              </a:rPr>
              <a:t>    </a:t>
            </a:r>
            <a:r>
              <a:rPr lang="zh-CN" altLang="zh-CN" sz="2600" dirty="0">
                <a:latin typeface="Times New Roman" panose="02020603050405020304" pitchFamily="18" charset="0"/>
                <a:ea typeface="楷体_GB2312" pitchFamily="1" charset="-122"/>
                <a:cs typeface="Times New Roman" panose="02020603050405020304" pitchFamily="18" charset="0"/>
              </a:rPr>
              <a:t>系统从光标所在行开始向前查找这个模式，找到第一个相匹配的字符串后，光标就停在该模式的第一个字符上/模式/位移〈Enter〉 位移可以是－、＋、－数字、＋数字</a:t>
            </a:r>
          </a:p>
          <a:p>
            <a:pPr marL="450850" indent="-228600" algn="just">
              <a:lnSpc>
                <a:spcPct val="120000"/>
              </a:lnSpc>
              <a:buFont typeface="Wingdings" panose="05000000000000000000" pitchFamily="2" charset="2"/>
              <a:buChar char="Ø"/>
            </a:pPr>
            <a:r>
              <a:rPr lang="zh-CN" altLang="en-US" sz="2600" dirty="0">
                <a:latin typeface="Times New Roman" panose="02020603050405020304" pitchFamily="18" charset="0"/>
                <a:ea typeface="楷体_GB2312" pitchFamily="1" charset="-122"/>
                <a:cs typeface="Times New Roman" panose="02020603050405020304" pitchFamily="18" charset="0"/>
              </a:rPr>
              <a:t>“</a:t>
            </a:r>
            <a:r>
              <a:rPr lang="zh-CN" altLang="zh-CN" sz="2600" dirty="0">
                <a:latin typeface="Times New Roman" panose="02020603050405020304" pitchFamily="18" charset="0"/>
                <a:ea typeface="楷体_GB2312" pitchFamily="1" charset="-122"/>
                <a:cs typeface="Times New Roman" panose="02020603050405020304" pitchFamily="18" charset="0"/>
              </a:rPr>
              <a:t>/模式/－</a:t>
            </a:r>
            <a:r>
              <a:rPr lang="zh-CN" altLang="en-US" sz="2600" dirty="0">
                <a:latin typeface="Times New Roman" panose="02020603050405020304" pitchFamily="18" charset="0"/>
                <a:ea typeface="楷体_GB2312" pitchFamily="1" charset="-122"/>
                <a:cs typeface="Times New Roman" panose="02020603050405020304" pitchFamily="18" charset="0"/>
              </a:rPr>
              <a:t>”：</a:t>
            </a:r>
            <a:r>
              <a:rPr lang="zh-CN" altLang="zh-CN" sz="2600" dirty="0">
                <a:latin typeface="Times New Roman" panose="02020603050405020304" pitchFamily="18" charset="0"/>
                <a:cs typeface="Times New Roman" panose="02020603050405020304" pitchFamily="18" charset="0"/>
              </a:rPr>
              <a:t>从光标所在行起始向前检索指定的模式，光标停在首先找到的那一行的前一行的行首</a:t>
            </a:r>
            <a:endParaRPr lang="en-US" altLang="zh-CN" sz="2600" dirty="0">
              <a:latin typeface="Times New Roman" panose="02020603050405020304" pitchFamily="18" charset="0"/>
              <a:cs typeface="Times New Roman" panose="02020603050405020304" pitchFamily="18" charset="0"/>
            </a:endParaRPr>
          </a:p>
          <a:p>
            <a:pPr marL="450850" indent="-228600" algn="just">
              <a:lnSpc>
                <a:spcPct val="120000"/>
              </a:lnSpc>
              <a:buFont typeface="Wingdings" panose="05000000000000000000" pitchFamily="2" charset="2"/>
              <a:buChar char="Ø"/>
            </a:pPr>
            <a:r>
              <a:rPr lang="zh-CN" altLang="zh-CN" sz="2600" dirty="0">
                <a:latin typeface="Times New Roman" panose="02020603050405020304" pitchFamily="18" charset="0"/>
                <a:cs typeface="Times New Roman" panose="02020603050405020304" pitchFamily="18" charset="0"/>
              </a:rPr>
              <a:t>“</a:t>
            </a:r>
            <a:r>
              <a:rPr lang="zh-CN" altLang="zh-CN" sz="2600" dirty="0">
                <a:latin typeface="Times New Roman" panose="02020603050405020304" pitchFamily="18" charset="0"/>
                <a:ea typeface="楷体_GB2312" pitchFamily="1" charset="-122"/>
                <a:cs typeface="Times New Roman" panose="02020603050405020304" pitchFamily="18" charset="0"/>
              </a:rPr>
              <a:t>/模式/－数字</a:t>
            </a:r>
            <a:r>
              <a:rPr lang="zh-CN" altLang="zh-CN" sz="2600" dirty="0">
                <a:latin typeface="Times New Roman" panose="02020603050405020304" pitchFamily="18" charset="0"/>
                <a:cs typeface="Times New Roman" panose="02020603050405020304" pitchFamily="18" charset="0"/>
              </a:rPr>
              <a:t>”</a:t>
            </a:r>
            <a:r>
              <a:rPr lang="zh-CN" altLang="en-US" sz="2600" dirty="0">
                <a:latin typeface="Times New Roman" panose="02020603050405020304" pitchFamily="18" charset="0"/>
                <a:cs typeface="Times New Roman" panose="02020603050405020304" pitchFamily="18" charset="0"/>
              </a:rPr>
              <a:t>：</a:t>
            </a:r>
            <a:r>
              <a:rPr lang="zh-CN" altLang="zh-CN" sz="2600" dirty="0">
                <a:latin typeface="Times New Roman" panose="02020603050405020304" pitchFamily="18" charset="0"/>
                <a:cs typeface="Times New Roman" panose="02020603050405020304" pitchFamily="18" charset="0"/>
              </a:rPr>
              <a:t>其功能与上一形式相同，但光标停在匹配行之前倒数第n 行（即，行号=匹配行号－n）的行首，这里n是“数字”值</a:t>
            </a:r>
            <a:endParaRPr lang="en-US" altLang="zh-CN" sz="2600" dirty="0">
              <a:solidFill>
                <a:srgbClr val="FF00FF"/>
              </a:solidFill>
              <a:latin typeface="Times New Roman" panose="02020603050405020304" pitchFamily="18" charset="0"/>
              <a:cs typeface="Times New Roman" panose="02020603050405020304" pitchFamily="18" charset="0"/>
            </a:endParaRPr>
          </a:p>
          <a:p>
            <a:pPr marL="450850" indent="-228600" algn="just">
              <a:lnSpc>
                <a:spcPct val="120000"/>
              </a:lnSpc>
              <a:buFont typeface="Wingdings" panose="05000000000000000000" pitchFamily="2" charset="2"/>
              <a:buChar char="Ø"/>
            </a:pPr>
            <a:r>
              <a:rPr lang="zh-CN" altLang="zh-CN" sz="2600" dirty="0">
                <a:latin typeface="Times New Roman" panose="02020603050405020304" pitchFamily="18" charset="0"/>
                <a:cs typeface="Times New Roman" panose="02020603050405020304" pitchFamily="18" charset="0"/>
              </a:rPr>
              <a:t>“</a:t>
            </a:r>
            <a:r>
              <a:rPr lang="zh-CN" altLang="zh-CN" sz="2600" dirty="0">
                <a:latin typeface="Times New Roman" panose="02020603050405020304" pitchFamily="18" charset="0"/>
                <a:ea typeface="楷体_GB2312" pitchFamily="1" charset="-122"/>
                <a:cs typeface="Times New Roman" panose="02020603050405020304" pitchFamily="18" charset="0"/>
              </a:rPr>
              <a:t>/模式/+”</a:t>
            </a:r>
            <a:r>
              <a:rPr lang="zh-CN" altLang="en-US" sz="2600" dirty="0">
                <a:latin typeface="Times New Roman" panose="02020603050405020304" pitchFamily="18" charset="0"/>
                <a:ea typeface="楷体_GB2312" pitchFamily="1" charset="-122"/>
                <a:cs typeface="Times New Roman" panose="02020603050405020304" pitchFamily="18" charset="0"/>
              </a:rPr>
              <a:t>：</a:t>
            </a:r>
            <a:r>
              <a:rPr lang="zh-CN" altLang="zh-CN" sz="2600" dirty="0">
                <a:latin typeface="Times New Roman" panose="02020603050405020304" pitchFamily="18" charset="0"/>
                <a:cs typeface="Times New Roman" panose="02020603050405020304" pitchFamily="18" charset="0"/>
              </a:rPr>
              <a:t>是从光标所在行起始向前检索指定的模式，光标停在首先找到的那一行的下面一行的行首</a:t>
            </a:r>
            <a:endParaRPr lang="en-US" altLang="zh-CN" sz="2600" dirty="0">
              <a:latin typeface="Times New Roman" panose="02020603050405020304" pitchFamily="18" charset="0"/>
              <a:cs typeface="Times New Roman" panose="02020603050405020304" pitchFamily="18" charset="0"/>
            </a:endParaRPr>
          </a:p>
          <a:p>
            <a:pPr marL="450850" indent="-228600" algn="just">
              <a:lnSpc>
                <a:spcPct val="120000"/>
              </a:lnSpc>
              <a:buFont typeface="Wingdings" panose="05000000000000000000" pitchFamily="2" charset="2"/>
              <a:buChar char="Ø"/>
            </a:pPr>
            <a:r>
              <a:rPr lang="zh-CN" altLang="zh-CN" sz="2600" dirty="0">
                <a:latin typeface="Times New Roman" panose="02020603050405020304" pitchFamily="18" charset="0"/>
                <a:cs typeface="Times New Roman" panose="02020603050405020304" pitchFamily="18" charset="0"/>
              </a:rPr>
              <a:t>“ </a:t>
            </a:r>
            <a:r>
              <a:rPr lang="zh-CN" altLang="zh-CN" sz="2600" dirty="0">
                <a:latin typeface="Times New Roman" panose="02020603050405020304" pitchFamily="18" charset="0"/>
                <a:ea typeface="楷体_GB2312" pitchFamily="1" charset="-122"/>
                <a:cs typeface="Times New Roman" panose="02020603050405020304" pitchFamily="18" charset="0"/>
              </a:rPr>
              <a:t>/模式/+数字</a:t>
            </a:r>
            <a:r>
              <a:rPr lang="zh-CN" altLang="zh-CN" sz="2600" dirty="0">
                <a:latin typeface="Times New Roman" panose="02020603050405020304" pitchFamily="18" charset="0"/>
                <a:cs typeface="Times New Roman" panose="02020603050405020304" pitchFamily="18" charset="0"/>
              </a:rPr>
              <a:t>”</a:t>
            </a:r>
            <a:r>
              <a:rPr lang="zh-CN" altLang="en-US" sz="2600" dirty="0">
                <a:latin typeface="Times New Roman" panose="02020603050405020304" pitchFamily="18" charset="0"/>
                <a:cs typeface="Times New Roman" panose="02020603050405020304" pitchFamily="18" charset="0"/>
              </a:rPr>
              <a:t>：</a:t>
            </a:r>
            <a:r>
              <a:rPr lang="zh-CN" altLang="zh-CN" sz="2600" dirty="0">
                <a:latin typeface="Times New Roman" panose="02020603050405020304" pitchFamily="18" charset="0"/>
                <a:cs typeface="Times New Roman" panose="02020603050405020304" pitchFamily="18" charset="0"/>
              </a:rPr>
              <a:t>其功能与上一形式相同，但光标停在匹配行之后正数第n行（即，行号=匹配行号+ n）的行首，这里n是“数字”值</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76672"/>
            <a:ext cx="7620000" cy="5695528"/>
          </a:xfrm>
        </p:spPr>
        <p:txBody>
          <a:bodyPr>
            <a:normAutofit/>
          </a:bodyPr>
          <a:lstStyle/>
          <a:p>
            <a:r>
              <a:rPr lang="zh-CN" altLang="zh-CN" sz="2200" dirty="0">
                <a:latin typeface="Times New Roman" panose="02020603050405020304" pitchFamily="18" charset="0"/>
                <a:cs typeface="Times New Roman" panose="02020603050405020304" pitchFamily="18" charset="0"/>
              </a:rPr>
              <a:t>向后检索命令的格式是：</a:t>
            </a:r>
          </a:p>
          <a:p>
            <a:pPr>
              <a:buFont typeface="Wingdings" panose="05000000000000000000" pitchFamily="2" charset="2"/>
              <a:buNone/>
            </a:pPr>
            <a:r>
              <a:rPr lang="zh-CN" altLang="zh-CN" sz="2200" dirty="0">
                <a:latin typeface="Times New Roman" panose="02020603050405020304" pitchFamily="18" charset="0"/>
                <a:cs typeface="Times New Roman" panose="02020603050405020304" pitchFamily="18" charset="0"/>
              </a:rPr>
              <a:t>     ？模式 〈Enter〉</a:t>
            </a:r>
          </a:p>
          <a:p>
            <a:pPr>
              <a:buFont typeface="Wingdings" panose="05000000000000000000" pitchFamily="2" charset="2"/>
              <a:buNone/>
            </a:pPr>
            <a:r>
              <a:rPr lang="zh-CN" altLang="zh-CN" sz="2200" dirty="0">
                <a:latin typeface="Times New Roman" panose="02020603050405020304" pitchFamily="18" charset="0"/>
                <a:cs typeface="Times New Roman" panose="02020603050405020304" pitchFamily="18" charset="0"/>
              </a:rPr>
              <a:t>      ？模式？位移〈Enter〉</a:t>
            </a:r>
          </a:p>
          <a:p>
            <a:pPr marL="0" indent="0">
              <a:buNone/>
            </a:pPr>
            <a:r>
              <a:rPr lang="en-US" altLang="zh-CN" sz="2200" dirty="0">
                <a:latin typeface="Times New Roman" panose="02020603050405020304" pitchFamily="18" charset="0"/>
                <a:cs typeface="Times New Roman" panose="02020603050405020304" pitchFamily="18" charset="0"/>
              </a:rPr>
              <a:t>   </a:t>
            </a:r>
            <a:r>
              <a:rPr lang="zh-CN" altLang="zh-CN" sz="2200" dirty="0">
                <a:latin typeface="Times New Roman" panose="02020603050405020304" pitchFamily="18" charset="0"/>
                <a:cs typeface="Times New Roman" panose="02020603050405020304" pitchFamily="18" charset="0"/>
              </a:rPr>
              <a:t>如果在模式中想包含以下特殊字符：</a:t>
            </a:r>
          </a:p>
          <a:p>
            <a:pPr>
              <a:buFont typeface="Wingdings" panose="05000000000000000000" pitchFamily="2" charset="2"/>
              <a:buNone/>
            </a:pPr>
            <a:r>
              <a:rPr lang="zh-CN" altLang="zh-CN" sz="2200" dirty="0">
                <a:latin typeface="Times New Roman" panose="02020603050405020304" pitchFamily="18" charset="0"/>
                <a:cs typeface="Times New Roman" panose="02020603050405020304" pitchFamily="18" charset="0"/>
              </a:rPr>
              <a:t>        *  ·  ＄  ^  ［  ｝  \   /</a:t>
            </a:r>
          </a:p>
          <a:p>
            <a:pPr>
              <a:buFont typeface="Wingdings" panose="05000000000000000000" pitchFamily="2" charset="2"/>
              <a:buNone/>
            </a:pPr>
            <a:r>
              <a:rPr lang="zh-CN" altLang="zh-CN" sz="2200" dirty="0">
                <a:latin typeface="Times New Roman" panose="02020603050405020304" pitchFamily="18" charset="0"/>
                <a:cs typeface="Times New Roman" panose="02020603050405020304" pitchFamily="18" charset="0"/>
              </a:rPr>
              <a:t>    需要使用其转义形式，即在这些字符前面加上反斜线（\），使其失去特殊含义，作为一般字符对待</a:t>
            </a:r>
          </a:p>
          <a:p>
            <a:r>
              <a:rPr lang="zh-CN" altLang="zh-CN" sz="2200" dirty="0">
                <a:latin typeface="Times New Roman" panose="02020603050405020304" pitchFamily="18" charset="0"/>
                <a:cs typeface="Times New Roman" panose="02020603050405020304" pitchFamily="18" charset="0"/>
              </a:rPr>
              <a:t>检索下一个字符串的命令:</a:t>
            </a:r>
          </a:p>
          <a:p>
            <a:pPr>
              <a:buFont typeface="Wingdings" panose="05000000000000000000" pitchFamily="2" charset="2"/>
              <a:buNone/>
            </a:pPr>
            <a:r>
              <a:rPr lang="zh-CN" altLang="zh-CN" sz="2200" dirty="0">
                <a:latin typeface="Times New Roman" panose="02020603050405020304" pitchFamily="18" charset="0"/>
                <a:cs typeface="Times New Roman" panose="02020603050405020304" pitchFamily="18" charset="0"/>
              </a:rPr>
              <a:t>   n  重复检索的方向与上一个检索命令相同</a:t>
            </a:r>
          </a:p>
          <a:p>
            <a:pPr>
              <a:buFont typeface="Wingdings" panose="05000000000000000000" pitchFamily="2" charset="2"/>
              <a:buNone/>
            </a:pPr>
            <a:r>
              <a:rPr lang="zh-CN" altLang="zh-CN" sz="2200" dirty="0">
                <a:latin typeface="Times New Roman" panose="02020603050405020304" pitchFamily="18" charset="0"/>
                <a:cs typeface="Times New Roman" panose="02020603050405020304" pitchFamily="18" charset="0"/>
              </a:rPr>
              <a:t>   N  重复检索的方向与上一个检索命令相反</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16632"/>
            <a:ext cx="7620000" cy="6055568"/>
          </a:xfrm>
        </p:spPr>
        <p:txBody>
          <a:bodyPr>
            <a:normAutofit lnSpcReduction="10000"/>
          </a:bodyPr>
          <a:lstStyle/>
          <a:p>
            <a:pPr>
              <a:lnSpc>
                <a:spcPct val="90000"/>
              </a:lnSpc>
            </a:pPr>
            <a:r>
              <a:rPr lang="zh-CN" altLang="zh-CN" sz="2200" dirty="0"/>
              <a:t>查找字符的命令：</a:t>
            </a:r>
          </a:p>
          <a:p>
            <a:pPr>
              <a:lnSpc>
                <a:spcPct val="90000"/>
              </a:lnSpc>
              <a:buFont typeface="Wingdings" panose="05000000000000000000" pitchFamily="2" charset="2"/>
              <a:buNone/>
            </a:pPr>
            <a:r>
              <a:rPr lang="zh-CN" altLang="zh-CN" sz="2200" dirty="0">
                <a:latin typeface="宋体" panose="02010600030101010101" pitchFamily="2" charset="-122"/>
              </a:rPr>
              <a:t>    </a:t>
            </a:r>
            <a:r>
              <a:rPr lang="zh-CN" altLang="zh-CN" sz="2200" dirty="0">
                <a:solidFill>
                  <a:srgbClr val="FF0000"/>
                </a:solidFill>
                <a:latin typeface="宋体" panose="02010600030101010101" pitchFamily="2" charset="-122"/>
              </a:rPr>
              <a:t>f字符</a:t>
            </a:r>
            <a:r>
              <a:rPr lang="zh-CN" altLang="zh-CN" sz="2200" dirty="0">
                <a:latin typeface="宋体" panose="02010600030101010101" pitchFamily="2" charset="-122"/>
              </a:rPr>
              <a:t> ——在当前行上向前查找给定的字符</a:t>
            </a:r>
          </a:p>
          <a:p>
            <a:pPr>
              <a:lnSpc>
                <a:spcPct val="90000"/>
              </a:lnSpc>
              <a:buFont typeface="Wingdings" panose="05000000000000000000" pitchFamily="2" charset="2"/>
              <a:buNone/>
            </a:pPr>
            <a:r>
              <a:rPr lang="zh-CN" altLang="zh-CN" sz="2200" dirty="0">
                <a:latin typeface="宋体" panose="02010600030101010101" pitchFamily="2" charset="-122"/>
              </a:rPr>
              <a:t>    F字符——在当前行上向后查找给定的字符</a:t>
            </a:r>
          </a:p>
          <a:p>
            <a:pPr>
              <a:lnSpc>
                <a:spcPct val="90000"/>
              </a:lnSpc>
              <a:buFont typeface="Wingdings" panose="05000000000000000000" pitchFamily="2" charset="2"/>
              <a:buNone/>
            </a:pPr>
            <a:r>
              <a:rPr lang="zh-CN" altLang="zh-CN" sz="2200" dirty="0">
                <a:latin typeface="宋体" panose="02010600030101010101" pitchFamily="2" charset="-122"/>
              </a:rPr>
              <a:t>    ；——重复上一次查找动作，查找方向相同</a:t>
            </a:r>
          </a:p>
          <a:p>
            <a:pPr>
              <a:lnSpc>
                <a:spcPct val="90000"/>
              </a:lnSpc>
              <a:buFont typeface="Wingdings" panose="05000000000000000000" pitchFamily="2" charset="2"/>
              <a:buNone/>
            </a:pPr>
            <a:r>
              <a:rPr lang="zh-CN" altLang="zh-CN" sz="2200" dirty="0">
                <a:latin typeface="宋体" panose="02010600030101010101" pitchFamily="2" charset="-122"/>
              </a:rPr>
              <a:t>    ，——反向重复查找</a:t>
            </a:r>
            <a:r>
              <a:rPr lang="zh-CN" altLang="zh-CN" sz="2200" dirty="0"/>
              <a:t> </a:t>
            </a:r>
          </a:p>
          <a:p>
            <a:pPr>
              <a:lnSpc>
                <a:spcPct val="90000"/>
              </a:lnSpc>
            </a:pPr>
            <a:r>
              <a:rPr lang="zh-CN" altLang="zh-CN" sz="2200" dirty="0"/>
              <a:t>光标靠近字符的命令：</a:t>
            </a:r>
          </a:p>
          <a:p>
            <a:pPr>
              <a:lnSpc>
                <a:spcPct val="90000"/>
              </a:lnSpc>
              <a:buFont typeface="Wingdings" panose="05000000000000000000" pitchFamily="2" charset="2"/>
              <a:buNone/>
            </a:pPr>
            <a:r>
              <a:rPr lang="zh-CN" altLang="zh-CN" sz="2200" dirty="0"/>
              <a:t>      t     向前移动光标靠近给定字符，但不在该字符上</a:t>
            </a:r>
          </a:p>
          <a:p>
            <a:pPr>
              <a:lnSpc>
                <a:spcPct val="90000"/>
              </a:lnSpc>
              <a:buFont typeface="Wingdings" panose="05000000000000000000" pitchFamily="2" charset="2"/>
              <a:buNone/>
            </a:pPr>
            <a:r>
              <a:rPr lang="zh-CN" altLang="zh-CN" sz="2200" dirty="0"/>
              <a:t>      T    向后移动光标靠近给定字符，但不在该字符上</a:t>
            </a:r>
          </a:p>
          <a:p>
            <a:pPr>
              <a:lnSpc>
                <a:spcPct val="90000"/>
              </a:lnSpc>
            </a:pPr>
            <a:r>
              <a:rPr lang="zh-CN" altLang="zh-CN" sz="2200" dirty="0">
                <a:latin typeface="宋体" panose="02010600030101010101" pitchFamily="2" charset="-122"/>
              </a:rPr>
              <a:t>置标记命令的格式是：　m小写字母</a:t>
            </a:r>
          </a:p>
          <a:p>
            <a:pPr>
              <a:lnSpc>
                <a:spcPct val="90000"/>
              </a:lnSpc>
            </a:pPr>
            <a:r>
              <a:rPr lang="zh-CN" altLang="zh-CN" sz="2200" dirty="0"/>
              <a:t>移至标记命令：</a:t>
            </a:r>
          </a:p>
          <a:p>
            <a:pPr>
              <a:lnSpc>
                <a:spcPct val="90000"/>
              </a:lnSpc>
              <a:buFont typeface="Wingdings" panose="05000000000000000000" pitchFamily="2" charset="2"/>
              <a:buNone/>
            </a:pPr>
            <a:r>
              <a:rPr lang="zh-CN" altLang="zh-CN" sz="2200" dirty="0"/>
              <a:t>    '标记字母——单引号(')命令将光标移到预置标记行的开头</a:t>
            </a:r>
          </a:p>
          <a:p>
            <a:pPr>
              <a:lnSpc>
                <a:spcPct val="90000"/>
              </a:lnSpc>
              <a:buFont typeface="Wingdings" panose="05000000000000000000" pitchFamily="2" charset="2"/>
              <a:buNone/>
            </a:pPr>
            <a:r>
              <a:rPr lang="zh-CN" altLang="zh-CN" sz="2200" dirty="0"/>
              <a:t>   ｀标记字母——倒单引号(｀）命令将光标精确移到该行的置标记位置</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620688"/>
            <a:ext cx="8892480" cy="5551512"/>
          </a:xfrm>
        </p:spPr>
        <p:txBody>
          <a:bodyPr/>
          <a:lstStyle/>
          <a:p>
            <a:pPr>
              <a:lnSpc>
                <a:spcPct val="150000"/>
              </a:lnSpc>
            </a:pPr>
            <a:r>
              <a:rPr lang="zh-CN" altLang="zh-CN" sz="2200" dirty="0"/>
              <a:t>全局替换命令一般格式是：g /模式／命令表</a:t>
            </a:r>
          </a:p>
          <a:p>
            <a:pPr>
              <a:lnSpc>
                <a:spcPct val="150000"/>
              </a:lnSpc>
              <a:buFont typeface="Wingdings" panose="05000000000000000000" pitchFamily="2" charset="2"/>
              <a:buNone/>
            </a:pPr>
            <a:r>
              <a:rPr lang="zh-CN" altLang="zh-CN" sz="2200" dirty="0"/>
              <a:t>    g命令分为两个执行阶段：</a:t>
            </a:r>
          </a:p>
          <a:p>
            <a:pPr>
              <a:lnSpc>
                <a:spcPct val="150000"/>
              </a:lnSpc>
              <a:buFont typeface="Wingdings" panose="05000000000000000000" pitchFamily="2" charset="2"/>
              <a:buNone/>
            </a:pPr>
            <a:r>
              <a:rPr lang="zh-CN" altLang="zh-CN" sz="2200" dirty="0"/>
              <a:t>   第一阶段，对编辑缓冲区中与给定模式相匹配的各行做上标记；</a:t>
            </a:r>
          </a:p>
          <a:p>
            <a:pPr>
              <a:lnSpc>
                <a:spcPct val="150000"/>
              </a:lnSpc>
              <a:buFont typeface="Wingdings" panose="05000000000000000000" pitchFamily="2" charset="2"/>
              <a:buNone/>
            </a:pPr>
            <a:r>
              <a:rPr lang="zh-CN" altLang="zh-CN" sz="2200" dirty="0"/>
              <a:t>   第二阶段，对每个置上标记的当前行（以·表示）执行给出的命令表</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332656"/>
            <a:ext cx="8568952" cy="6264696"/>
          </a:xfrm>
        </p:spPr>
        <p:txBody>
          <a:bodyPr>
            <a:normAutofit/>
          </a:bodyPr>
          <a:lstStyle/>
          <a:p>
            <a:pPr algn="just">
              <a:lnSpc>
                <a:spcPct val="100000"/>
              </a:lnSpc>
              <a:buFont typeface="Wingdings" panose="05000000000000000000" pitchFamily="2" charset="2"/>
              <a:buNone/>
            </a:pPr>
            <a:r>
              <a:rPr lang="zh-CN" altLang="zh-CN" sz="2000" dirty="0"/>
              <a:t>下面是一些常用的全局命令：</a:t>
            </a:r>
          </a:p>
          <a:p>
            <a:pPr algn="just">
              <a:lnSpc>
                <a:spcPct val="100000"/>
              </a:lnSpc>
            </a:pPr>
            <a:r>
              <a:rPr lang="zh-CN" altLang="zh-CN" dirty="0"/>
              <a:t>s /模式/替代文本/选项    对于每一指定的行，与正则表达式“模式”匹配的第一个字符串用“替代文本”取代</a:t>
            </a:r>
            <a:endParaRPr lang="en-US" altLang="zh-CN" dirty="0"/>
          </a:p>
          <a:p>
            <a:pPr algn="just">
              <a:lnSpc>
                <a:spcPct val="100000"/>
              </a:lnSpc>
            </a:pPr>
            <a:r>
              <a:rPr lang="zh-CN" altLang="zh-CN" dirty="0"/>
              <a:t>g /s1/ p</a:t>
            </a:r>
            <a:r>
              <a:rPr lang="zh-CN" altLang="zh-CN" dirty="0">
                <a:latin typeface="宋体" panose="02010600030101010101" pitchFamily="2" charset="-122"/>
              </a:rPr>
              <a:t>　    打印包含字符串s1的所有行</a:t>
            </a:r>
            <a:r>
              <a:rPr lang="zh-CN" altLang="zh-CN" dirty="0"/>
              <a:t>     </a:t>
            </a:r>
            <a:endParaRPr lang="zh-CN" altLang="zh-CN" dirty="0">
              <a:latin typeface="宋体" panose="02010600030101010101" pitchFamily="2" charset="-122"/>
            </a:endParaRPr>
          </a:p>
          <a:p>
            <a:pPr algn="just">
              <a:lnSpc>
                <a:spcPct val="100000"/>
              </a:lnSpc>
            </a:pPr>
            <a:r>
              <a:rPr lang="zh-CN" altLang="zh-CN" dirty="0"/>
              <a:t>g /s1/ s//s2/    在包含字符串s1的所有行中用字符串s2替换s1的首次出现</a:t>
            </a:r>
          </a:p>
          <a:p>
            <a:pPr algn="just">
              <a:lnSpc>
                <a:spcPct val="100000"/>
              </a:lnSpc>
            </a:pPr>
            <a:r>
              <a:rPr lang="zh-CN" altLang="zh-CN" dirty="0"/>
              <a:t>g /s1/ s//s2/g  用字符串s2替换字符s1的所有出现，包括在一行中s1出现多次</a:t>
            </a:r>
          </a:p>
          <a:p>
            <a:pPr algn="just">
              <a:lnSpc>
                <a:spcPct val="100000"/>
              </a:lnSpc>
            </a:pPr>
            <a:r>
              <a:rPr lang="zh-CN" altLang="zh-CN" dirty="0"/>
              <a:t>g /s1/ s//s2/gp  功能与上例相同，它还将所有修改过的行显示在屏幕上</a:t>
            </a:r>
          </a:p>
          <a:p>
            <a:pPr algn="just">
              <a:lnSpc>
                <a:spcPct val="100000"/>
              </a:lnSpc>
            </a:pPr>
            <a:r>
              <a:rPr lang="zh-CN" altLang="zh-CN" dirty="0"/>
              <a:t>g /s1/ s//s2/gc  确认（confirm）替换。字符串s1每出现一次，就询问你是否用字符串s2替换。如果回答Y ，则进行替换；否则，不做替换</a:t>
            </a:r>
          </a:p>
          <a:p>
            <a:pPr algn="just">
              <a:lnSpc>
                <a:spcPct val="100000"/>
              </a:lnSpc>
            </a:pPr>
            <a:r>
              <a:rPr lang="zh-CN" altLang="zh-CN" dirty="0"/>
              <a:t>g /s0/ s/s1/s2/g  对包含字符串s0的所有行做上标记，然后只对有标记的行进行替换— 用字符串s2替换字符串s1</a:t>
            </a:r>
          </a:p>
          <a:p>
            <a:pPr algn="just">
              <a:lnSpc>
                <a:spcPct val="100000"/>
              </a:lnSpc>
            </a:pPr>
            <a:r>
              <a:rPr lang="zh-CN" altLang="zh-CN" dirty="0"/>
              <a:t>g ! /模式/命令表    其功能是对所有不匹配给定模式的文本行执行给出的命令表</a:t>
            </a:r>
          </a:p>
          <a:p>
            <a:pPr algn="just">
              <a:lnSpc>
                <a:spcPct val="100000"/>
              </a:lnSpc>
            </a:pPr>
            <a:r>
              <a:rPr lang="zh-CN" altLang="zh-CN" dirty="0"/>
              <a:t>g /^/ s//  /g    在文件的每一行的开头插入给定的空格</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48680"/>
            <a:ext cx="7620000" cy="5623520"/>
          </a:xfrm>
        </p:spPr>
        <p:txBody>
          <a:bodyPr/>
          <a:lstStyle/>
          <a:p>
            <a:pPr algn="just">
              <a:lnSpc>
                <a:spcPct val="150000"/>
              </a:lnSpc>
            </a:pPr>
            <a:r>
              <a:rPr lang="en-US" altLang="zh-CN" sz="2200" dirty="0"/>
              <a:t>e</a:t>
            </a:r>
            <a:r>
              <a:rPr lang="zh-CN" altLang="en-US" sz="2200" dirty="0"/>
              <a:t>命令：利用</a:t>
            </a:r>
            <a:r>
              <a:rPr lang="en-US" altLang="zh-CN" sz="2200" dirty="0"/>
              <a:t>e</a:t>
            </a:r>
            <a:r>
              <a:rPr lang="zh-CN" altLang="en-US" sz="2200" dirty="0"/>
              <a:t>命令可以在编辑当前文件之时编辑另外的文件。当前文件名总是由</a:t>
            </a:r>
            <a:r>
              <a:rPr lang="en-US" altLang="zh-CN" sz="2200" dirty="0"/>
              <a:t>vi</a:t>
            </a:r>
            <a:r>
              <a:rPr lang="zh-CN" altLang="en-US" sz="2200" dirty="0"/>
              <a:t>记住，并用百分号（</a:t>
            </a:r>
            <a:r>
              <a:rPr lang="en-US" altLang="zh-CN" sz="2200" dirty="0"/>
              <a:t>%</a:t>
            </a:r>
            <a:r>
              <a:rPr lang="zh-CN" altLang="en-US" sz="2200" dirty="0"/>
              <a:t>）表示，而编辑缓冲区中的上一个文件名是用</a:t>
            </a:r>
            <a:r>
              <a:rPr lang="en-US" altLang="zh-CN" sz="2200" dirty="0"/>
              <a:t>#</a:t>
            </a:r>
            <a:r>
              <a:rPr lang="zh-CN" altLang="en-US" sz="2200" dirty="0"/>
              <a:t>号表示的。 </a:t>
            </a:r>
            <a:r>
              <a:rPr lang="en-US" altLang="zh-CN" sz="2200" dirty="0"/>
              <a:t>e</a:t>
            </a:r>
            <a:r>
              <a:rPr lang="zh-CN" altLang="en-US" sz="2200" dirty="0"/>
              <a:t>命令常用形式如下：</a:t>
            </a:r>
          </a:p>
          <a:p>
            <a:pPr marL="450850" indent="-228600" algn="just">
              <a:lnSpc>
                <a:spcPct val="150000"/>
              </a:lnSpc>
              <a:buFont typeface="Wingdings" panose="05000000000000000000" pitchFamily="2" charset="2"/>
              <a:buChar char="Ø"/>
            </a:pPr>
            <a:r>
              <a:rPr lang="en-US" altLang="zh-CN" sz="2200" dirty="0"/>
              <a:t>e </a:t>
            </a:r>
            <a:r>
              <a:rPr lang="zh-CN" altLang="en-US" sz="2200" dirty="0"/>
              <a:t>文件名</a:t>
            </a:r>
            <a:r>
              <a:rPr lang="en-US" altLang="zh-CN" sz="2200" dirty="0"/>
              <a:t>:</a:t>
            </a:r>
            <a:r>
              <a:rPr lang="zh-CN" altLang="en-US" sz="2200" dirty="0"/>
              <a:t> 它编辑由文件名指定的文件  </a:t>
            </a:r>
            <a:endParaRPr lang="en-US" altLang="zh-CN" sz="2200" dirty="0"/>
          </a:p>
          <a:p>
            <a:pPr marL="450850" indent="-228600" algn="just">
              <a:lnSpc>
                <a:spcPct val="150000"/>
              </a:lnSpc>
              <a:buFont typeface="Wingdings" panose="05000000000000000000" pitchFamily="2" charset="2"/>
              <a:buChar char="Ø"/>
            </a:pPr>
            <a:r>
              <a:rPr lang="en-US" altLang="zh-CN" sz="2200" dirty="0"/>
              <a:t>e! </a:t>
            </a:r>
            <a:r>
              <a:rPr lang="zh-CN" altLang="en-US" sz="2200" dirty="0"/>
              <a:t>文件名：它不把修改过的当前文件从编辑缓冲区中写出去 </a:t>
            </a:r>
            <a:endParaRPr lang="en-US" altLang="zh-CN" sz="2200" dirty="0"/>
          </a:p>
          <a:p>
            <a:pPr marL="450850" indent="-228600" algn="just">
              <a:lnSpc>
                <a:spcPct val="150000"/>
              </a:lnSpc>
              <a:buFont typeface="Wingdings" panose="05000000000000000000" pitchFamily="2" charset="2"/>
              <a:buChar char="Ø"/>
            </a:pPr>
            <a:r>
              <a:rPr lang="en-US" altLang="zh-CN" sz="2200" dirty="0"/>
              <a:t>e +n</a:t>
            </a:r>
            <a:r>
              <a:rPr lang="zh-CN" altLang="en-US" sz="2200" dirty="0"/>
              <a:t>文件名：它从第</a:t>
            </a:r>
            <a:r>
              <a:rPr lang="en-US" altLang="zh-CN" sz="2200" dirty="0"/>
              <a:t>n</a:t>
            </a:r>
            <a:r>
              <a:rPr lang="zh-CN" altLang="en-US" sz="2200" dirty="0"/>
              <a:t>行开始编辑指定的文件   </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76672"/>
            <a:ext cx="7620000" cy="5695528"/>
          </a:xfrm>
        </p:spPr>
        <p:txBody>
          <a:bodyPr>
            <a:normAutofit lnSpcReduction="10000"/>
          </a:bodyPr>
          <a:lstStyle/>
          <a:p>
            <a:pPr>
              <a:lnSpc>
                <a:spcPct val="150000"/>
              </a:lnSpc>
            </a:pPr>
            <a:r>
              <a:rPr lang="en-US" altLang="zh-CN" sz="2200" dirty="0"/>
              <a:t>w</a:t>
            </a:r>
            <a:r>
              <a:rPr lang="zh-CN" altLang="en-US" sz="2200" dirty="0"/>
              <a:t>命令：</a:t>
            </a:r>
            <a:r>
              <a:rPr lang="en-US" altLang="zh-CN" sz="2200" dirty="0"/>
              <a:t>w</a:t>
            </a:r>
            <a:r>
              <a:rPr lang="zh-CN" altLang="en-US" sz="2200" dirty="0"/>
              <a:t>（写）命令可把编辑缓冲区中全部或者部分内容写到当前文件或者另外某个文件中。它有以下几种常用形式 ：</a:t>
            </a:r>
            <a:endParaRPr lang="en-US" altLang="zh-CN" sz="2200" dirty="0"/>
          </a:p>
          <a:p>
            <a:pPr marL="355600" indent="-228600">
              <a:lnSpc>
                <a:spcPct val="150000"/>
              </a:lnSpc>
              <a:buFont typeface="Wingdings" panose="05000000000000000000" pitchFamily="2" charset="2"/>
              <a:buChar char="Ø"/>
            </a:pPr>
            <a:r>
              <a:rPr lang="en-US" altLang="zh-CN" sz="2200" dirty="0"/>
              <a:t>w </a:t>
            </a:r>
            <a:r>
              <a:rPr lang="zh-CN" altLang="en-US" sz="2200" dirty="0"/>
              <a:t>文件名</a:t>
            </a:r>
            <a:r>
              <a:rPr lang="en-US" altLang="zh-CN" sz="2200" dirty="0">
                <a:latin typeface="Arial" panose="020B0604020202020204" pitchFamily="34" charset="0"/>
              </a:rPr>
              <a:t>——</a:t>
            </a:r>
            <a:r>
              <a:rPr lang="zh-CN" altLang="en-US" sz="2200" dirty="0"/>
              <a:t>它把所做的修改写回到指定的文件，并显示所写的行数和字符数 </a:t>
            </a:r>
            <a:endParaRPr lang="en-US" altLang="zh-CN" sz="2200" dirty="0"/>
          </a:p>
          <a:p>
            <a:pPr marL="355600" indent="-228600">
              <a:lnSpc>
                <a:spcPct val="150000"/>
              </a:lnSpc>
              <a:buFont typeface="Wingdings" panose="05000000000000000000" pitchFamily="2" charset="2"/>
              <a:buChar char="Ø"/>
            </a:pPr>
            <a:r>
              <a:rPr lang="en-US" altLang="zh-CN" sz="2200" dirty="0"/>
              <a:t>w&gt;&gt;</a:t>
            </a:r>
            <a:r>
              <a:rPr lang="zh-CN" altLang="en-US" sz="2200" dirty="0"/>
              <a:t>文件名</a:t>
            </a:r>
            <a:r>
              <a:rPr lang="en-US" altLang="zh-CN" sz="2200" dirty="0">
                <a:latin typeface="Arial" panose="020B0604020202020204" pitchFamily="34" charset="0"/>
              </a:rPr>
              <a:t>——</a:t>
            </a:r>
            <a:r>
              <a:rPr lang="zh-CN" altLang="en-US" sz="2200" dirty="0"/>
              <a:t>它把缓冲区内容附加到现有文件的末尾，先前文件内容并不被破坏 </a:t>
            </a:r>
            <a:endParaRPr lang="en-US" altLang="zh-CN" sz="2200" dirty="0"/>
          </a:p>
          <a:p>
            <a:pPr marL="355600" indent="-228600">
              <a:lnSpc>
                <a:spcPct val="150000"/>
              </a:lnSpc>
              <a:buFont typeface="Wingdings" panose="05000000000000000000" pitchFamily="2" charset="2"/>
              <a:buChar char="Ø"/>
            </a:pPr>
            <a:r>
              <a:rPr lang="en-US" altLang="zh-CN" sz="2200" dirty="0"/>
              <a:t>w!  </a:t>
            </a:r>
            <a:r>
              <a:rPr lang="zh-CN" altLang="en-US" sz="2200" dirty="0"/>
              <a:t>文件名</a:t>
            </a:r>
            <a:r>
              <a:rPr lang="en-US" altLang="zh-CN" sz="2200" dirty="0">
                <a:latin typeface="Arial" panose="020B0604020202020204" pitchFamily="34" charset="0"/>
              </a:rPr>
              <a:t>——</a:t>
            </a:r>
            <a:r>
              <a:rPr lang="zh-CN" altLang="en-US" sz="2200" dirty="0"/>
              <a:t>它可跳过通常写命令对文件的检查，将缓冲区内容写到系统允许的任何文件上 </a:t>
            </a:r>
            <a:endParaRPr lang="en-US" altLang="zh-CN" sz="2200" dirty="0"/>
          </a:p>
          <a:p>
            <a:pPr marL="355600" indent="-228600">
              <a:lnSpc>
                <a:spcPct val="150000"/>
              </a:lnSpc>
              <a:buFont typeface="Wingdings" panose="05000000000000000000" pitchFamily="2" charset="2"/>
              <a:buChar char="Ø"/>
            </a:pPr>
            <a:r>
              <a:rPr lang="en-US" altLang="zh-CN" sz="2200" dirty="0"/>
              <a:t>w  !</a:t>
            </a:r>
            <a:r>
              <a:rPr lang="zh-CN" altLang="en-US" sz="2200" dirty="0"/>
              <a:t>命令</a:t>
            </a:r>
            <a:r>
              <a:rPr lang="en-US" altLang="zh-CN" sz="2200" dirty="0">
                <a:latin typeface="Arial" panose="020B0604020202020204" pitchFamily="34" charset="0"/>
              </a:rPr>
              <a:t>——</a:t>
            </a:r>
            <a:r>
              <a:rPr lang="zh-CN" altLang="en-US" sz="2200" dirty="0"/>
              <a:t>它将指定的各行写入指定命令中 </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16632"/>
            <a:ext cx="8496944" cy="6055568"/>
          </a:xfrm>
        </p:spPr>
        <p:txBody>
          <a:bodyPr>
            <a:normAutofit/>
          </a:bodyPr>
          <a:lstStyle/>
          <a:p>
            <a:pPr algn="just">
              <a:lnSpc>
                <a:spcPct val="150000"/>
              </a:lnSpc>
            </a:pPr>
            <a:r>
              <a:rPr lang="zh-CN" altLang="en-US" sz="2200" dirty="0"/>
              <a:t> </a:t>
            </a:r>
            <a:r>
              <a:rPr lang="en-US" altLang="zh-CN" sz="2200" dirty="0"/>
              <a:t>r</a:t>
            </a:r>
            <a:r>
              <a:rPr lang="zh-CN" altLang="en-US" sz="2200" dirty="0"/>
              <a:t>（读）命令把文本读入编辑缓冲区的任意指定位置。所读入文本必须至少有一行长，可以是一个文件或者命令的输出。</a:t>
            </a:r>
          </a:p>
          <a:p>
            <a:pPr algn="just">
              <a:lnSpc>
                <a:spcPct val="150000"/>
              </a:lnSpc>
              <a:buNone/>
            </a:pPr>
            <a:r>
              <a:rPr lang="zh-CN" altLang="en-US" sz="2200" dirty="0"/>
              <a:t>   常用形式如下：</a:t>
            </a:r>
          </a:p>
          <a:p>
            <a:pPr marL="532130" indent="-228600" algn="just">
              <a:lnSpc>
                <a:spcPct val="150000"/>
              </a:lnSpc>
              <a:buFont typeface="Wingdings" panose="05000000000000000000" pitchFamily="2" charset="2"/>
              <a:buChar char="Ø"/>
            </a:pPr>
            <a:r>
              <a:rPr lang="en-US" altLang="zh-CN" sz="2200" dirty="0"/>
              <a:t>r</a:t>
            </a:r>
            <a:r>
              <a:rPr lang="zh-CN" altLang="en-US" sz="2200" dirty="0"/>
              <a:t>文件名</a:t>
            </a:r>
            <a:r>
              <a:rPr lang="en-US" altLang="zh-CN" sz="2200" dirty="0">
                <a:latin typeface="Arial" panose="020B0604020202020204" pitchFamily="34" charset="0"/>
              </a:rPr>
              <a:t>——</a:t>
            </a:r>
            <a:r>
              <a:rPr lang="zh-CN" altLang="en-US" sz="2200" dirty="0"/>
              <a:t>它将指定文件的文本副本放入缓冲区中指定行之后</a:t>
            </a:r>
            <a:endParaRPr lang="en-US" altLang="zh-CN" sz="2200" dirty="0"/>
          </a:p>
          <a:p>
            <a:pPr marL="532130" indent="-228600" algn="just">
              <a:lnSpc>
                <a:spcPct val="150000"/>
              </a:lnSpc>
              <a:buFont typeface="Wingdings" panose="05000000000000000000" pitchFamily="2" charset="2"/>
              <a:buChar char="Ø"/>
            </a:pPr>
            <a:r>
              <a:rPr lang="en-US" altLang="zh-CN" sz="2200" dirty="0"/>
              <a:t>r  !</a:t>
            </a:r>
            <a:r>
              <a:rPr lang="zh-CN" altLang="en-US" sz="2200" dirty="0"/>
              <a:t>命令</a:t>
            </a:r>
            <a:r>
              <a:rPr lang="en-US" altLang="zh-CN" sz="2200" dirty="0">
                <a:latin typeface="Arial" panose="020B0604020202020204" pitchFamily="34" charset="0"/>
              </a:rPr>
              <a:t>——</a:t>
            </a:r>
            <a:r>
              <a:rPr lang="zh-CN" altLang="en-US" sz="2200" dirty="0"/>
              <a:t>它把命令的输出读到缓冲区指定行之后</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332656"/>
            <a:ext cx="8640960" cy="5839544"/>
          </a:xfrm>
        </p:spPr>
        <p:txBody>
          <a:bodyPr>
            <a:normAutofit/>
          </a:bodyPr>
          <a:lstStyle/>
          <a:p>
            <a:pPr>
              <a:lnSpc>
                <a:spcPct val="150000"/>
              </a:lnSpc>
            </a:pPr>
            <a:r>
              <a:rPr lang="zh-CN" altLang="zh-CN" sz="2200" dirty="0"/>
              <a:t> q（退出）命令可从vi 中退出来。它有下述五种使用方式：</a:t>
            </a:r>
          </a:p>
          <a:p>
            <a:pPr marL="450850" indent="-228600">
              <a:lnSpc>
                <a:spcPct val="150000"/>
              </a:lnSpc>
              <a:buFont typeface="Wingdings" panose="05000000000000000000" pitchFamily="2" charset="2"/>
              <a:buChar char="Ø"/>
              <a:tabLst>
                <a:tab pos="273050" algn="l"/>
              </a:tabLst>
            </a:pPr>
            <a:r>
              <a:rPr lang="zh-CN" altLang="zh-CN" sz="2200" dirty="0"/>
              <a:t>q——它的功能是退出vi</a:t>
            </a:r>
            <a:endParaRPr lang="en-US" altLang="zh-CN" sz="2200" dirty="0"/>
          </a:p>
          <a:p>
            <a:pPr marL="450850" indent="-228600">
              <a:lnSpc>
                <a:spcPct val="150000"/>
              </a:lnSpc>
              <a:buFont typeface="Wingdings" panose="05000000000000000000" pitchFamily="2" charset="2"/>
              <a:buChar char="Ø"/>
              <a:tabLst>
                <a:tab pos="273050" algn="l"/>
              </a:tabLst>
            </a:pPr>
            <a:r>
              <a:rPr lang="zh-CN" altLang="zh-CN" sz="2200" dirty="0"/>
              <a:t>q!——它的功能是立即从vi 中退出，不保留所做的修改，也不显示任何提示信息</a:t>
            </a:r>
            <a:endParaRPr lang="en-US" altLang="zh-CN" sz="2200" dirty="0"/>
          </a:p>
          <a:p>
            <a:pPr marL="450850" indent="-228600">
              <a:lnSpc>
                <a:spcPct val="150000"/>
              </a:lnSpc>
              <a:buFont typeface="Wingdings" panose="05000000000000000000" pitchFamily="2" charset="2"/>
              <a:buChar char="Ø"/>
              <a:tabLst>
                <a:tab pos="273050" algn="l"/>
              </a:tabLst>
            </a:pPr>
            <a:r>
              <a:rPr lang="zh-CN" altLang="zh-CN" sz="2200" dirty="0"/>
              <a:t>wq文件名——它的功能等价于执行w命令后又执行q命令</a:t>
            </a:r>
            <a:endParaRPr lang="en-US" altLang="zh-CN" sz="2200" dirty="0"/>
          </a:p>
          <a:p>
            <a:pPr marL="450850" indent="-228600">
              <a:lnSpc>
                <a:spcPct val="150000"/>
              </a:lnSpc>
              <a:buFont typeface="Wingdings" panose="05000000000000000000" pitchFamily="2" charset="2"/>
              <a:buChar char="Ø"/>
              <a:tabLst>
                <a:tab pos="273050" algn="l"/>
              </a:tabLst>
            </a:pPr>
            <a:r>
              <a:rPr lang="zh-CN" altLang="zh-CN" sz="2200" dirty="0"/>
              <a:t>wq !文件名——它的功能是忽略执行w命令之前所做的检查 </a:t>
            </a:r>
            <a:endParaRPr lang="en-US" altLang="zh-CN" sz="2200" dirty="0"/>
          </a:p>
          <a:p>
            <a:pPr marL="450850" indent="-228600">
              <a:lnSpc>
                <a:spcPct val="150000"/>
              </a:lnSpc>
              <a:buFont typeface="Wingdings" panose="05000000000000000000" pitchFamily="2" charset="2"/>
              <a:buChar char="Ø"/>
              <a:tabLst>
                <a:tab pos="273050" algn="l"/>
              </a:tabLst>
            </a:pPr>
            <a:r>
              <a:rPr lang="zh-CN" altLang="zh-CN" sz="2200" dirty="0"/>
              <a:t>x文件名——如果该文件做过修改，并且尚未写出去，那么这个命令就把缓冲区内容写出去，然后退出vi；否则，只是退出vi</a:t>
            </a:r>
            <a:endParaRPr lang="zh-CN" altLang="en-US" sz="2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6200"/>
            <a:ext cx="7620000" cy="609600"/>
          </a:xfrm>
        </p:spPr>
        <p:txBody>
          <a:bodyPr/>
          <a:lstStyle/>
          <a:p>
            <a:pPr algn="ctr"/>
            <a:r>
              <a:rPr lang="zh-CN" altLang="en-US" dirty="0"/>
              <a:t>作业</a:t>
            </a:r>
          </a:p>
        </p:txBody>
      </p:sp>
      <p:sp>
        <p:nvSpPr>
          <p:cNvPr id="3" name="内容占位符 2"/>
          <p:cNvSpPr>
            <a:spLocks noGrp="1"/>
          </p:cNvSpPr>
          <p:nvPr>
            <p:ph idx="1"/>
          </p:nvPr>
        </p:nvSpPr>
        <p:spPr>
          <a:xfrm>
            <a:off x="838200" y="908720"/>
            <a:ext cx="7620000" cy="5263480"/>
          </a:xfrm>
        </p:spPr>
        <p:txBody>
          <a:bodyPr/>
          <a:lstStyle/>
          <a:p>
            <a:pPr marL="342900" indent="-342900">
              <a:lnSpc>
                <a:spcPct val="150000"/>
              </a:lnSpc>
              <a:buFont typeface="+mj-lt"/>
              <a:buAutoNum type="arabicPeriod"/>
            </a:pPr>
            <a:r>
              <a:rPr lang="zh-CN" altLang="en-US" sz="2400" dirty="0"/>
              <a:t>进入和退出</a:t>
            </a:r>
            <a:r>
              <a:rPr lang="en-US" altLang="zh-CN" sz="2400" dirty="0"/>
              <a:t>vi</a:t>
            </a:r>
            <a:r>
              <a:rPr lang="zh-CN" altLang="en-US" sz="2400" dirty="0"/>
              <a:t>的方法有哪些？</a:t>
            </a:r>
            <a:endParaRPr lang="en-US" altLang="zh-CN" sz="2400" dirty="0"/>
          </a:p>
          <a:p>
            <a:pPr marL="342900" indent="-342900">
              <a:lnSpc>
                <a:spcPct val="150000"/>
              </a:lnSpc>
              <a:buFont typeface="+mj-lt"/>
              <a:buAutoNum type="arabicPeriod"/>
            </a:pPr>
            <a:r>
              <a:rPr lang="en-US" altLang="zh-CN" sz="2400" dirty="0"/>
              <a:t>vi</a:t>
            </a:r>
            <a:r>
              <a:rPr lang="zh-CN" altLang="en-US" sz="2400" dirty="0"/>
              <a:t>的工作方式有哪些？相互如何转换？</a:t>
            </a:r>
            <a:endParaRPr lang="en-US" altLang="zh-CN" sz="2400" dirty="0"/>
          </a:p>
          <a:p>
            <a:pPr marL="342900" indent="-342900">
              <a:buFont typeface="+mj-lt"/>
              <a:buAutoNum type="arabicPeriod"/>
            </a:pP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6200"/>
            <a:ext cx="7620000" cy="609600"/>
          </a:xfrm>
        </p:spPr>
        <p:txBody>
          <a:bodyPr/>
          <a:lstStyle/>
          <a:p>
            <a:pPr algn="ctr"/>
            <a:r>
              <a:rPr lang="en-US" altLang="zh-CN" dirty="0">
                <a:latin typeface="Times New Roman" panose="02020603050405020304" pitchFamily="18" charset="0"/>
                <a:cs typeface="Times New Roman" panose="02020603050405020304" pitchFamily="18" charset="0"/>
              </a:rPr>
              <a:t>vi</a:t>
            </a:r>
            <a:r>
              <a:rPr lang="zh-CN" altLang="en-US" dirty="0">
                <a:latin typeface="Times New Roman" panose="02020603050405020304" pitchFamily="18" charset="0"/>
                <a:cs typeface="Times New Roman" panose="02020603050405020304" pitchFamily="18" charset="0"/>
              </a:rPr>
              <a:t>的工作方式</a:t>
            </a:r>
          </a:p>
        </p:txBody>
      </p:sp>
      <p:sp>
        <p:nvSpPr>
          <p:cNvPr id="3" name="内容占位符 2"/>
          <p:cNvSpPr>
            <a:spLocks noGrp="1"/>
          </p:cNvSpPr>
          <p:nvPr>
            <p:ph idx="1"/>
          </p:nvPr>
        </p:nvSpPr>
        <p:spPr>
          <a:xfrm>
            <a:off x="838200" y="685800"/>
            <a:ext cx="7620000" cy="5486400"/>
          </a:xfrm>
        </p:spPr>
        <p:txBody>
          <a:bodyPr>
            <a:normAutofit/>
          </a:bodyPr>
          <a:lstStyle/>
          <a:p>
            <a:pPr algn="just">
              <a:lnSpc>
                <a:spcPct val="150000"/>
              </a:lnSpc>
            </a:pPr>
            <a:r>
              <a:rPr lang="en-US" altLang="zh-CN" sz="2200" dirty="0">
                <a:latin typeface="Times New Roman" panose="02020603050405020304" pitchFamily="18" charset="0"/>
                <a:cs typeface="Times New Roman" panose="02020603050405020304" pitchFamily="18" charset="0"/>
              </a:rPr>
              <a:t>vi</a:t>
            </a:r>
            <a:r>
              <a:rPr lang="zh-CN" altLang="zh-CN" sz="2200" dirty="0">
                <a:latin typeface="Times New Roman" panose="02020603050405020304" pitchFamily="18" charset="0"/>
                <a:cs typeface="Times New Roman" panose="02020603050405020304" pitchFamily="18" charset="0"/>
              </a:rPr>
              <a:t>编辑器是所有</a:t>
            </a:r>
            <a:r>
              <a:rPr lang="en-US" altLang="zh-CN" sz="2200" dirty="0">
                <a:latin typeface="Times New Roman" panose="02020603050405020304" pitchFamily="18" charset="0"/>
                <a:cs typeface="Times New Roman" panose="02020603050405020304" pitchFamily="18" charset="0"/>
              </a:rPr>
              <a:t>Unix</a:t>
            </a:r>
            <a:r>
              <a:rPr lang="zh-CN" altLang="zh-CN" sz="2200" dirty="0">
                <a:latin typeface="Times New Roman" panose="02020603050405020304" pitchFamily="18" charset="0"/>
                <a:cs typeface="Times New Roman" panose="02020603050405020304" pitchFamily="18" charset="0"/>
              </a:rPr>
              <a:t>及</a:t>
            </a:r>
            <a:r>
              <a:rPr lang="en-US" altLang="zh-CN" sz="2200" dirty="0">
                <a:latin typeface="Times New Roman" panose="02020603050405020304" pitchFamily="18" charset="0"/>
                <a:cs typeface="Times New Roman" panose="02020603050405020304" pitchFamily="18" charset="0"/>
              </a:rPr>
              <a:t>Linux</a:t>
            </a:r>
            <a:r>
              <a:rPr lang="zh-CN" altLang="zh-CN" sz="2200" dirty="0">
                <a:latin typeface="Times New Roman" panose="02020603050405020304" pitchFamily="18" charset="0"/>
                <a:cs typeface="Times New Roman" panose="02020603050405020304" pitchFamily="18" charset="0"/>
              </a:rPr>
              <a:t>系统下标准的编辑器，类似于</a:t>
            </a:r>
            <a:r>
              <a:rPr lang="en-US" altLang="zh-CN" sz="2200" dirty="0">
                <a:latin typeface="Times New Roman" panose="02020603050405020304" pitchFamily="18" charset="0"/>
                <a:cs typeface="Times New Roman" panose="02020603050405020304" pitchFamily="18" charset="0"/>
              </a:rPr>
              <a:t>windows</a:t>
            </a:r>
            <a:r>
              <a:rPr lang="zh-CN" altLang="zh-CN" sz="2200" dirty="0">
                <a:latin typeface="Times New Roman" panose="02020603050405020304" pitchFamily="18" charset="0"/>
                <a:cs typeface="Times New Roman" panose="02020603050405020304" pitchFamily="18" charset="0"/>
              </a:rPr>
              <a:t>系统下的</a:t>
            </a:r>
            <a:r>
              <a:rPr lang="en-US" altLang="zh-CN" sz="2200" dirty="0">
                <a:latin typeface="Times New Roman" panose="02020603050405020304" pitchFamily="18" charset="0"/>
                <a:cs typeface="Times New Roman" panose="02020603050405020304" pitchFamily="18" charset="0"/>
              </a:rPr>
              <a:t>notepad</a:t>
            </a:r>
            <a:r>
              <a:rPr lang="zh-CN" altLang="zh-CN" sz="2200" dirty="0">
                <a:latin typeface="Times New Roman" panose="02020603050405020304" pitchFamily="18" charset="0"/>
                <a:cs typeface="Times New Roman" panose="02020603050405020304" pitchFamily="18" charset="0"/>
              </a:rPr>
              <a:t>（记事本）编辑器，由于在</a:t>
            </a:r>
            <a:r>
              <a:rPr lang="en-US" altLang="zh-CN" sz="2200" dirty="0">
                <a:latin typeface="Times New Roman" panose="02020603050405020304" pitchFamily="18" charset="0"/>
                <a:cs typeface="Times New Roman" panose="02020603050405020304" pitchFamily="18" charset="0"/>
              </a:rPr>
              <a:t>Unix</a:t>
            </a:r>
            <a:r>
              <a:rPr lang="zh-CN" altLang="zh-CN" sz="2200" dirty="0">
                <a:latin typeface="Times New Roman" panose="02020603050405020304" pitchFamily="18" charset="0"/>
                <a:cs typeface="Times New Roman" panose="02020603050405020304" pitchFamily="18" charset="0"/>
              </a:rPr>
              <a:t>及</a:t>
            </a:r>
            <a:r>
              <a:rPr lang="en-US" altLang="zh-CN" sz="2200" dirty="0">
                <a:latin typeface="Times New Roman" panose="02020603050405020304" pitchFamily="18" charset="0"/>
                <a:cs typeface="Times New Roman" panose="02020603050405020304" pitchFamily="18" charset="0"/>
              </a:rPr>
              <a:t>Linux</a:t>
            </a:r>
            <a:r>
              <a:rPr lang="zh-CN" altLang="zh-CN" sz="2200" dirty="0">
                <a:latin typeface="Times New Roman" panose="02020603050405020304" pitchFamily="18" charset="0"/>
                <a:cs typeface="Times New Roman" panose="02020603050405020304" pitchFamily="18" charset="0"/>
              </a:rPr>
              <a:t>系统的任何版本，</a:t>
            </a:r>
            <a:r>
              <a:rPr lang="en-US" altLang="zh-CN" sz="2200" dirty="0">
                <a:latin typeface="Times New Roman" panose="02020603050405020304" pitchFamily="18" charset="0"/>
                <a:cs typeface="Times New Roman" panose="02020603050405020304" pitchFamily="18" charset="0"/>
              </a:rPr>
              <a:t>vi</a:t>
            </a:r>
            <a:r>
              <a:rPr lang="zh-CN" altLang="zh-CN" sz="2200" dirty="0">
                <a:latin typeface="Times New Roman" panose="02020603050405020304" pitchFamily="18" charset="0"/>
                <a:cs typeface="Times New Roman" panose="02020603050405020304" pitchFamily="18" charset="0"/>
              </a:rPr>
              <a:t>编辑器是完全相同的，因此可以在其他任何介绍</a:t>
            </a:r>
            <a:r>
              <a:rPr lang="en-US" altLang="zh-CN" sz="2200" dirty="0">
                <a:latin typeface="Times New Roman" panose="02020603050405020304" pitchFamily="18" charset="0"/>
                <a:cs typeface="Times New Roman" panose="02020603050405020304" pitchFamily="18" charset="0"/>
              </a:rPr>
              <a:t>vi</a:t>
            </a:r>
            <a:r>
              <a:rPr lang="zh-CN" altLang="zh-CN" sz="2200" dirty="0">
                <a:latin typeface="Times New Roman" panose="02020603050405020304" pitchFamily="18" charset="0"/>
                <a:cs typeface="Times New Roman" panose="02020603050405020304" pitchFamily="18" charset="0"/>
              </a:rPr>
              <a:t>的地方都能进一步了解它，</a:t>
            </a:r>
            <a:r>
              <a:rPr lang="en-US" altLang="zh-CN" sz="2200" dirty="0">
                <a:latin typeface="Times New Roman" panose="02020603050405020304" pitchFamily="18" charset="0"/>
                <a:cs typeface="Times New Roman" panose="02020603050405020304" pitchFamily="18" charset="0"/>
              </a:rPr>
              <a:t>vi</a:t>
            </a:r>
            <a:r>
              <a:rPr lang="zh-CN" altLang="zh-CN" sz="2200" dirty="0">
                <a:latin typeface="Times New Roman" panose="02020603050405020304" pitchFamily="18" charset="0"/>
                <a:cs typeface="Times New Roman" panose="02020603050405020304" pitchFamily="18" charset="0"/>
              </a:rPr>
              <a:t>也是</a:t>
            </a:r>
            <a:r>
              <a:rPr lang="en-US" altLang="zh-CN" sz="2200" dirty="0">
                <a:latin typeface="Times New Roman" panose="02020603050405020304" pitchFamily="18" charset="0"/>
                <a:cs typeface="Times New Roman" panose="02020603050405020304" pitchFamily="18" charset="0"/>
              </a:rPr>
              <a:t>Linux</a:t>
            </a:r>
            <a:r>
              <a:rPr lang="zh-CN" altLang="zh-CN" sz="2200" dirty="0">
                <a:latin typeface="Times New Roman" panose="02020603050405020304" pitchFamily="18" charset="0"/>
                <a:cs typeface="Times New Roman" panose="02020603050405020304" pitchFamily="18" charset="0"/>
              </a:rPr>
              <a:t>中最基本的文本编辑器，学会它后，我们将在</a:t>
            </a:r>
            <a:r>
              <a:rPr lang="en-US" altLang="zh-CN" sz="2200" dirty="0">
                <a:latin typeface="Times New Roman" panose="02020603050405020304" pitchFamily="18" charset="0"/>
                <a:cs typeface="Times New Roman" panose="02020603050405020304" pitchFamily="18" charset="0"/>
              </a:rPr>
              <a:t>Linux</a:t>
            </a:r>
            <a:r>
              <a:rPr lang="zh-CN" altLang="zh-CN" sz="2200" dirty="0">
                <a:latin typeface="Times New Roman" panose="02020603050405020304" pitchFamily="18" charset="0"/>
                <a:cs typeface="Times New Roman" panose="02020603050405020304" pitchFamily="18" charset="0"/>
              </a:rPr>
              <a:t>的世界里畅行无阻，</a:t>
            </a:r>
            <a:r>
              <a:rPr lang="zh-CN" altLang="zh-CN" sz="2200" b="1" dirty="0">
                <a:latin typeface="Times New Roman" panose="02020603050405020304" pitchFamily="18" charset="0"/>
                <a:cs typeface="Times New Roman" panose="02020603050405020304" pitchFamily="18" charset="0"/>
              </a:rPr>
              <a:t>尤其是在终端中</a:t>
            </a:r>
            <a:r>
              <a:rPr lang="zh-CN" altLang="zh-CN"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 </a:t>
            </a:r>
            <a:endParaRPr lang="zh-CN" altLang="zh-CN" sz="2200" dirty="0">
              <a:latin typeface="Times New Roman" panose="02020603050405020304" pitchFamily="18" charset="0"/>
              <a:cs typeface="Times New Roman" panose="02020603050405020304" pitchFamily="18" charset="0"/>
            </a:endParaRPr>
          </a:p>
          <a:p>
            <a:pPr algn="just">
              <a:lnSpc>
                <a:spcPct val="150000"/>
              </a:lnSpc>
            </a:pPr>
            <a:r>
              <a:rPr lang="zh-CN" altLang="zh-CN" sz="2200" dirty="0">
                <a:latin typeface="Times New Roman" panose="02020603050405020304" pitchFamily="18" charset="0"/>
                <a:cs typeface="Times New Roman" panose="02020603050405020304" pitchFamily="18" charset="0"/>
              </a:rPr>
              <a:t>关于</a:t>
            </a:r>
            <a:r>
              <a:rPr lang="en-US" altLang="zh-CN" sz="2200" dirty="0">
                <a:latin typeface="Times New Roman" panose="02020603050405020304" pitchFamily="18" charset="0"/>
                <a:cs typeface="Times New Roman" panose="02020603050405020304" pitchFamily="18" charset="0"/>
              </a:rPr>
              <a:t>vim</a:t>
            </a:r>
            <a:r>
              <a:rPr lang="zh-CN" altLang="zh-CN"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vi</a:t>
            </a:r>
            <a:r>
              <a:rPr lang="zh-CN" altLang="zh-CN" sz="2200" dirty="0">
                <a:latin typeface="Times New Roman" panose="02020603050405020304" pitchFamily="18" charset="0"/>
                <a:cs typeface="Times New Roman" panose="02020603050405020304" pitchFamily="18" charset="0"/>
              </a:rPr>
              <a:t>和</a:t>
            </a:r>
            <a:r>
              <a:rPr lang="en-US" altLang="zh-CN" sz="2200" dirty="0">
                <a:latin typeface="Times New Roman" panose="02020603050405020304" pitchFamily="18" charset="0"/>
                <a:cs typeface="Times New Roman" panose="02020603050405020304" pitchFamily="18" charset="0"/>
              </a:rPr>
              <a:t>vim</a:t>
            </a:r>
            <a:r>
              <a:rPr lang="zh-CN" altLang="zh-CN" sz="2200" dirty="0">
                <a:latin typeface="Times New Roman" panose="02020603050405020304" pitchFamily="18" charset="0"/>
                <a:cs typeface="Times New Roman" panose="02020603050405020304" pitchFamily="18" charset="0"/>
              </a:rPr>
              <a:t>都是</a:t>
            </a:r>
            <a:r>
              <a:rPr lang="en-US" altLang="zh-CN" sz="2200" dirty="0">
                <a:latin typeface="Times New Roman" panose="02020603050405020304" pitchFamily="18" charset="0"/>
                <a:cs typeface="Times New Roman" panose="02020603050405020304" pitchFamily="18" charset="0"/>
              </a:rPr>
              <a:t>Linux</a:t>
            </a:r>
            <a:r>
              <a:rPr lang="zh-CN" altLang="zh-CN" sz="2200" dirty="0">
                <a:latin typeface="Times New Roman" panose="02020603050405020304" pitchFamily="18" charset="0"/>
                <a:cs typeface="Times New Roman" panose="02020603050405020304" pitchFamily="18" charset="0"/>
              </a:rPr>
              <a:t>中的编辑器，不同的是，</a:t>
            </a:r>
            <a:r>
              <a:rPr lang="en-US" altLang="zh-CN" sz="2200" b="1" dirty="0">
                <a:latin typeface="Times New Roman" panose="02020603050405020304" pitchFamily="18" charset="0"/>
                <a:cs typeface="Times New Roman" panose="02020603050405020304" pitchFamily="18" charset="0"/>
              </a:rPr>
              <a:t>vim</a:t>
            </a:r>
            <a:r>
              <a:rPr lang="zh-CN" altLang="zh-CN" sz="2200" b="1" dirty="0">
                <a:latin typeface="Times New Roman" panose="02020603050405020304" pitchFamily="18" charset="0"/>
                <a:cs typeface="Times New Roman" panose="02020603050405020304" pitchFamily="18" charset="0"/>
              </a:rPr>
              <a:t>比较高级</a:t>
            </a:r>
            <a:r>
              <a:rPr lang="zh-CN" altLang="zh-CN" sz="2200" dirty="0">
                <a:latin typeface="Times New Roman" panose="02020603050405020304" pitchFamily="18" charset="0"/>
                <a:cs typeface="Times New Roman" panose="02020603050405020304" pitchFamily="18" charset="0"/>
              </a:rPr>
              <a:t>，可以视为</a:t>
            </a:r>
            <a:r>
              <a:rPr lang="en-US" altLang="zh-CN" sz="2200" dirty="0">
                <a:latin typeface="Times New Roman" panose="02020603050405020304" pitchFamily="18" charset="0"/>
                <a:cs typeface="Times New Roman" panose="02020603050405020304" pitchFamily="18" charset="0"/>
              </a:rPr>
              <a:t>vi</a:t>
            </a:r>
            <a:r>
              <a:rPr lang="zh-CN" altLang="zh-CN" sz="2200" dirty="0">
                <a:latin typeface="Times New Roman" panose="02020603050405020304" pitchFamily="18" charset="0"/>
                <a:cs typeface="Times New Roman" panose="02020603050405020304" pitchFamily="18" charset="0"/>
              </a:rPr>
              <a:t>的升级版本。</a:t>
            </a:r>
            <a:r>
              <a:rPr lang="en-US" altLang="zh-CN" sz="2200" dirty="0">
                <a:latin typeface="Times New Roman" panose="02020603050405020304" pitchFamily="18" charset="0"/>
                <a:cs typeface="Times New Roman" panose="02020603050405020304" pitchFamily="18" charset="0"/>
              </a:rPr>
              <a:t>vi</a:t>
            </a:r>
            <a:r>
              <a:rPr lang="zh-CN" altLang="zh-CN" sz="2200" dirty="0">
                <a:latin typeface="Times New Roman" panose="02020603050405020304" pitchFamily="18" charset="0"/>
                <a:cs typeface="Times New Roman" panose="02020603050405020304" pitchFamily="18" charset="0"/>
              </a:rPr>
              <a:t>使用于文本编辑，但是</a:t>
            </a:r>
            <a:r>
              <a:rPr lang="en-US" altLang="zh-CN" sz="2200" dirty="0">
                <a:latin typeface="Times New Roman" panose="02020603050405020304" pitchFamily="18" charset="0"/>
                <a:cs typeface="Times New Roman" panose="02020603050405020304" pitchFamily="18" charset="0"/>
              </a:rPr>
              <a:t>vim</a:t>
            </a:r>
            <a:r>
              <a:rPr lang="zh-CN" altLang="zh-CN" sz="2200" dirty="0">
                <a:latin typeface="Times New Roman" panose="02020603050405020304" pitchFamily="18" charset="0"/>
                <a:cs typeface="Times New Roman" panose="02020603050405020304" pitchFamily="18" charset="0"/>
              </a:rPr>
              <a:t>更适用于</a:t>
            </a:r>
            <a:r>
              <a:rPr lang="en-US" altLang="zh-CN" sz="2200" dirty="0">
                <a:latin typeface="Times New Roman" panose="02020603050405020304" pitchFamily="18" charset="0"/>
                <a:cs typeface="Times New Roman" panose="02020603050405020304" pitchFamily="18" charset="0"/>
              </a:rPr>
              <a:t>coding</a:t>
            </a:r>
            <a:r>
              <a:rPr lang="zh-CN" altLang="zh-CN" sz="2200" dirty="0">
                <a:latin typeface="Times New Roman" panose="02020603050405020304" pitchFamily="18" charset="0"/>
                <a:cs typeface="Times New Roman" panose="02020603050405020304" pitchFamily="18" charset="0"/>
              </a:rPr>
              <a:t>（写代码的）</a:t>
            </a:r>
            <a:r>
              <a:rPr lang="zh-CN" altLang="zh-CN" sz="2200" dirty="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92696"/>
            <a:ext cx="7620000" cy="5479504"/>
          </a:xfrm>
        </p:spPr>
        <p:txBody>
          <a:bodyPr/>
          <a:lstStyle/>
          <a:p>
            <a:endParaRPr lang="zh-CN" altLang="en-US"/>
          </a:p>
        </p:txBody>
      </p:sp>
      <p:pic>
        <p:nvPicPr>
          <p:cNvPr id="4" name="Picture 4" descr="t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838200" y="692696"/>
            <a:ext cx="7779744" cy="525658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6200"/>
            <a:ext cx="7620000" cy="760512"/>
          </a:xfrm>
        </p:spPr>
        <p:txBody>
          <a:bodyPr/>
          <a:lstStyle/>
          <a:p>
            <a:pPr algn="ctr"/>
            <a:r>
              <a:rPr lang="zh-CN" altLang="en-US" dirty="0"/>
              <a:t>进入、退出</a:t>
            </a:r>
            <a:r>
              <a:rPr lang="en-US" altLang="zh-CN" dirty="0"/>
              <a:t>vi</a:t>
            </a:r>
            <a:endParaRPr lang="zh-CN" altLang="en-US" dirty="0"/>
          </a:p>
        </p:txBody>
      </p:sp>
      <p:sp>
        <p:nvSpPr>
          <p:cNvPr id="3" name="内容占位符 2"/>
          <p:cNvSpPr>
            <a:spLocks noGrp="1"/>
          </p:cNvSpPr>
          <p:nvPr>
            <p:ph idx="1"/>
          </p:nvPr>
        </p:nvSpPr>
        <p:spPr>
          <a:xfrm>
            <a:off x="539552" y="836712"/>
            <a:ext cx="7918648" cy="5760640"/>
          </a:xfrm>
        </p:spPr>
        <p:txBody>
          <a:bodyPr/>
          <a:lstStyle/>
          <a:p>
            <a:r>
              <a:rPr lang="zh-CN" altLang="en-US" sz="2200" dirty="0"/>
              <a:t>进入</a:t>
            </a:r>
            <a:r>
              <a:rPr lang="en-US" altLang="zh-CN" sz="2200" dirty="0"/>
              <a:t>vi</a:t>
            </a:r>
            <a:r>
              <a:rPr lang="zh-CN" altLang="en-US" sz="2200" dirty="0"/>
              <a:t>：在系统提示符（</a:t>
            </a:r>
            <a:r>
              <a:rPr lang="en-US" altLang="zh-CN" sz="2200" dirty="0"/>
              <a:t>$ </a:t>
            </a:r>
            <a:r>
              <a:rPr lang="zh-CN" altLang="en-US" sz="2200" dirty="0"/>
              <a:t>）下输入命令</a:t>
            </a:r>
            <a:r>
              <a:rPr lang="en-US" altLang="zh-CN" sz="2200" dirty="0"/>
              <a:t>vi</a:t>
            </a:r>
            <a:r>
              <a:rPr lang="zh-CN" altLang="en-US" sz="2200" dirty="0"/>
              <a:t>和想要编辑（建立）的文件名，便可进入</a:t>
            </a:r>
            <a:r>
              <a:rPr lang="en-US" altLang="zh-CN" sz="2200" dirty="0"/>
              <a:t>vi</a:t>
            </a:r>
            <a:r>
              <a:rPr lang="zh-CN" altLang="en-US" sz="2200" dirty="0"/>
              <a:t>。</a:t>
            </a:r>
          </a:p>
          <a:p>
            <a:r>
              <a:rPr lang="zh-CN" altLang="en-US" sz="2200" dirty="0"/>
              <a:t>退出</a:t>
            </a:r>
            <a:r>
              <a:rPr lang="en-US" altLang="zh-CN" sz="2200" dirty="0"/>
              <a:t>vi</a:t>
            </a:r>
          </a:p>
          <a:p>
            <a:pPr>
              <a:buClr>
                <a:schemeClr val="hlink"/>
              </a:buClr>
              <a:buFont typeface="Wingdings" panose="05000000000000000000" pitchFamily="2" charset="2"/>
              <a:buChar char="ü"/>
              <a:defRPr/>
            </a:pPr>
            <a:r>
              <a:rPr lang="zh-CN" altLang="en-US" sz="2200" dirty="0"/>
              <a:t>通过一个例子来完成常用操作，编辑文件</a:t>
            </a:r>
            <a:r>
              <a:rPr lang="en-US" altLang="zh-CN" sz="2200" dirty="0"/>
              <a:t>file</a:t>
            </a:r>
          </a:p>
          <a:p>
            <a:pPr>
              <a:buClr>
                <a:schemeClr val="hlink"/>
              </a:buClr>
              <a:buFont typeface="Wingdings" panose="05000000000000000000" pitchFamily="2" charset="2"/>
              <a:buNone/>
              <a:defRPr/>
            </a:pPr>
            <a:r>
              <a:rPr lang="zh-CN" altLang="en-US" sz="2200" dirty="0"/>
              <a:t>（1）进入编辑环境</a:t>
            </a:r>
          </a:p>
          <a:p>
            <a:pPr>
              <a:buClr>
                <a:schemeClr val="hlink"/>
              </a:buClr>
              <a:buFont typeface="Wingdings" panose="05000000000000000000" pitchFamily="2" charset="2"/>
              <a:buNone/>
              <a:defRPr/>
            </a:pPr>
            <a:r>
              <a:rPr lang="zh-CN" altLang="en-US" sz="2200" dirty="0"/>
              <a:t>［</a:t>
            </a:r>
            <a:r>
              <a:rPr lang="en-US" altLang="zh-CN" sz="2200" dirty="0" err="1"/>
              <a:t>root@server</a:t>
            </a:r>
            <a:r>
              <a:rPr lang="en-US" altLang="zh-CN" sz="2200" dirty="0"/>
              <a:t>  root]# vi     file  ［</a:t>
            </a:r>
            <a:r>
              <a:rPr lang="zh-CN" altLang="en-US" sz="2200" dirty="0"/>
              <a:t>回车］</a:t>
            </a:r>
          </a:p>
          <a:p>
            <a:pPr>
              <a:buClr>
                <a:schemeClr val="hlink"/>
              </a:buClr>
              <a:buFont typeface="Wingdings" panose="05000000000000000000" pitchFamily="2" charset="2"/>
              <a:buNone/>
              <a:defRPr/>
            </a:pPr>
            <a:r>
              <a:rPr lang="zh-CN" altLang="en-US" sz="2200" dirty="0"/>
              <a:t>（2）编辑完后需保存、退出</a:t>
            </a:r>
          </a:p>
          <a:p>
            <a:pPr>
              <a:buClr>
                <a:schemeClr val="hlink"/>
              </a:buClr>
              <a:buFont typeface="Wingdings" panose="05000000000000000000" pitchFamily="2" charset="2"/>
              <a:buNone/>
              <a:defRPr/>
            </a:pPr>
            <a:r>
              <a:rPr lang="zh-CN" altLang="en-US" sz="2200" dirty="0"/>
              <a:t>［</a:t>
            </a:r>
            <a:r>
              <a:rPr lang="en-US" altLang="zh-CN" sz="2200" dirty="0"/>
              <a:t>Esc］:w [</a:t>
            </a:r>
            <a:r>
              <a:rPr lang="zh-CN" altLang="en-US" sz="2200" dirty="0"/>
              <a:t>回车］ 表示保存不退出</a:t>
            </a:r>
          </a:p>
          <a:p>
            <a:pPr>
              <a:buClr>
                <a:schemeClr val="hlink"/>
              </a:buClr>
              <a:buFont typeface="Wingdings" panose="05000000000000000000" pitchFamily="2" charset="2"/>
              <a:buNone/>
              <a:defRPr/>
            </a:pPr>
            <a:r>
              <a:rPr lang="zh-CN" altLang="en-US" sz="2200" dirty="0"/>
              <a:t>［</a:t>
            </a:r>
            <a:r>
              <a:rPr lang="en-US" altLang="zh-CN" sz="2200" dirty="0"/>
              <a:t>Esc］:</a:t>
            </a:r>
            <a:r>
              <a:rPr lang="en-US" altLang="zh-CN" sz="2200" dirty="0" err="1"/>
              <a:t>wq</a:t>
            </a:r>
            <a:r>
              <a:rPr lang="en-US" altLang="zh-CN" sz="2200" dirty="0"/>
              <a:t>[</a:t>
            </a:r>
            <a:r>
              <a:rPr lang="zh-CN" altLang="en-US" sz="2200" dirty="0"/>
              <a:t>回车］表示保存同时退出</a:t>
            </a:r>
            <a:r>
              <a:rPr lang="en-US" altLang="zh-CN" sz="2200" dirty="0"/>
              <a:t>vi</a:t>
            </a:r>
          </a:p>
          <a:p>
            <a:pPr>
              <a:buClr>
                <a:schemeClr val="hlink"/>
              </a:buClr>
              <a:buFont typeface="Wingdings" panose="05000000000000000000" pitchFamily="2" charset="2"/>
              <a:buNone/>
              <a:defRPr/>
            </a:pPr>
            <a:r>
              <a:rPr lang="zh-CN" altLang="en-US" sz="2200" dirty="0"/>
              <a:t>［</a:t>
            </a:r>
            <a:r>
              <a:rPr lang="en-US" altLang="zh-CN" sz="2200" dirty="0"/>
              <a:t>Esc］:q![</a:t>
            </a:r>
            <a:r>
              <a:rPr lang="zh-CN" altLang="en-US" sz="2200" dirty="0"/>
              <a:t>回车] 表示不保存强行退出</a:t>
            </a:r>
            <a:r>
              <a:rPr lang="en-US" altLang="zh-CN" sz="2200" dirty="0"/>
              <a:t>vi</a:t>
            </a:r>
          </a:p>
          <a:p>
            <a:pPr>
              <a:buClr>
                <a:schemeClr val="hlink"/>
              </a:buClr>
              <a:buFont typeface="Wingdings" panose="05000000000000000000" pitchFamily="2" charset="2"/>
              <a:buNone/>
              <a:defRPr/>
            </a:pPr>
            <a:r>
              <a:rPr lang="zh-CN" altLang="en-US" sz="2200" dirty="0"/>
              <a:t>［</a:t>
            </a:r>
            <a:r>
              <a:rPr lang="en-US" altLang="zh-CN" sz="2200" dirty="0"/>
              <a:t>Esc］:</a:t>
            </a:r>
            <a:r>
              <a:rPr lang="en-US" altLang="zh-CN" sz="2200" dirty="0" err="1"/>
              <a:t>wq</a:t>
            </a:r>
            <a:r>
              <a:rPr lang="en-US" altLang="zh-CN" sz="2200" dirty="0"/>
              <a:t>  </a:t>
            </a:r>
            <a:r>
              <a:rPr lang="en-US" altLang="zh-CN" sz="2200" dirty="0" err="1"/>
              <a:t>test.c</a:t>
            </a:r>
            <a:r>
              <a:rPr lang="en-US" altLang="zh-CN" sz="2200" dirty="0"/>
              <a:t> [</a:t>
            </a:r>
            <a:r>
              <a:rPr lang="zh-CN" altLang="en-US" sz="2200" dirty="0"/>
              <a:t>回车] 表示保存成文件名</a:t>
            </a:r>
            <a:r>
              <a:rPr lang="en-US" altLang="zh-CN" sz="2200" dirty="0" err="1"/>
              <a:t>test.c</a:t>
            </a:r>
            <a:r>
              <a:rPr lang="zh-CN" altLang="en-US" sz="2200" dirty="0"/>
              <a:t>，并退出</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6200"/>
            <a:ext cx="7620000" cy="609600"/>
          </a:xfrm>
        </p:spPr>
        <p:txBody>
          <a:bodyPr/>
          <a:lstStyle/>
          <a:p>
            <a:pPr algn="ctr"/>
            <a:r>
              <a:rPr lang="zh-CN" altLang="en-US" dirty="0"/>
              <a:t>文本输入</a:t>
            </a:r>
          </a:p>
        </p:txBody>
      </p:sp>
      <p:graphicFrame>
        <p:nvGraphicFramePr>
          <p:cNvPr id="5" name="表格 5"/>
          <p:cNvGraphicFramePr>
            <a:graphicFrameLocks noGrp="1"/>
          </p:cNvGraphicFramePr>
          <p:nvPr>
            <p:ph idx="1"/>
          </p:nvPr>
        </p:nvGraphicFramePr>
        <p:xfrm>
          <a:off x="467544" y="1052736"/>
          <a:ext cx="8352928" cy="3960439"/>
        </p:xfrm>
        <a:graphic>
          <a:graphicData uri="http://schemas.openxmlformats.org/drawingml/2006/table">
            <a:tbl>
              <a:tblPr firstRow="1" bandRow="1">
                <a:tableStyleId>{5C22544A-7EE6-4342-B048-85BDC9FD1C3A}</a:tableStyleId>
              </a:tblPr>
              <a:tblGrid>
                <a:gridCol w="4176464"/>
                <a:gridCol w="4176464"/>
              </a:tblGrid>
              <a:tr h="565777">
                <a:tc>
                  <a:txBody>
                    <a:bodyPr/>
                    <a:lstStyle/>
                    <a:p>
                      <a:pPr algn="ctr"/>
                      <a:r>
                        <a:rPr lang="zh-CN" altLang="en-US" sz="2400" dirty="0">
                          <a:latin typeface="Times New Roman" panose="02020603050405020304" pitchFamily="18" charset="0"/>
                          <a:cs typeface="Times New Roman" panose="02020603050405020304" pitchFamily="18" charset="0"/>
                        </a:rPr>
                        <a:t>命令</a:t>
                      </a:r>
                    </a:p>
                  </a:txBody>
                  <a:tcPr/>
                </a:tc>
                <a:tc>
                  <a:txBody>
                    <a:bodyPr/>
                    <a:lstStyle/>
                    <a:p>
                      <a:pPr algn="ctr"/>
                      <a:r>
                        <a:rPr lang="zh-CN" altLang="en-US" sz="2400" dirty="0">
                          <a:latin typeface="Times New Roman" panose="02020603050405020304" pitchFamily="18" charset="0"/>
                          <a:cs typeface="Times New Roman" panose="02020603050405020304" pitchFamily="18" charset="0"/>
                        </a:rPr>
                        <a:t>作用</a:t>
                      </a:r>
                    </a:p>
                  </a:txBody>
                  <a:tcPr/>
                </a:tc>
              </a:tr>
              <a:tr h="565777">
                <a:tc>
                  <a:txBody>
                    <a:bodyPr/>
                    <a:lstStyle/>
                    <a:p>
                      <a:pPr algn="ctr"/>
                      <a:r>
                        <a:rPr lang="en-US" altLang="zh-CN" sz="2400" dirty="0">
                          <a:latin typeface="Times New Roman" panose="02020603050405020304" pitchFamily="18" charset="0"/>
                          <a:cs typeface="Times New Roman" panose="02020603050405020304" pitchFamily="18" charset="0"/>
                        </a:rPr>
                        <a:t>a</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zh-CN" altLang="en-US" sz="2400" dirty="0">
                          <a:latin typeface="Times New Roman" panose="02020603050405020304" pitchFamily="18" charset="0"/>
                          <a:cs typeface="Times New Roman" panose="02020603050405020304" pitchFamily="18" charset="0"/>
                        </a:rPr>
                        <a:t>在光标所在的字符后插入</a:t>
                      </a:r>
                    </a:p>
                  </a:txBody>
                  <a:tcPr/>
                </a:tc>
              </a:tr>
              <a:tr h="565777">
                <a:tc>
                  <a:txBody>
                    <a:bodyPr/>
                    <a:lstStyle/>
                    <a:p>
                      <a:pPr algn="ctr"/>
                      <a:r>
                        <a:rPr lang="en-US" altLang="zh-CN" sz="2400" dirty="0">
                          <a:latin typeface="Times New Roman" panose="02020603050405020304" pitchFamily="18" charset="0"/>
                          <a:cs typeface="Times New Roman" panose="02020603050405020304" pitchFamily="18" charset="0"/>
                        </a:rPr>
                        <a:t>A</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zh-CN" altLang="en-US" sz="2400" dirty="0">
                          <a:latin typeface="Times New Roman" panose="02020603050405020304" pitchFamily="18" charset="0"/>
                          <a:cs typeface="Times New Roman" panose="02020603050405020304" pitchFamily="18" charset="0"/>
                        </a:rPr>
                        <a:t>在光标所在的行尾插入</a:t>
                      </a:r>
                    </a:p>
                  </a:txBody>
                  <a:tcPr/>
                </a:tc>
              </a:tr>
              <a:tr h="565777">
                <a:tc>
                  <a:txBody>
                    <a:bodyPr/>
                    <a:lstStyle/>
                    <a:p>
                      <a:pPr algn="ctr"/>
                      <a:r>
                        <a:rPr lang="en-US" altLang="zh-CN" sz="2400" dirty="0" err="1">
                          <a:latin typeface="Times New Roman" panose="02020603050405020304" pitchFamily="18" charset="0"/>
                          <a:cs typeface="Times New Roman" panose="02020603050405020304" pitchFamily="18" charset="0"/>
                        </a:rPr>
                        <a:t>i</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zh-CN" altLang="en-US" sz="2400" dirty="0">
                          <a:latin typeface="Times New Roman" panose="02020603050405020304" pitchFamily="18" charset="0"/>
                          <a:cs typeface="Times New Roman" panose="02020603050405020304" pitchFamily="18" charset="0"/>
                        </a:rPr>
                        <a:t>在光标所在的字符前插入</a:t>
                      </a:r>
                    </a:p>
                  </a:txBody>
                  <a:tcPr/>
                </a:tc>
              </a:tr>
              <a:tr h="565777">
                <a:tc>
                  <a:txBody>
                    <a:bodyPr/>
                    <a:lstStyle/>
                    <a:p>
                      <a:pPr algn="ctr"/>
                      <a:r>
                        <a:rPr lang="en-US" altLang="zh-CN" sz="2400" dirty="0">
                          <a:latin typeface="Times New Roman" panose="02020603050405020304" pitchFamily="18" charset="0"/>
                          <a:cs typeface="Times New Roman" panose="02020603050405020304" pitchFamily="18" charset="0"/>
                        </a:rPr>
                        <a:t>I</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zh-CN" altLang="en-US" sz="2400" dirty="0">
                          <a:latin typeface="Times New Roman" panose="02020603050405020304" pitchFamily="18" charset="0"/>
                          <a:cs typeface="Times New Roman" panose="02020603050405020304" pitchFamily="18" charset="0"/>
                        </a:rPr>
                        <a:t>在光标所在的行的行首插入</a:t>
                      </a:r>
                    </a:p>
                  </a:txBody>
                  <a:tcPr/>
                </a:tc>
              </a:tr>
              <a:tr h="565777">
                <a:tc>
                  <a:txBody>
                    <a:bodyPr/>
                    <a:lstStyle/>
                    <a:p>
                      <a:pPr algn="ctr"/>
                      <a:r>
                        <a:rPr lang="en-US" altLang="zh-CN" sz="2400" dirty="0">
                          <a:latin typeface="Times New Roman" panose="02020603050405020304" pitchFamily="18" charset="0"/>
                          <a:cs typeface="Times New Roman" panose="02020603050405020304" pitchFamily="18" charset="0"/>
                        </a:rPr>
                        <a:t>o</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zh-CN" altLang="en-US" sz="2400" dirty="0">
                          <a:latin typeface="Times New Roman" panose="02020603050405020304" pitchFamily="18" charset="0"/>
                          <a:cs typeface="Times New Roman" panose="02020603050405020304" pitchFamily="18" charset="0"/>
                        </a:rPr>
                        <a:t>在光标下插入新行</a:t>
                      </a:r>
                    </a:p>
                  </a:txBody>
                  <a:tcPr/>
                </a:tc>
              </a:tr>
              <a:tr h="565777">
                <a:tc>
                  <a:txBody>
                    <a:bodyPr/>
                    <a:lstStyle/>
                    <a:p>
                      <a:pPr algn="ctr"/>
                      <a:r>
                        <a:rPr lang="en-US" altLang="zh-CN" sz="2400" dirty="0">
                          <a:latin typeface="Times New Roman" panose="02020603050405020304" pitchFamily="18" charset="0"/>
                          <a:cs typeface="Times New Roman" panose="02020603050405020304" pitchFamily="18" charset="0"/>
                        </a:rPr>
                        <a:t>O</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ctr"/>
                      <a:r>
                        <a:rPr lang="zh-CN" altLang="en-US" sz="2400" dirty="0">
                          <a:latin typeface="Times New Roman" panose="02020603050405020304" pitchFamily="18" charset="0"/>
                          <a:cs typeface="Times New Roman" panose="02020603050405020304" pitchFamily="18" charset="0"/>
                        </a:rPr>
                        <a:t>在光标上插入新行</a:t>
                      </a:r>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476672"/>
            <a:ext cx="8712968" cy="5695528"/>
          </a:xfrm>
        </p:spPr>
        <p:txBody>
          <a:bodyPr>
            <a:normAutofit/>
          </a:bodyPr>
          <a:lstStyle/>
          <a:p>
            <a:pPr>
              <a:lnSpc>
                <a:spcPct val="150000"/>
              </a:lnSpc>
            </a:pPr>
            <a:r>
              <a:rPr lang="zh-CN" altLang="zh-CN" sz="2200" dirty="0"/>
              <a:t>输入方式下光标的移动</a:t>
            </a:r>
          </a:p>
          <a:p>
            <a:pPr marL="532130" indent="-228600">
              <a:lnSpc>
                <a:spcPct val="150000"/>
              </a:lnSpc>
              <a:buFont typeface="Wingdings" panose="05000000000000000000" pitchFamily="2" charset="2"/>
              <a:buChar char="Ø"/>
            </a:pPr>
            <a:r>
              <a:rPr lang="zh-CN" altLang="zh-CN" sz="2200" dirty="0"/>
              <a:t>四个表示方向的箭头键: ←  ↓  ↑  →</a:t>
            </a:r>
            <a:endParaRPr lang="en-US" altLang="zh-CN" sz="2200" dirty="0"/>
          </a:p>
          <a:p>
            <a:pPr marL="532130" indent="-228600">
              <a:lnSpc>
                <a:spcPct val="150000"/>
              </a:lnSpc>
              <a:buFont typeface="Wingdings" panose="05000000000000000000" pitchFamily="2" charset="2"/>
              <a:buChar char="Ø"/>
            </a:pPr>
            <a:r>
              <a:rPr lang="zh-CN" altLang="zh-CN" sz="2200" dirty="0"/>
              <a:t>&lt;B</a:t>
            </a:r>
            <a:r>
              <a:rPr lang="en-US" altLang="zh-CN" sz="2200" dirty="0"/>
              <a:t>ac</a:t>
            </a:r>
            <a:r>
              <a:rPr lang="zh-CN" altLang="zh-CN" sz="2200" dirty="0"/>
              <a:t>ksp</a:t>
            </a:r>
            <a:r>
              <a:rPr lang="en-US" altLang="zh-CN" sz="2200" dirty="0"/>
              <a:t>ace</a:t>
            </a:r>
            <a:r>
              <a:rPr lang="zh-CN" altLang="zh-CN" sz="2200" dirty="0"/>
              <a:t>&gt;（退格键）</a:t>
            </a:r>
            <a:endParaRPr lang="en-US" altLang="zh-CN" sz="2200" dirty="0"/>
          </a:p>
          <a:p>
            <a:pPr marL="532130" indent="-228600">
              <a:lnSpc>
                <a:spcPct val="150000"/>
              </a:lnSpc>
              <a:buFont typeface="Wingdings" panose="05000000000000000000" pitchFamily="2" charset="2"/>
              <a:buChar char="Ø"/>
            </a:pPr>
            <a:r>
              <a:rPr lang="zh-CN" altLang="zh-CN" sz="2200" dirty="0"/>
              <a:t>&lt;Ctrl&gt;U  将光标回退到刚插入字符串的第一个字符，并重新开始插入。</a:t>
            </a:r>
            <a:endParaRPr lang="en-US" altLang="zh-CN" sz="2200" dirty="0"/>
          </a:p>
          <a:p>
            <a:pPr marL="532130" indent="-228600">
              <a:lnSpc>
                <a:spcPct val="150000"/>
              </a:lnSpc>
              <a:buFont typeface="Wingdings" panose="05000000000000000000" pitchFamily="2" charset="2"/>
              <a:buChar char="Ø"/>
            </a:pPr>
            <a:r>
              <a:rPr lang="zh-CN" altLang="zh-CN" sz="2200" dirty="0"/>
              <a:t>&lt;Ctrl&gt;W 将光标移到最后插入单词的首字符</a:t>
            </a:r>
            <a:endParaRPr lang="zh-CN" altLang="en-US" sz="2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6200"/>
            <a:ext cx="7620000" cy="609600"/>
          </a:xfrm>
        </p:spPr>
        <p:txBody>
          <a:bodyPr/>
          <a:lstStyle/>
          <a:p>
            <a:pPr algn="ctr"/>
            <a:r>
              <a:rPr lang="zh-CN" altLang="en-US" dirty="0"/>
              <a:t>在命令方式下移动光标</a:t>
            </a:r>
          </a:p>
        </p:txBody>
      </p:sp>
      <p:pic>
        <p:nvPicPr>
          <p:cNvPr id="4" name="Picture 4" descr="t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11560" y="872716"/>
            <a:ext cx="7668852" cy="511256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88640"/>
            <a:ext cx="7774632" cy="6336704"/>
          </a:xfrm>
        </p:spPr>
        <p:txBody>
          <a:bodyPr>
            <a:normAutofit fontScale="77500" lnSpcReduction="20000"/>
          </a:bodyPr>
          <a:lstStyle/>
          <a:p>
            <a:pPr>
              <a:lnSpc>
                <a:spcPct val="120000"/>
              </a:lnSpc>
            </a:pPr>
            <a:r>
              <a:rPr lang="zh-CN" altLang="zh-CN" sz="2900" dirty="0">
                <a:latin typeface="Times New Roman" panose="02020603050405020304" pitchFamily="18" charset="0"/>
                <a:cs typeface="Times New Roman" panose="02020603050405020304" pitchFamily="18" charset="0"/>
              </a:rPr>
              <a:t>向右（向前）移动一个字符的命令（键）： </a:t>
            </a:r>
          </a:p>
          <a:p>
            <a:pPr>
              <a:lnSpc>
                <a:spcPct val="120000"/>
              </a:lnSpc>
              <a:buFont typeface="Wingdings" panose="05000000000000000000" pitchFamily="2" charset="2"/>
              <a:buNone/>
            </a:pPr>
            <a:r>
              <a:rPr lang="zh-CN" altLang="zh-CN" sz="2900" dirty="0">
                <a:latin typeface="Times New Roman" panose="02020603050405020304" pitchFamily="18" charset="0"/>
                <a:cs typeface="Times New Roman" panose="02020603050405020304" pitchFamily="18" charset="0"/>
              </a:rPr>
              <a:t>        l            &lt;Space&gt;            右向键</a:t>
            </a:r>
          </a:p>
          <a:p>
            <a:pPr>
              <a:lnSpc>
                <a:spcPct val="120000"/>
              </a:lnSpc>
              <a:buFont typeface="Wingdings" panose="05000000000000000000" pitchFamily="2" charset="2"/>
              <a:buNone/>
            </a:pPr>
            <a:r>
              <a:rPr lang="zh-CN" altLang="zh-CN" sz="2900" dirty="0">
                <a:latin typeface="Times New Roman" panose="02020603050405020304" pitchFamily="18" charset="0"/>
                <a:cs typeface="Times New Roman" panose="02020603050405020304" pitchFamily="18" charset="0"/>
              </a:rPr>
              <a:t>    一次向右移动n个字符：6l,  5&lt;Space&gt;, 8→</a:t>
            </a:r>
          </a:p>
          <a:p>
            <a:pPr>
              <a:lnSpc>
                <a:spcPct val="120000"/>
              </a:lnSpc>
            </a:pPr>
            <a:r>
              <a:rPr lang="zh-CN" altLang="zh-CN" sz="2900" dirty="0">
                <a:latin typeface="Times New Roman" panose="02020603050405020304" pitchFamily="18" charset="0"/>
                <a:cs typeface="Times New Roman" panose="02020603050405020304" pitchFamily="18" charset="0"/>
              </a:rPr>
              <a:t>向左（向后）移一个字符的命令（键）：</a:t>
            </a:r>
          </a:p>
          <a:p>
            <a:pPr>
              <a:lnSpc>
                <a:spcPct val="120000"/>
              </a:lnSpc>
              <a:buFont typeface="Wingdings" panose="05000000000000000000" pitchFamily="2" charset="2"/>
              <a:buNone/>
            </a:pPr>
            <a:r>
              <a:rPr lang="zh-CN" altLang="zh-CN" sz="2900" dirty="0">
                <a:latin typeface="Times New Roman" panose="02020603050405020304" pitchFamily="18" charset="0"/>
                <a:cs typeface="Times New Roman" panose="02020603050405020304" pitchFamily="18" charset="0"/>
              </a:rPr>
              <a:t>        h           &lt;B</a:t>
            </a:r>
            <a:r>
              <a:rPr lang="en-US" altLang="zh-CN" sz="2900" dirty="0">
                <a:latin typeface="Times New Roman" panose="02020603050405020304" pitchFamily="18" charset="0"/>
                <a:cs typeface="Times New Roman" panose="02020603050405020304" pitchFamily="18" charset="0"/>
              </a:rPr>
              <a:t>ac</a:t>
            </a:r>
            <a:r>
              <a:rPr lang="zh-CN" altLang="zh-CN" sz="2900" dirty="0">
                <a:latin typeface="Times New Roman" panose="02020603050405020304" pitchFamily="18" charset="0"/>
                <a:cs typeface="Times New Roman" panose="02020603050405020304" pitchFamily="18" charset="0"/>
              </a:rPr>
              <a:t>ksp</a:t>
            </a:r>
            <a:r>
              <a:rPr lang="en-US" altLang="zh-CN" sz="2900" dirty="0">
                <a:latin typeface="Times New Roman" panose="02020603050405020304" pitchFamily="18" charset="0"/>
                <a:cs typeface="Times New Roman" panose="02020603050405020304" pitchFamily="18" charset="0"/>
              </a:rPr>
              <a:t>ace</a:t>
            </a:r>
            <a:r>
              <a:rPr lang="zh-CN" altLang="zh-CN" sz="2900" dirty="0">
                <a:latin typeface="Times New Roman" panose="02020603050405020304" pitchFamily="18" charset="0"/>
                <a:cs typeface="Times New Roman" panose="02020603050405020304" pitchFamily="18" charset="0"/>
              </a:rPr>
              <a:t>&gt;             左向键               </a:t>
            </a:r>
          </a:p>
          <a:p>
            <a:pPr>
              <a:lnSpc>
                <a:spcPct val="120000"/>
              </a:lnSpc>
              <a:buFont typeface="Wingdings" panose="05000000000000000000" pitchFamily="2" charset="2"/>
              <a:buNone/>
            </a:pPr>
            <a:r>
              <a:rPr lang="zh-CN" altLang="zh-CN" sz="2900" dirty="0">
                <a:latin typeface="Times New Roman" panose="02020603050405020304" pitchFamily="18" charset="0"/>
                <a:cs typeface="Times New Roman" panose="02020603050405020304" pitchFamily="18" charset="0"/>
              </a:rPr>
              <a:t>   一次向左移动n个字符：3h</a:t>
            </a:r>
            <a:r>
              <a:rPr lang="zh-CN" altLang="en-US" sz="2900" dirty="0">
                <a:latin typeface="Times New Roman" panose="02020603050405020304" pitchFamily="18" charset="0"/>
                <a:cs typeface="Times New Roman" panose="02020603050405020304" pitchFamily="18" charset="0"/>
              </a:rPr>
              <a:t>，</a:t>
            </a:r>
            <a:r>
              <a:rPr lang="zh-CN" altLang="zh-CN" sz="2900" dirty="0">
                <a:latin typeface="Times New Roman" panose="02020603050405020304" pitchFamily="18" charset="0"/>
                <a:cs typeface="Times New Roman" panose="02020603050405020304" pitchFamily="18" charset="0"/>
              </a:rPr>
              <a:t> 3 &lt;B</a:t>
            </a:r>
            <a:r>
              <a:rPr lang="en-US" altLang="zh-CN" sz="2900" dirty="0">
                <a:latin typeface="Times New Roman" panose="02020603050405020304" pitchFamily="18" charset="0"/>
                <a:cs typeface="Times New Roman" panose="02020603050405020304" pitchFamily="18" charset="0"/>
              </a:rPr>
              <a:t>ac</a:t>
            </a:r>
            <a:r>
              <a:rPr lang="zh-CN" altLang="zh-CN" sz="2900" dirty="0">
                <a:latin typeface="Times New Roman" panose="02020603050405020304" pitchFamily="18" charset="0"/>
                <a:cs typeface="Times New Roman" panose="02020603050405020304" pitchFamily="18" charset="0"/>
              </a:rPr>
              <a:t>ksp</a:t>
            </a:r>
            <a:r>
              <a:rPr lang="en-US" altLang="zh-CN" sz="2900" dirty="0">
                <a:latin typeface="Times New Roman" panose="02020603050405020304" pitchFamily="18" charset="0"/>
                <a:cs typeface="Times New Roman" panose="02020603050405020304" pitchFamily="18" charset="0"/>
              </a:rPr>
              <a:t>ace</a:t>
            </a:r>
            <a:r>
              <a:rPr lang="zh-CN" altLang="zh-CN" sz="2900" dirty="0">
                <a:latin typeface="Times New Roman" panose="02020603050405020304" pitchFamily="18" charset="0"/>
                <a:cs typeface="Times New Roman" panose="02020603050405020304" pitchFamily="18" charset="0"/>
              </a:rPr>
              <a:t>&gt;</a:t>
            </a:r>
            <a:r>
              <a:rPr lang="zh-CN" altLang="en-US" sz="2900" dirty="0">
                <a:latin typeface="Times New Roman" panose="02020603050405020304" pitchFamily="18" charset="0"/>
                <a:cs typeface="Times New Roman" panose="02020603050405020304" pitchFamily="18" charset="0"/>
              </a:rPr>
              <a:t>，</a:t>
            </a:r>
            <a:r>
              <a:rPr lang="en-US" altLang="zh-CN" sz="2900" dirty="0">
                <a:latin typeface="Times New Roman" panose="02020603050405020304" pitchFamily="18" charset="0"/>
                <a:cs typeface="Times New Roman" panose="02020603050405020304" pitchFamily="18" charset="0"/>
              </a:rPr>
              <a:t>3</a:t>
            </a:r>
            <a:r>
              <a:rPr lang="zh-CN" altLang="zh-CN" sz="2900" dirty="0">
                <a:latin typeface="Times New Roman" panose="02020603050405020304" pitchFamily="18" charset="0"/>
                <a:cs typeface="Times New Roman" panose="02020603050405020304" pitchFamily="18" charset="0"/>
              </a:rPr>
              <a:t>左向键 </a:t>
            </a:r>
          </a:p>
          <a:p>
            <a:pPr>
              <a:lnSpc>
                <a:spcPct val="120000"/>
              </a:lnSpc>
            </a:pPr>
            <a:r>
              <a:rPr lang="zh-CN" altLang="zh-CN" sz="2900" dirty="0">
                <a:latin typeface="Times New Roman" panose="02020603050405020304" pitchFamily="18" charset="0"/>
                <a:cs typeface="Times New Roman" panose="02020603050405020304" pitchFamily="18" charset="0"/>
              </a:rPr>
              <a:t>移到下一行的命令（键）：</a:t>
            </a:r>
          </a:p>
          <a:p>
            <a:pPr>
              <a:lnSpc>
                <a:spcPct val="120000"/>
              </a:lnSpc>
              <a:buFont typeface="Wingdings" panose="05000000000000000000" pitchFamily="2" charset="2"/>
              <a:buNone/>
            </a:pPr>
            <a:r>
              <a:rPr lang="zh-CN" altLang="zh-CN" sz="2900" dirty="0">
                <a:latin typeface="Times New Roman" panose="02020603050405020304" pitchFamily="18" charset="0"/>
                <a:cs typeface="Times New Roman" panose="02020603050405020304" pitchFamily="18" charset="0"/>
              </a:rPr>
              <a:t>      ＋     〈Enter〉       j         &lt;Ctrl&gt;N       下向键    </a:t>
            </a:r>
          </a:p>
          <a:p>
            <a:pPr>
              <a:lnSpc>
                <a:spcPct val="120000"/>
              </a:lnSpc>
              <a:buFont typeface="Wingdings" panose="05000000000000000000" pitchFamily="2" charset="2"/>
              <a:buNone/>
            </a:pPr>
            <a:r>
              <a:rPr lang="zh-CN" altLang="zh-CN" sz="2900" dirty="0">
                <a:latin typeface="Times New Roman" panose="02020603050405020304" pitchFamily="18" charset="0"/>
                <a:cs typeface="Times New Roman" panose="02020603050405020304" pitchFamily="18" charset="0"/>
              </a:rPr>
              <a:t>    一次向下移动n行：6+ ,  3&lt;Enter&gt;, 7下向键</a:t>
            </a:r>
          </a:p>
          <a:p>
            <a:pPr>
              <a:lnSpc>
                <a:spcPct val="120000"/>
              </a:lnSpc>
            </a:pPr>
            <a:r>
              <a:rPr lang="zh-CN" altLang="zh-CN" sz="2900" dirty="0">
                <a:latin typeface="Times New Roman" panose="02020603050405020304" pitchFamily="18" charset="0"/>
                <a:cs typeface="Times New Roman" panose="02020603050405020304" pitchFamily="18" charset="0"/>
              </a:rPr>
              <a:t>移到上一行的命令（键）：</a:t>
            </a:r>
          </a:p>
          <a:p>
            <a:pPr>
              <a:lnSpc>
                <a:spcPct val="120000"/>
              </a:lnSpc>
              <a:buFont typeface="Wingdings" panose="05000000000000000000" pitchFamily="2" charset="2"/>
              <a:buNone/>
            </a:pPr>
            <a:r>
              <a:rPr lang="zh-CN" altLang="zh-CN" sz="2900" dirty="0">
                <a:latin typeface="Times New Roman" panose="02020603050405020304" pitchFamily="18" charset="0"/>
                <a:cs typeface="Times New Roman" panose="02020603050405020304" pitchFamily="18" charset="0"/>
              </a:rPr>
              <a:t>        －       k      &lt;Ctrl&gt;P      上向键       </a:t>
            </a:r>
          </a:p>
          <a:p>
            <a:pPr>
              <a:lnSpc>
                <a:spcPct val="120000"/>
              </a:lnSpc>
              <a:buFont typeface="Wingdings" panose="05000000000000000000" pitchFamily="2" charset="2"/>
              <a:buNone/>
            </a:pPr>
            <a:r>
              <a:rPr lang="zh-CN" altLang="zh-CN" sz="2900" dirty="0">
                <a:latin typeface="Times New Roman" panose="02020603050405020304" pitchFamily="18" charset="0"/>
                <a:cs typeface="Times New Roman" panose="02020603050405020304" pitchFamily="18" charset="0"/>
              </a:rPr>
              <a:t>     一次向上移动n行：5－，8k</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算法">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主题2">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2447</Words>
  <Application>Microsoft Office PowerPoint</Application>
  <PresentationFormat>全屏显示(4:3)</PresentationFormat>
  <Paragraphs>184</Paragraphs>
  <Slides>29</Slides>
  <Notes>1</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29</vt:i4>
      </vt:variant>
    </vt:vector>
  </HeadingPairs>
  <TitlesOfParts>
    <vt:vector size="40" baseType="lpstr">
      <vt:lpstr>宋体</vt:lpstr>
      <vt:lpstr>幼圆</vt:lpstr>
      <vt:lpstr>微软雅黑</vt:lpstr>
      <vt:lpstr>楷体_GB2312</vt:lpstr>
      <vt:lpstr>Arial</vt:lpstr>
      <vt:lpstr>Calibri</vt:lpstr>
      <vt:lpstr>Century Gothic</vt:lpstr>
      <vt:lpstr>Times New Roman</vt:lpstr>
      <vt:lpstr>Wingdings</vt:lpstr>
      <vt:lpstr>算法</vt:lpstr>
      <vt:lpstr>主题2</vt:lpstr>
      <vt:lpstr>国产化操作系统的配置与使用</vt:lpstr>
      <vt:lpstr>主要内容</vt:lpstr>
      <vt:lpstr>vi的工作方式</vt:lpstr>
      <vt:lpstr>PowerPoint 演示文稿</vt:lpstr>
      <vt:lpstr>进入、退出vi</vt:lpstr>
      <vt:lpstr>文本输入</vt:lpstr>
      <vt:lpstr>PowerPoint 演示文稿</vt:lpstr>
      <vt:lpstr>在命令方式下移动光标</vt:lpstr>
      <vt:lpstr>PowerPoint 演示文稿</vt:lpstr>
      <vt:lpstr>PowerPoint 演示文稿</vt:lpstr>
      <vt:lpstr>PowerPoint 演示文稿</vt:lpstr>
      <vt:lpstr>PowerPoint 演示文稿</vt:lpstr>
      <vt:lpstr>PowerPoint 演示文稿</vt:lpstr>
      <vt:lpstr>文本修改</vt:lpstr>
      <vt:lpstr>PowerPoint 演示文稿</vt:lpstr>
      <vt:lpstr>PowerPoint 演示文稿</vt:lpstr>
      <vt:lpstr>PowerPoint 演示文稿</vt:lpstr>
      <vt:lpstr>PowerPoint 演示文稿</vt:lpstr>
      <vt:lpstr>编辑文件</vt:lpstr>
      <vt:lpstr>字符串检索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作业</vt:lpstr>
    </vt:vector>
  </TitlesOfParts>
  <Company>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算法设计与分析</dc:title>
  <dc:creator>User</dc:creator>
  <cp:lastModifiedBy>Microsoft</cp:lastModifiedBy>
  <cp:revision>596</cp:revision>
  <dcterms:created xsi:type="dcterms:W3CDTF">2010-12-07T00:33:00Z</dcterms:created>
  <dcterms:modified xsi:type="dcterms:W3CDTF">2022-04-24T02:36:15Z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B1B2F261770B4EE5B0D87686EEC0993B</vt:lpwstr>
  </property>
  <property fmtid="{D5CDD505-2E9C-101B-9397-08002B2CF9AE}" pid="3" name="KSOProductBuildVer">
    <vt:lpwstr>2052-11.1.0.10356</vt:lpwstr>
  </property>
</Properties>
</file>