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4.xml" ContentType="application/vnd.openxmlformats-officedocument.theme+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5.xml" ContentType="application/vnd.openxmlformats-officedocument.theme+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heme/theme6.xml" ContentType="application/vnd.openxmlformats-officedocument.theme+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theme/theme7.xml" ContentType="application/vnd.openxmlformats-officedocument.theme+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theme/theme8.xml" ContentType="application/vnd.openxmlformats-officedocument.theme+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theme/theme9.xml" ContentType="application/vnd.openxmlformats-officedocument.theme+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theme/theme10.xml" ContentType="application/vnd.openxmlformats-officedocument.theme+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theme/theme11.xml" ContentType="application/vnd.openxmlformats-officedocument.theme+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theme/theme12.xml" ContentType="application/vnd.openxmlformats-officedocument.theme+xml"/>
  <Override PartName="/ppt/theme/theme13.xml" ContentType="application/vnd.openxmlformats-officedocument.theme+xml"/>
  <Override PartName="/ppt/theme/theme1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3" r:id="rId3"/>
    <p:sldMasterId id="2147483685" r:id="rId4"/>
    <p:sldMasterId id="2147483697" r:id="rId5"/>
    <p:sldMasterId id="2147483709" r:id="rId6"/>
    <p:sldMasterId id="2147483721" r:id="rId7"/>
    <p:sldMasterId id="2147483733" r:id="rId8"/>
    <p:sldMasterId id="2147483745" r:id="rId9"/>
    <p:sldMasterId id="2147483757" r:id="rId10"/>
    <p:sldMasterId id="2147483769" r:id="rId11"/>
    <p:sldMasterId id="2147483782" r:id="rId12"/>
  </p:sldMasterIdLst>
  <p:notesMasterIdLst>
    <p:notesMasterId r:id="rId97"/>
  </p:notesMasterIdLst>
  <p:handoutMasterIdLst>
    <p:handoutMasterId r:id="rId98"/>
  </p:handoutMasterIdLst>
  <p:sldIdLst>
    <p:sldId id="256" r:id="rId13"/>
    <p:sldId id="257" r:id="rId14"/>
    <p:sldId id="286" r:id="rId15"/>
    <p:sldId id="258" r:id="rId16"/>
    <p:sldId id="287" r:id="rId17"/>
    <p:sldId id="288" r:id="rId18"/>
    <p:sldId id="289" r:id="rId19"/>
    <p:sldId id="290" r:id="rId20"/>
    <p:sldId id="291" r:id="rId21"/>
    <p:sldId id="292" r:id="rId22"/>
    <p:sldId id="694" r:id="rId23"/>
    <p:sldId id="695" r:id="rId24"/>
    <p:sldId id="696" r:id="rId25"/>
    <p:sldId id="324" r:id="rId26"/>
    <p:sldId id="375" r:id="rId27"/>
    <p:sldId id="453" r:id="rId28"/>
    <p:sldId id="454" r:id="rId29"/>
    <p:sldId id="455" r:id="rId30"/>
    <p:sldId id="698" r:id="rId31"/>
    <p:sldId id="325" r:id="rId32"/>
    <p:sldId id="376" r:id="rId33"/>
    <p:sldId id="550" r:id="rId34"/>
    <p:sldId id="552" r:id="rId35"/>
    <p:sldId id="554" r:id="rId36"/>
    <p:sldId id="555" r:id="rId37"/>
    <p:sldId id="618" r:id="rId38"/>
    <p:sldId id="293" r:id="rId39"/>
    <p:sldId id="294" r:id="rId40"/>
    <p:sldId id="295" r:id="rId41"/>
    <p:sldId id="296" r:id="rId42"/>
    <p:sldId id="297" r:id="rId43"/>
    <p:sldId id="412" r:id="rId44"/>
    <p:sldId id="299" r:id="rId45"/>
    <p:sldId id="377" r:id="rId46"/>
    <p:sldId id="413" r:id="rId47"/>
    <p:sldId id="301" r:id="rId48"/>
    <p:sldId id="302" r:id="rId49"/>
    <p:sldId id="307" r:id="rId50"/>
    <p:sldId id="308" r:id="rId51"/>
    <p:sldId id="378" r:id="rId52"/>
    <p:sldId id="309" r:id="rId53"/>
    <p:sldId id="379" r:id="rId54"/>
    <p:sldId id="310" r:id="rId55"/>
    <p:sldId id="311" r:id="rId56"/>
    <p:sldId id="380" r:id="rId57"/>
    <p:sldId id="312" r:id="rId58"/>
    <p:sldId id="414" r:id="rId59"/>
    <p:sldId id="415" r:id="rId60"/>
    <p:sldId id="416" r:id="rId61"/>
    <p:sldId id="417" r:id="rId62"/>
    <p:sldId id="314" r:id="rId63"/>
    <p:sldId id="315" r:id="rId64"/>
    <p:sldId id="382" r:id="rId65"/>
    <p:sldId id="681" r:id="rId66"/>
    <p:sldId id="682" r:id="rId67"/>
    <p:sldId id="683" r:id="rId68"/>
    <p:sldId id="684" r:id="rId69"/>
    <p:sldId id="685" r:id="rId70"/>
    <p:sldId id="686" r:id="rId71"/>
    <p:sldId id="418" r:id="rId72"/>
    <p:sldId id="419" r:id="rId73"/>
    <p:sldId id="420" r:id="rId74"/>
    <p:sldId id="421" r:id="rId75"/>
    <p:sldId id="422" r:id="rId76"/>
    <p:sldId id="515" r:id="rId77"/>
    <p:sldId id="516" r:id="rId78"/>
    <p:sldId id="504" r:id="rId79"/>
    <p:sldId id="505" r:id="rId80"/>
    <p:sldId id="687" r:id="rId81"/>
    <p:sldId id="688" r:id="rId82"/>
    <p:sldId id="689" r:id="rId83"/>
    <p:sldId id="690" r:id="rId84"/>
    <p:sldId id="693" r:id="rId85"/>
    <p:sldId id="507" r:id="rId86"/>
    <p:sldId id="320" r:id="rId87"/>
    <p:sldId id="321" r:id="rId88"/>
    <p:sldId id="322" r:id="rId89"/>
    <p:sldId id="537" r:id="rId90"/>
    <p:sldId id="538" r:id="rId91"/>
    <p:sldId id="539" r:id="rId92"/>
    <p:sldId id="450" r:id="rId93"/>
    <p:sldId id="451" r:id="rId94"/>
    <p:sldId id="452" r:id="rId95"/>
    <p:sldId id="697" r:id="rId96"/>
  </p:sldIdLst>
  <p:sldSz cx="9144000" cy="5143500" type="screen16x9"/>
  <p:notesSz cx="6858000" cy="9144000"/>
  <p:defaultTextStyle>
    <a:defPPr>
      <a:defRPr lang="zh-CN"/>
    </a:defPPr>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69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632" autoAdjust="0"/>
    <p:restoredTop sz="94660"/>
  </p:normalViewPr>
  <p:slideViewPr>
    <p:cSldViewPr snapToGrid="0" snapToObjects="1" showGuides="1">
      <p:cViewPr varScale="1">
        <p:scale>
          <a:sx n="105" d="100"/>
          <a:sy n="105" d="100"/>
        </p:scale>
        <p:origin x="138" y="750"/>
      </p:cViewPr>
      <p:guideLst>
        <p:guide orient="horz" pos="1620"/>
        <p:guide pos="2880"/>
      </p:guideLst>
    </p:cSldViewPr>
  </p:slideViewPr>
  <p:notesTextViewPr>
    <p:cViewPr>
      <p:scale>
        <a:sx n="1" d="1"/>
        <a:sy n="1" d="1"/>
      </p:scale>
      <p:origin x="0" y="0"/>
    </p:cViewPr>
  </p:notesTextViewPr>
  <p:gridSpacing cx="71999" cy="71999"/>
</p:viewPr>
</file>

<file path=ppt/_rels/presentation.xml.rels><?xml version="1.0" encoding="UTF-8" standalone="yes"?>
<Relationships xmlns="http://schemas.openxmlformats.org/package/2006/relationships"><Relationship Id="rId26" Type="http://schemas.openxmlformats.org/officeDocument/2006/relationships/slide" Target="slides/slide14.xml"/><Relationship Id="rId21" Type="http://schemas.openxmlformats.org/officeDocument/2006/relationships/slide" Target="slides/slide9.xml"/><Relationship Id="rId42" Type="http://schemas.openxmlformats.org/officeDocument/2006/relationships/slide" Target="slides/slide30.xml"/><Relationship Id="rId47" Type="http://schemas.openxmlformats.org/officeDocument/2006/relationships/slide" Target="slides/slide35.xml"/><Relationship Id="rId63" Type="http://schemas.openxmlformats.org/officeDocument/2006/relationships/slide" Target="slides/slide51.xml"/><Relationship Id="rId68" Type="http://schemas.openxmlformats.org/officeDocument/2006/relationships/slide" Target="slides/slide56.xml"/><Relationship Id="rId84" Type="http://schemas.openxmlformats.org/officeDocument/2006/relationships/slide" Target="slides/slide72.xml"/><Relationship Id="rId89" Type="http://schemas.openxmlformats.org/officeDocument/2006/relationships/slide" Target="slides/slide77.xml"/><Relationship Id="rId16" Type="http://schemas.openxmlformats.org/officeDocument/2006/relationships/slide" Target="slides/slide4.xml"/><Relationship Id="rId11" Type="http://schemas.openxmlformats.org/officeDocument/2006/relationships/slideMaster" Target="slideMasters/slideMaster11.xml"/><Relationship Id="rId32" Type="http://schemas.openxmlformats.org/officeDocument/2006/relationships/slide" Target="slides/slide20.xml"/><Relationship Id="rId37" Type="http://schemas.openxmlformats.org/officeDocument/2006/relationships/slide" Target="slides/slide25.xml"/><Relationship Id="rId53" Type="http://schemas.openxmlformats.org/officeDocument/2006/relationships/slide" Target="slides/slide41.xml"/><Relationship Id="rId58" Type="http://schemas.openxmlformats.org/officeDocument/2006/relationships/slide" Target="slides/slide46.xml"/><Relationship Id="rId74" Type="http://schemas.openxmlformats.org/officeDocument/2006/relationships/slide" Target="slides/slide62.xml"/><Relationship Id="rId79" Type="http://schemas.openxmlformats.org/officeDocument/2006/relationships/slide" Target="slides/slide67.xml"/><Relationship Id="rId102" Type="http://schemas.openxmlformats.org/officeDocument/2006/relationships/tableStyles" Target="tableStyles.xml"/><Relationship Id="rId5" Type="http://schemas.openxmlformats.org/officeDocument/2006/relationships/slideMaster" Target="slideMasters/slideMaster5.xml"/><Relationship Id="rId90" Type="http://schemas.openxmlformats.org/officeDocument/2006/relationships/slide" Target="slides/slide78.xml"/><Relationship Id="rId95" Type="http://schemas.openxmlformats.org/officeDocument/2006/relationships/slide" Target="slides/slide83.xml"/><Relationship Id="rId22" Type="http://schemas.openxmlformats.org/officeDocument/2006/relationships/slide" Target="slides/slide10.xml"/><Relationship Id="rId27" Type="http://schemas.openxmlformats.org/officeDocument/2006/relationships/slide" Target="slides/slide15.xml"/><Relationship Id="rId43" Type="http://schemas.openxmlformats.org/officeDocument/2006/relationships/slide" Target="slides/slide31.xml"/><Relationship Id="rId48" Type="http://schemas.openxmlformats.org/officeDocument/2006/relationships/slide" Target="slides/slide36.xml"/><Relationship Id="rId64" Type="http://schemas.openxmlformats.org/officeDocument/2006/relationships/slide" Target="slides/slide52.xml"/><Relationship Id="rId69" Type="http://schemas.openxmlformats.org/officeDocument/2006/relationships/slide" Target="slides/slide57.xml"/><Relationship Id="rId80" Type="http://schemas.openxmlformats.org/officeDocument/2006/relationships/slide" Target="slides/slide68.xml"/><Relationship Id="rId85" Type="http://schemas.openxmlformats.org/officeDocument/2006/relationships/slide" Target="slides/slide73.xml"/><Relationship Id="rId12" Type="http://schemas.openxmlformats.org/officeDocument/2006/relationships/slideMaster" Target="slideMasters/slideMaster12.xml"/><Relationship Id="rId17" Type="http://schemas.openxmlformats.org/officeDocument/2006/relationships/slide" Target="slides/slide5.xml"/><Relationship Id="rId25" Type="http://schemas.openxmlformats.org/officeDocument/2006/relationships/slide" Target="slides/slide13.xml"/><Relationship Id="rId33" Type="http://schemas.openxmlformats.org/officeDocument/2006/relationships/slide" Target="slides/slide21.xml"/><Relationship Id="rId38" Type="http://schemas.openxmlformats.org/officeDocument/2006/relationships/slide" Target="slides/slide26.xml"/><Relationship Id="rId46" Type="http://schemas.openxmlformats.org/officeDocument/2006/relationships/slide" Target="slides/slide34.xml"/><Relationship Id="rId59" Type="http://schemas.openxmlformats.org/officeDocument/2006/relationships/slide" Target="slides/slide47.xml"/><Relationship Id="rId67" Type="http://schemas.openxmlformats.org/officeDocument/2006/relationships/slide" Target="slides/slide55.xml"/><Relationship Id="rId20" Type="http://schemas.openxmlformats.org/officeDocument/2006/relationships/slide" Target="slides/slide8.xml"/><Relationship Id="rId41" Type="http://schemas.openxmlformats.org/officeDocument/2006/relationships/slide" Target="slides/slide29.xml"/><Relationship Id="rId54" Type="http://schemas.openxmlformats.org/officeDocument/2006/relationships/slide" Target="slides/slide42.xml"/><Relationship Id="rId62" Type="http://schemas.openxmlformats.org/officeDocument/2006/relationships/slide" Target="slides/slide50.xml"/><Relationship Id="rId70" Type="http://schemas.openxmlformats.org/officeDocument/2006/relationships/slide" Target="slides/slide58.xml"/><Relationship Id="rId75" Type="http://schemas.openxmlformats.org/officeDocument/2006/relationships/slide" Target="slides/slide63.xml"/><Relationship Id="rId83" Type="http://schemas.openxmlformats.org/officeDocument/2006/relationships/slide" Target="slides/slide71.xml"/><Relationship Id="rId88" Type="http://schemas.openxmlformats.org/officeDocument/2006/relationships/slide" Target="slides/slide76.xml"/><Relationship Id="rId91" Type="http://schemas.openxmlformats.org/officeDocument/2006/relationships/slide" Target="slides/slide79.xml"/><Relationship Id="rId96" Type="http://schemas.openxmlformats.org/officeDocument/2006/relationships/slide" Target="slides/slide84.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3.xml"/><Relationship Id="rId23" Type="http://schemas.openxmlformats.org/officeDocument/2006/relationships/slide" Target="slides/slide11.xml"/><Relationship Id="rId28" Type="http://schemas.openxmlformats.org/officeDocument/2006/relationships/slide" Target="slides/slide16.xml"/><Relationship Id="rId36" Type="http://schemas.openxmlformats.org/officeDocument/2006/relationships/slide" Target="slides/slide24.xml"/><Relationship Id="rId49" Type="http://schemas.openxmlformats.org/officeDocument/2006/relationships/slide" Target="slides/slide37.xml"/><Relationship Id="rId57" Type="http://schemas.openxmlformats.org/officeDocument/2006/relationships/slide" Target="slides/slide45.xml"/><Relationship Id="rId10" Type="http://schemas.openxmlformats.org/officeDocument/2006/relationships/slideMaster" Target="slideMasters/slideMaster10.xml"/><Relationship Id="rId31" Type="http://schemas.openxmlformats.org/officeDocument/2006/relationships/slide" Target="slides/slide19.xml"/><Relationship Id="rId44" Type="http://schemas.openxmlformats.org/officeDocument/2006/relationships/slide" Target="slides/slide32.xml"/><Relationship Id="rId52" Type="http://schemas.openxmlformats.org/officeDocument/2006/relationships/slide" Target="slides/slide40.xml"/><Relationship Id="rId60" Type="http://schemas.openxmlformats.org/officeDocument/2006/relationships/slide" Target="slides/slide48.xml"/><Relationship Id="rId65" Type="http://schemas.openxmlformats.org/officeDocument/2006/relationships/slide" Target="slides/slide53.xml"/><Relationship Id="rId73" Type="http://schemas.openxmlformats.org/officeDocument/2006/relationships/slide" Target="slides/slide61.xml"/><Relationship Id="rId78" Type="http://schemas.openxmlformats.org/officeDocument/2006/relationships/slide" Target="slides/slide66.xml"/><Relationship Id="rId81" Type="http://schemas.openxmlformats.org/officeDocument/2006/relationships/slide" Target="slides/slide69.xml"/><Relationship Id="rId86" Type="http://schemas.openxmlformats.org/officeDocument/2006/relationships/slide" Target="slides/slide74.xml"/><Relationship Id="rId94" Type="http://schemas.openxmlformats.org/officeDocument/2006/relationships/slide" Target="slides/slide82.xml"/><Relationship Id="rId99" Type="http://schemas.openxmlformats.org/officeDocument/2006/relationships/presProps" Target="presProps.xml"/><Relationship Id="rId101"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Master" Target="slideMasters/slideMaster9.xml"/><Relationship Id="rId13" Type="http://schemas.openxmlformats.org/officeDocument/2006/relationships/slide" Target="slides/slide1.xml"/><Relationship Id="rId18" Type="http://schemas.openxmlformats.org/officeDocument/2006/relationships/slide" Target="slides/slide6.xml"/><Relationship Id="rId39" Type="http://schemas.openxmlformats.org/officeDocument/2006/relationships/slide" Target="slides/slide27.xml"/><Relationship Id="rId34" Type="http://schemas.openxmlformats.org/officeDocument/2006/relationships/slide" Target="slides/slide22.xml"/><Relationship Id="rId50" Type="http://schemas.openxmlformats.org/officeDocument/2006/relationships/slide" Target="slides/slide38.xml"/><Relationship Id="rId55" Type="http://schemas.openxmlformats.org/officeDocument/2006/relationships/slide" Target="slides/slide43.xml"/><Relationship Id="rId76" Type="http://schemas.openxmlformats.org/officeDocument/2006/relationships/slide" Target="slides/slide64.xml"/><Relationship Id="rId97" Type="http://schemas.openxmlformats.org/officeDocument/2006/relationships/notesMaster" Target="notesMasters/notesMaster1.xml"/><Relationship Id="rId7" Type="http://schemas.openxmlformats.org/officeDocument/2006/relationships/slideMaster" Target="slideMasters/slideMaster7.xml"/><Relationship Id="rId71" Type="http://schemas.openxmlformats.org/officeDocument/2006/relationships/slide" Target="slides/slide59.xml"/><Relationship Id="rId92" Type="http://schemas.openxmlformats.org/officeDocument/2006/relationships/slide" Target="slides/slide80.xml"/><Relationship Id="rId2" Type="http://schemas.openxmlformats.org/officeDocument/2006/relationships/slideMaster" Target="slideMasters/slideMaster2.xml"/><Relationship Id="rId29" Type="http://schemas.openxmlformats.org/officeDocument/2006/relationships/slide" Target="slides/slide17.xml"/><Relationship Id="rId24" Type="http://schemas.openxmlformats.org/officeDocument/2006/relationships/slide" Target="slides/slide12.xml"/><Relationship Id="rId40" Type="http://schemas.openxmlformats.org/officeDocument/2006/relationships/slide" Target="slides/slide28.xml"/><Relationship Id="rId45" Type="http://schemas.openxmlformats.org/officeDocument/2006/relationships/slide" Target="slides/slide33.xml"/><Relationship Id="rId66" Type="http://schemas.openxmlformats.org/officeDocument/2006/relationships/slide" Target="slides/slide54.xml"/><Relationship Id="rId87" Type="http://schemas.openxmlformats.org/officeDocument/2006/relationships/slide" Target="slides/slide75.xml"/><Relationship Id="rId61" Type="http://schemas.openxmlformats.org/officeDocument/2006/relationships/slide" Target="slides/slide49.xml"/><Relationship Id="rId82" Type="http://schemas.openxmlformats.org/officeDocument/2006/relationships/slide" Target="slides/slide70.xml"/><Relationship Id="rId19" Type="http://schemas.openxmlformats.org/officeDocument/2006/relationships/slide" Target="slides/slide7.xml"/><Relationship Id="rId14" Type="http://schemas.openxmlformats.org/officeDocument/2006/relationships/slide" Target="slides/slide2.xml"/><Relationship Id="rId30" Type="http://schemas.openxmlformats.org/officeDocument/2006/relationships/slide" Target="slides/slide18.xml"/><Relationship Id="rId35" Type="http://schemas.openxmlformats.org/officeDocument/2006/relationships/slide" Target="slides/slide23.xml"/><Relationship Id="rId56" Type="http://schemas.openxmlformats.org/officeDocument/2006/relationships/slide" Target="slides/slide44.xml"/><Relationship Id="rId77" Type="http://schemas.openxmlformats.org/officeDocument/2006/relationships/slide" Target="slides/slide65.xml"/><Relationship Id="rId100" Type="http://schemas.openxmlformats.org/officeDocument/2006/relationships/viewProps" Target="viewProps.xml"/><Relationship Id="rId8" Type="http://schemas.openxmlformats.org/officeDocument/2006/relationships/slideMaster" Target="slideMasters/slideMaster8.xml"/><Relationship Id="rId51" Type="http://schemas.openxmlformats.org/officeDocument/2006/relationships/slide" Target="slides/slide39.xml"/><Relationship Id="rId72" Type="http://schemas.openxmlformats.org/officeDocument/2006/relationships/slide" Target="slides/slide60.xml"/><Relationship Id="rId93" Type="http://schemas.openxmlformats.org/officeDocument/2006/relationships/slide" Target="slides/slide81.xml"/><Relationship Id="rId98" Type="http://schemas.openxmlformats.org/officeDocument/2006/relationships/handoutMaster" Target="handoutMasters/handoutMaster1.xml"/><Relationship Id="rId3" Type="http://schemas.openxmlformats.org/officeDocument/2006/relationships/slideMaster" Target="slideMasters/slideMaster3.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10.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fontAlgn="base"/>
            <a:endParaRPr lang="en-US" strike="noStrike" noProof="1"/>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fontAlgn="base"/>
            <a:fld id="{696C064A-D61B-4B21-B757-51A9B82445B8}" type="datetimeFigureOut">
              <a:rPr lang="en-US" strike="noStrike" noProof="1" smtClean="0">
                <a:latin typeface="Arial" panose="020B0604020202020204" pitchFamily="34" charset="0"/>
                <a:ea typeface="宋体" panose="02010600030101010101" pitchFamily="2" charset="-122"/>
                <a:cs typeface="+mn-cs"/>
              </a:rPr>
              <a:t>10/31/2022</a:t>
            </a:fld>
            <a:endParaRPr lang="en-US" strike="noStrike" noProof="1"/>
          </a:p>
        </p:txBody>
      </p:sp>
      <p:sp>
        <p:nvSpPr>
          <p:cNvPr id="4" name="Footer Placeholder 3"/>
          <p:cNvSpPr>
            <a:spLocks noGrp="1"/>
          </p:cNvSpPr>
          <p:nvPr>
            <p:ph type="ftr" sz="quarter" idx="2"/>
          </p:nvPr>
        </p:nvSpPr>
        <p:spPr>
          <a:xfrm>
            <a:off x="0" y="8685213"/>
            <a:ext cx="2971800" cy="458788"/>
          </a:xfrm>
          <a:prstGeom prst="rect">
            <a:avLst/>
          </a:prstGeom>
        </p:spPr>
        <p:txBody>
          <a:bodyPr vert="horz" lIns="91440" tIns="45720" rIns="91440" bIns="45720" rtlCol="0" anchor="b"/>
          <a:lstStyle>
            <a:lvl1pPr algn="l">
              <a:defRPr sz="1200"/>
            </a:lvl1pPr>
          </a:lstStyle>
          <a:p>
            <a:pPr fontAlgn="base"/>
            <a:endParaRPr lang="en-US" strike="noStrike" noProof="1"/>
          </a:p>
        </p:txBody>
      </p:sp>
      <p:sp>
        <p:nvSpPr>
          <p:cNvPr id="5" name="Slide Number Placeholder 4"/>
          <p:cNvSpPr>
            <a:spLocks noGrp="1"/>
          </p:cNvSpPr>
          <p:nvPr>
            <p:ph type="sldNum" sz="quarter" idx="3"/>
          </p:nvPr>
        </p:nvSpPr>
        <p:spPr>
          <a:xfrm>
            <a:off x="3884613" y="8685213"/>
            <a:ext cx="2971800" cy="458788"/>
          </a:xfrm>
          <a:prstGeom prst="rect">
            <a:avLst/>
          </a:prstGeom>
        </p:spPr>
        <p:txBody>
          <a:bodyPr vert="horz" lIns="91440" tIns="45720" rIns="91440" bIns="45720" rtlCol="0" anchor="b"/>
          <a:lstStyle>
            <a:lvl1pPr algn="r">
              <a:defRPr sz="1200"/>
            </a:lvl1pPr>
          </a:lstStyle>
          <a:p>
            <a:pPr fontAlgn="base"/>
            <a:fld id="{50305E07-67EA-4042-A3F6-853A8AD8D209}" type="slidenum">
              <a:rPr lang="en-US" strike="noStrike" noProof="1" smtClean="0">
                <a:latin typeface="Arial" panose="020B0604020202020204" pitchFamily="34" charset="0"/>
                <a:ea typeface="宋体" panose="02010600030101010101" pitchFamily="2" charset="-122"/>
                <a:cs typeface="+mn-cs"/>
              </a:rPr>
              <a:t>‹#›</a:t>
            </a:fld>
            <a:endParaRPr lang="en-US" strike="noStrike" noProof="1"/>
          </a:p>
        </p:txBody>
      </p:sp>
    </p:spTree>
    <p:extLst>
      <p:ext uri="{BB962C8B-B14F-4D97-AF65-F5344CB8AC3E}">
        <p14:creationId xmlns:p14="http://schemas.microsoft.com/office/powerpoint/2010/main" val="20690017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2"/>
          <p:cNvSpPr>
            <a:spLocks noGrp="1"/>
          </p:cNvSpPr>
          <p:nvPr>
            <p:ph type="hdr" sz="quarter"/>
          </p:nvPr>
        </p:nvSpPr>
        <p:spPr>
          <a:xfrm>
            <a:off x="0" y="0"/>
            <a:ext cx="2971800" cy="457200"/>
          </a:xfrm>
          <a:prstGeom prst="rect">
            <a:avLst/>
          </a:prstGeom>
          <a:noFill/>
          <a:ln w="9525">
            <a:noFill/>
            <a:miter/>
          </a:ln>
        </p:spPr>
        <p:txBody>
          <a:bodyPr/>
          <a:lstStyle/>
          <a:p>
            <a:pPr lvl="0" fontAlgn="base"/>
            <a:endParaRPr lang="zh-CN" altLang="en-US" sz="1200" strike="noStrike" noProof="1"/>
          </a:p>
        </p:txBody>
      </p:sp>
      <p:sp>
        <p:nvSpPr>
          <p:cNvPr id="17411" name="Rectangle 3"/>
          <p:cNvSpPr>
            <a:spLocks noGrp="1"/>
          </p:cNvSpPr>
          <p:nvPr>
            <p:ph type="dt" idx="1"/>
          </p:nvPr>
        </p:nvSpPr>
        <p:spPr>
          <a:xfrm>
            <a:off x="3884613" y="0"/>
            <a:ext cx="2971800" cy="457200"/>
          </a:xfrm>
          <a:prstGeom prst="rect">
            <a:avLst/>
          </a:prstGeom>
          <a:noFill/>
          <a:ln w="9525">
            <a:noFill/>
            <a:miter/>
          </a:ln>
        </p:spPr>
        <p:txBody>
          <a:bodyPr/>
          <a:lstStyle/>
          <a:p>
            <a:pPr lvl="0" algn="r" fontAlgn="base"/>
            <a:fld id="{BB962C8B-B14F-4D97-AF65-F5344CB8AC3E}" type="datetimeFigureOut">
              <a:rPr lang="zh-CN" altLang="en-US" sz="1200" strike="noStrike" noProof="1" dirty="0">
                <a:latin typeface="Arial" panose="020B0604020202020204" pitchFamily="34" charset="0"/>
                <a:ea typeface="宋体" panose="02010600030101010101" pitchFamily="2" charset="-122"/>
                <a:cs typeface="+mn-ea"/>
              </a:rPr>
              <a:t>2022/10/31</a:t>
            </a:fld>
            <a:endParaRPr lang="zh-CN" altLang="en-US" sz="1200" strike="noStrike" noProof="1">
              <a:latin typeface="Arial" panose="020B0604020202020204" pitchFamily="34" charset="0"/>
              <a:ea typeface="宋体" panose="02010600030101010101" pitchFamily="2" charset="-122"/>
              <a:cs typeface="+mn-ea"/>
            </a:endParaRPr>
          </a:p>
        </p:txBody>
      </p:sp>
      <p:sp>
        <p:nvSpPr>
          <p:cNvPr id="25604" name="Rectangle 4"/>
          <p:cNvSpPr>
            <a:spLocks noGrp="1" noRot="1" noChangeAspect="1"/>
          </p:cNvSpPr>
          <p:nvPr>
            <p:ph type="sldImg"/>
          </p:nvPr>
        </p:nvSpPr>
        <p:spPr>
          <a:xfrm>
            <a:off x="381533" y="685800"/>
            <a:ext cx="6094934" cy="3429000"/>
          </a:xfrm>
          <a:prstGeom prst="rect">
            <a:avLst/>
          </a:prstGeom>
          <a:noFill/>
          <a:ln w="9525">
            <a:noFill/>
          </a:ln>
        </p:spPr>
      </p:sp>
      <p:sp>
        <p:nvSpPr>
          <p:cNvPr id="25605" name="Rectangle 5"/>
          <p:cNvSpPr>
            <a:spLocks noGrp="1"/>
          </p:cNvSpPr>
          <p:nvPr>
            <p:ph type="body" sz="quarter"/>
          </p:nvPr>
        </p:nvSpPr>
        <p:spPr>
          <a:xfrm>
            <a:off x="685800" y="4343400"/>
            <a:ext cx="5486400" cy="4114800"/>
          </a:xfrm>
          <a:prstGeom prst="rect">
            <a:avLst/>
          </a:prstGeom>
          <a:noFill/>
          <a:ln w="9525">
            <a:noFill/>
          </a:ln>
        </p:spPr>
        <p:txBody>
          <a:bodyPr anchor="ctr"/>
          <a:lstStyle/>
          <a:p>
            <a:pPr lvl="0" indent="0"/>
            <a:r>
              <a:rPr lang="zh-CN" altLang="en-US" dirty="0"/>
              <a:t>单击此处编辑母版文本样式</a:t>
            </a:r>
          </a:p>
          <a:p>
            <a:pPr lvl="1" indent="0"/>
            <a:r>
              <a:rPr lang="zh-CN" altLang="en-US" dirty="0"/>
              <a:t>第二级</a:t>
            </a:r>
          </a:p>
          <a:p>
            <a:pPr lvl="2" indent="0"/>
            <a:r>
              <a:rPr lang="zh-CN" altLang="en-US" dirty="0"/>
              <a:t>第三级</a:t>
            </a:r>
          </a:p>
          <a:p>
            <a:pPr lvl="3" indent="0"/>
            <a:r>
              <a:rPr lang="zh-CN" altLang="en-US" dirty="0"/>
              <a:t>第四级</a:t>
            </a:r>
          </a:p>
          <a:p>
            <a:pPr lvl="4" indent="0"/>
            <a:r>
              <a:rPr lang="zh-CN" altLang="en-US" dirty="0"/>
              <a:t>第五级</a:t>
            </a:r>
          </a:p>
        </p:txBody>
      </p:sp>
      <p:sp>
        <p:nvSpPr>
          <p:cNvPr id="17414" name="Rectangle 6"/>
          <p:cNvSpPr>
            <a:spLocks noGrp="1"/>
          </p:cNvSpPr>
          <p:nvPr>
            <p:ph type="ftr" sz="quarter" idx="4"/>
          </p:nvPr>
        </p:nvSpPr>
        <p:spPr>
          <a:xfrm>
            <a:off x="0" y="8685213"/>
            <a:ext cx="2971800" cy="457200"/>
          </a:xfrm>
          <a:prstGeom prst="rect">
            <a:avLst/>
          </a:prstGeom>
          <a:noFill/>
          <a:ln w="9525">
            <a:noFill/>
            <a:miter/>
          </a:ln>
        </p:spPr>
        <p:txBody>
          <a:bodyPr anchor="b"/>
          <a:lstStyle/>
          <a:p>
            <a:pPr lvl="0" fontAlgn="base"/>
            <a:endParaRPr lang="en-US" altLang="x-none" sz="1200" strike="noStrike" noProof="1"/>
          </a:p>
        </p:txBody>
      </p:sp>
      <p:sp>
        <p:nvSpPr>
          <p:cNvPr id="17415" name="Rectangle 7"/>
          <p:cNvSpPr>
            <a:spLocks noGrp="1"/>
          </p:cNvSpPr>
          <p:nvPr>
            <p:ph type="sldNum" sz="quarter" idx="5"/>
          </p:nvPr>
        </p:nvSpPr>
        <p:spPr>
          <a:xfrm>
            <a:off x="3884613" y="8685213"/>
            <a:ext cx="2971800" cy="457200"/>
          </a:xfrm>
          <a:prstGeom prst="rect">
            <a:avLst/>
          </a:prstGeom>
          <a:noFill/>
          <a:ln w="9525">
            <a:noFill/>
            <a:miter/>
          </a:ln>
        </p:spPr>
        <p:txBody>
          <a:bodyPr anchor="b"/>
          <a:lstStyle/>
          <a:p>
            <a:pPr lvl="0" algn="r" fontAlgn="base"/>
            <a:fld id="{9A0DB2DC-4C9A-4742-B13C-FB6460FD3503}" type="slidenum">
              <a:rPr lang="zh-CN" altLang="en-US" sz="1200" strike="noStrike" noProof="1" dirty="0">
                <a:latin typeface="Arial" panose="020B0604020202020204" pitchFamily="34" charset="0"/>
                <a:ea typeface="宋体" panose="02010600030101010101" pitchFamily="2" charset="-122"/>
                <a:cs typeface="+mn-ea"/>
              </a:rPr>
              <a:t>‹#›</a:t>
            </a:fld>
            <a:endParaRPr lang="en-US" altLang="x-none" sz="1200" strike="noStrike" noProof="1"/>
          </a:p>
        </p:txBody>
      </p:sp>
    </p:spTree>
    <p:extLst>
      <p:ext uri="{BB962C8B-B14F-4D97-AF65-F5344CB8AC3E}">
        <p14:creationId xmlns:p14="http://schemas.microsoft.com/office/powerpoint/2010/main" val="3331232055"/>
      </p:ext>
    </p:extLst>
  </p:cSld>
  <p:clrMap bg1="lt1" tx1="dk1" bg2="lt2" tx2="dk2" accent1="accent1" accent2="accent2" accent3="accent3" accent4="accent4" accent5="accent5" accent6="accent6" hlink="hlink" folHlink="folHlink"/>
  <p:hf sldNum="0" hdr="0" ftr="0" dt="0"/>
  <p:notesStyle>
    <a:lvl1pPr marL="0" lvl="0" indent="0" algn="l" defTabSz="914400" eaLnBrk="0" fontAlgn="base" latinLnBrk="0" hangingPunct="0">
      <a:spcBef>
        <a:spcPct val="30000"/>
      </a:spcBef>
      <a:spcAft>
        <a:spcPct val="0"/>
      </a:spcAft>
      <a:buNone/>
      <a:defRPr sz="1200" b="0" i="0" u="none" kern="1200" baseline="0">
        <a:solidFill>
          <a:schemeClr val="tx1"/>
        </a:solidFill>
        <a:latin typeface="+mn-lt"/>
        <a:ea typeface="+mn-ea"/>
        <a:cs typeface="+mn-cs"/>
      </a:defRPr>
    </a:lvl1pPr>
    <a:lvl2pPr marL="457200" lvl="1" indent="0" algn="l" defTabSz="914400" eaLnBrk="0" fontAlgn="base" latinLnBrk="0" hangingPunct="0">
      <a:spcBef>
        <a:spcPct val="30000"/>
      </a:spcBef>
      <a:spcAft>
        <a:spcPct val="0"/>
      </a:spcAft>
      <a:buNone/>
      <a:defRPr sz="1200" b="0" i="0" u="none" kern="1200" baseline="0">
        <a:solidFill>
          <a:schemeClr val="tx1"/>
        </a:solidFill>
        <a:latin typeface="+mn-lt"/>
        <a:ea typeface="+mn-ea"/>
        <a:cs typeface="+mn-cs"/>
      </a:defRPr>
    </a:lvl2pPr>
    <a:lvl3pPr marL="914400" lvl="2" indent="0" algn="l" defTabSz="914400" eaLnBrk="0" fontAlgn="base" latinLnBrk="0" hangingPunct="0">
      <a:spcBef>
        <a:spcPct val="30000"/>
      </a:spcBef>
      <a:spcAft>
        <a:spcPct val="0"/>
      </a:spcAft>
      <a:buNone/>
      <a:defRPr sz="1200" b="0" i="0" u="none" kern="1200" baseline="0">
        <a:solidFill>
          <a:schemeClr val="tx1"/>
        </a:solidFill>
        <a:latin typeface="+mn-lt"/>
        <a:ea typeface="+mn-ea"/>
        <a:cs typeface="+mn-cs"/>
      </a:defRPr>
    </a:lvl3pPr>
    <a:lvl4pPr marL="1371600" lvl="3" indent="0" algn="l" defTabSz="914400" eaLnBrk="0" fontAlgn="base" latinLnBrk="0" hangingPunct="0">
      <a:spcBef>
        <a:spcPct val="30000"/>
      </a:spcBef>
      <a:spcAft>
        <a:spcPct val="0"/>
      </a:spcAft>
      <a:buNone/>
      <a:defRPr sz="1200" b="0" i="0" u="none" kern="1200" baseline="0">
        <a:solidFill>
          <a:schemeClr val="tx1"/>
        </a:solidFill>
        <a:latin typeface="+mn-lt"/>
        <a:ea typeface="+mn-ea"/>
        <a:cs typeface="+mn-cs"/>
      </a:defRPr>
    </a:lvl4pPr>
    <a:lvl5pPr marL="1828800" lvl="4" indent="0" algn="l" defTabSz="914400" eaLnBrk="0" fontAlgn="base" latinLnBrk="0" hangingPunct="0">
      <a:spcBef>
        <a:spcPct val="30000"/>
      </a:spcBef>
      <a:spcAft>
        <a:spcPct val="0"/>
      </a:spcAft>
      <a:buNone/>
      <a:defRPr sz="1200" b="0" i="0" u="none" kern="1200" baseline="0">
        <a:solidFill>
          <a:schemeClr val="tx1"/>
        </a:solidFill>
        <a:latin typeface="+mn-lt"/>
        <a:ea typeface="+mn-ea"/>
        <a:cs typeface="+mn-cs"/>
      </a:defRPr>
    </a:lvl5pPr>
    <a:lvl6pPr marL="2286000" lvl="5" indent="0" algn="l" defTabSz="914400" eaLnBrk="0" fontAlgn="base" latinLnBrk="0" hangingPunct="0">
      <a:spcBef>
        <a:spcPct val="30000"/>
      </a:spcBef>
      <a:spcAft>
        <a:spcPct val="0"/>
      </a:spcAft>
      <a:buNone/>
      <a:defRPr sz="1200" b="0" i="0" u="none" kern="1200" baseline="0">
        <a:solidFill>
          <a:schemeClr val="tx1"/>
        </a:solidFill>
        <a:latin typeface="+mn-lt"/>
        <a:ea typeface="+mn-ea"/>
        <a:cs typeface="+mn-cs"/>
      </a:defRPr>
    </a:lvl6pPr>
    <a:lvl7pPr marL="2743200" lvl="6" indent="0" algn="l" defTabSz="914400" eaLnBrk="0" fontAlgn="base" latinLnBrk="0" hangingPunct="0">
      <a:spcBef>
        <a:spcPct val="30000"/>
      </a:spcBef>
      <a:spcAft>
        <a:spcPct val="0"/>
      </a:spcAft>
      <a:buNone/>
      <a:defRPr sz="1200" b="0" i="0" u="none" kern="1200" baseline="0">
        <a:solidFill>
          <a:schemeClr val="tx1"/>
        </a:solidFill>
        <a:latin typeface="+mn-lt"/>
        <a:ea typeface="+mn-ea"/>
        <a:cs typeface="+mn-cs"/>
      </a:defRPr>
    </a:lvl7pPr>
    <a:lvl8pPr marL="3200400" lvl="7" indent="0" algn="l" defTabSz="914400" eaLnBrk="0" fontAlgn="base" latinLnBrk="0" hangingPunct="0">
      <a:spcBef>
        <a:spcPct val="30000"/>
      </a:spcBef>
      <a:spcAft>
        <a:spcPct val="0"/>
      </a:spcAft>
      <a:buNone/>
      <a:defRPr sz="1200" b="0" i="0" u="none" kern="1200" baseline="0">
        <a:solidFill>
          <a:schemeClr val="tx1"/>
        </a:solidFill>
        <a:latin typeface="+mn-lt"/>
        <a:ea typeface="+mn-ea"/>
        <a:cs typeface="+mn-cs"/>
      </a:defRPr>
    </a:lvl8pPr>
    <a:lvl9pPr marL="3657600" lvl="8" indent="0" algn="l" defTabSz="914400" eaLnBrk="0" fontAlgn="base" latinLnBrk="0" hangingPunct="0">
      <a:spcBef>
        <a:spcPct val="30000"/>
      </a:spcBef>
      <a:spcAft>
        <a:spcPct val="0"/>
      </a:spcAft>
      <a:buNone/>
      <a:defRPr sz="1200" b="0" i="0" u="none" kern="1200" baseline="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http://c.biancheng.net/view/2283.html</a:t>
            </a:r>
            <a:endParaRPr lang="zh-CN" altLang="en-US" dirty="0"/>
          </a:p>
        </p:txBody>
      </p:sp>
    </p:spTree>
    <p:extLst>
      <p:ext uri="{BB962C8B-B14F-4D97-AF65-F5344CB8AC3E}">
        <p14:creationId xmlns:p14="http://schemas.microsoft.com/office/powerpoint/2010/main" val="10163772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8189342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pattFill prst="pct5">
          <a:fgClr>
            <a:srgbClr val="92D050"/>
          </a:fgClr>
          <a:bgClr>
            <a:schemeClr val="bg1"/>
          </a:bgClr>
        </a:patt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920"/>
            <a:ext cx="6858000" cy="1791013"/>
          </a:xfrm>
        </p:spPr>
        <p:txBody>
          <a:bodyPr anchor="b"/>
          <a:lstStyle>
            <a:lvl1pPr algn="ctr">
              <a:defRPr sz="3375"/>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2702001"/>
            <a:ext cx="6858000" cy="1242039"/>
          </a:xfrm>
        </p:spPr>
        <p:txBody>
          <a:bodyPr/>
          <a:lstStyle>
            <a:lvl1pPr marL="0" indent="0" algn="ctr">
              <a:buNone/>
              <a:defRPr sz="1350"/>
            </a:lvl1pPr>
            <a:lvl2pPr marL="257175" indent="0" algn="ctr">
              <a:buNone/>
              <a:defRPr sz="1125"/>
            </a:lvl2pPr>
            <a:lvl3pPr marL="514350" indent="0" algn="ctr">
              <a:buNone/>
              <a:defRPr sz="1015"/>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8035" indent="0" algn="ctr">
              <a:buNone/>
              <a:defRPr sz="900"/>
            </a:lvl9pPr>
          </a:lstStyle>
          <a:p>
            <a:pPr fontAlgn="base"/>
            <a:r>
              <a:rPr lang="zh-CN" altLang="en-US" strike="noStrike" noProof="1" smtClean="0"/>
              <a:t>单击此处编辑母版副标题样式</a:t>
            </a:r>
            <a:endParaRPr lang="zh-CN" altLang="en-US" strike="noStrike" noProof="1"/>
          </a:p>
        </p:txBody>
      </p:sp>
      <p:sp>
        <p:nvSpPr>
          <p:cNvPr id="4" name="Date Placeholder 3"/>
          <p:cNvSpPr>
            <a:spLocks noGrp="1"/>
          </p:cNvSpPr>
          <p:nvPr>
            <p:ph type="dt" sz="half" idx="10"/>
          </p:nvPr>
        </p:nvSpPr>
        <p:spPr>
          <a:xfrm>
            <a:off x="457200" y="4684738"/>
            <a:ext cx="2133600" cy="357250"/>
          </a:xfrm>
          <a:prstGeom prst="rect">
            <a:avLst/>
          </a:prstGeom>
          <a:noFill/>
          <a:ln w="9525">
            <a:noFill/>
            <a:miter/>
          </a:ln>
        </p:spPr>
        <p:txBody>
          <a:bodyPr/>
          <a:lstStyle/>
          <a:p>
            <a:pPr eaLnBrk="1" fontAlgn="base" hangingPunct="1"/>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2022/10/31</a:t>
            </a:fld>
            <a:endParaRPr lang="zh-CN" altLang="en-US" strike="noStrike" noProof="1">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a:xfrm>
            <a:off x="3124200" y="4684738"/>
            <a:ext cx="2895600" cy="357250"/>
          </a:xfrm>
          <a:prstGeom prst="rect">
            <a:avLst/>
          </a:prstGeom>
          <a:noFill/>
          <a:ln w="9525">
            <a:noFill/>
            <a:miter/>
          </a:ln>
        </p:spPr>
        <p:txBody>
          <a:bodyPr/>
          <a:lstStyle/>
          <a:p>
            <a:pPr eaLnBrk="1" fontAlgn="base" hangingPunct="1"/>
            <a:endParaRPr lang="zh-CN" altLang="en-US" strike="noStrike" noProof="1"/>
          </a:p>
        </p:txBody>
      </p:sp>
      <p:sp>
        <p:nvSpPr>
          <p:cNvPr id="6" name="Slide Number Placeholder 5"/>
          <p:cNvSpPr>
            <a:spLocks noGrp="1"/>
          </p:cNvSpPr>
          <p:nvPr>
            <p:ph type="sldNum" sz="quarter" idx="12"/>
          </p:nvPr>
        </p:nvSpPr>
        <p:spPr>
          <a:xfrm>
            <a:off x="6553200" y="4684738"/>
            <a:ext cx="2133600" cy="357250"/>
          </a:xfrm>
          <a:prstGeom prst="rect">
            <a:avLst/>
          </a:prstGeom>
          <a:noFill/>
          <a:ln w="9525">
            <a:noFill/>
            <a:miter/>
          </a:ln>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4" name="Date Placeholder 3"/>
          <p:cNvSpPr>
            <a:spLocks noGrp="1"/>
          </p:cNvSpPr>
          <p:nvPr>
            <p:ph type="dt" sz="half" idx="10"/>
          </p:nvPr>
        </p:nvSpPr>
        <p:spPr/>
        <p:txBody>
          <a:bodyPr/>
          <a:lstStyle/>
          <a:p>
            <a:pPr lvl="0" eaLnBrk="1" fontAlgn="base" hangingPunct="1"/>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2022/10/31</a:t>
            </a:fld>
            <a:endParaRPr lang="zh-CN" altLang="en-US" strike="noStrike" noProof="1">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lvl="0" eaLnBrk="1" fontAlgn="base" hangingPunct="1"/>
            <a:endParaRPr lang="zh-CN" altLang="en-US" strike="noStrike" noProof="1"/>
          </a:p>
        </p:txBody>
      </p:sp>
      <p:sp>
        <p:nvSpPr>
          <p:cNvPr id="6" name="Slide Number Placeholder 5"/>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hf hdr="0" ftr="0" dt="0"/>
</p:sldLayout>
</file>

<file path=ppt/slideLayouts/slideLayout100.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8396"/>
            <a:ext cx="2057400" cy="4390602"/>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208396"/>
            <a:ext cx="6052930" cy="4390602"/>
          </a:xfrm>
        </p:spPr>
        <p:txBody>
          <a:bodyPr vert="eaVert"/>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4" name="Date Placeholder 3"/>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2022/10/31</a:t>
            </a:fld>
            <a:endParaRPr lang="zh-CN" altLang="en-US" strike="noStrike" noProof="1">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lvl="0" fontAlgn="base"/>
            <a:endParaRPr lang="zh-CN" altLang="en-US" strike="noStrike" noProof="1"/>
          </a:p>
        </p:txBody>
      </p:sp>
      <p:sp>
        <p:nvSpPr>
          <p:cNvPr id="6" name="Slide Number Placeholder 5"/>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hf hdr="0" ftr="0" dt="0"/>
</p:sldLayout>
</file>

<file path=ppt/slideLayouts/slideLayout10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920"/>
            <a:ext cx="6858000" cy="1791013"/>
          </a:xfrm>
        </p:spPr>
        <p:txBody>
          <a:bodyPr anchor="b"/>
          <a:lstStyle>
            <a:lvl1pPr algn="ctr">
              <a:defRPr sz="3375"/>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2702001"/>
            <a:ext cx="6858000" cy="1242039"/>
          </a:xfrm>
        </p:spPr>
        <p:txBody>
          <a:bodyPr/>
          <a:lstStyle>
            <a:lvl1pPr marL="0" indent="0" algn="ctr">
              <a:buNone/>
              <a:defRPr sz="1350"/>
            </a:lvl1pPr>
            <a:lvl2pPr marL="257175" indent="0" algn="ctr">
              <a:buNone/>
              <a:defRPr sz="1125"/>
            </a:lvl2pPr>
            <a:lvl3pPr marL="514350" indent="0" algn="ctr">
              <a:buNone/>
              <a:defRPr sz="1015"/>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8035" indent="0" algn="ctr">
              <a:buNone/>
              <a:defRPr sz="900"/>
            </a:lvl9pPr>
          </a:lstStyle>
          <a:p>
            <a:pPr fontAlgn="base"/>
            <a:r>
              <a:rPr lang="zh-CN" altLang="en-US" strike="noStrike" noProof="1" smtClean="0"/>
              <a:t>单击此处编辑母版副标题样式</a:t>
            </a:r>
            <a:endParaRPr lang="zh-CN" altLang="en-US" strike="noStrike" noProof="1"/>
          </a:p>
        </p:txBody>
      </p:sp>
      <p:sp>
        <p:nvSpPr>
          <p:cNvPr id="4" name="Date Placeholder 3"/>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2022/10/31</a:t>
            </a:fld>
            <a:endParaRPr lang="zh-CN" altLang="en-US" strike="noStrike" noProof="1">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lvl="0" fontAlgn="base"/>
            <a:endParaRPr lang="zh-CN" altLang="en-US" strike="noStrike" noProof="1"/>
          </a:p>
        </p:txBody>
      </p:sp>
      <p:sp>
        <p:nvSpPr>
          <p:cNvPr id="6" name="Slide Number Placeholder 5"/>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hf hdr="0" ftr="0" dt="0"/>
</p:sldLayout>
</file>

<file path=ppt/slideLayouts/slideLayout10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4" name="Date Placeholder 3"/>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2022/10/31</a:t>
            </a:fld>
            <a:endParaRPr lang="zh-CN" altLang="en-US" strike="noStrike" noProof="1">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lvl="0" fontAlgn="base"/>
            <a:endParaRPr lang="zh-CN" altLang="en-US" strike="noStrike" noProof="1"/>
          </a:p>
        </p:txBody>
      </p:sp>
      <p:sp>
        <p:nvSpPr>
          <p:cNvPr id="6" name="Slide Number Placeholder 5"/>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hf hdr="0" ftr="0" dt="0"/>
</p:sldLayout>
</file>

<file path=ppt/slideLayouts/slideLayout10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528"/>
            <a:ext cx="7886700" cy="2139927"/>
          </a:xfrm>
        </p:spPr>
        <p:txBody>
          <a:bodyPr anchor="b"/>
          <a:lstStyle>
            <a:lvl1pPr>
              <a:defRPr sz="3375"/>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3442699"/>
            <a:ext cx="7886700" cy="1125337"/>
          </a:xfrm>
        </p:spPr>
        <p:txBody>
          <a:bodyPr/>
          <a:lstStyle>
            <a:lvl1pPr marL="0" indent="0">
              <a:buNone/>
              <a:defRPr sz="1350">
                <a:solidFill>
                  <a:schemeClr val="tx1">
                    <a:tint val="75000"/>
                  </a:schemeClr>
                </a:solidFill>
              </a:defRPr>
            </a:lvl1pPr>
            <a:lvl2pPr marL="257175" indent="0">
              <a:buNone/>
              <a:defRPr sz="1125">
                <a:solidFill>
                  <a:schemeClr val="tx1">
                    <a:tint val="75000"/>
                  </a:schemeClr>
                </a:solidFill>
              </a:defRPr>
            </a:lvl2pPr>
            <a:lvl3pPr marL="514350" indent="0">
              <a:buNone/>
              <a:defRPr sz="1015">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8035" indent="0">
              <a:buNone/>
              <a:defRPr sz="900">
                <a:solidFill>
                  <a:schemeClr val="tx1">
                    <a:tint val="75000"/>
                  </a:schemeClr>
                </a:solidFill>
              </a:defRPr>
            </a:lvl9pPr>
          </a:lstStyle>
          <a:p>
            <a:pPr lvl="0" fontAlgn="base"/>
            <a:r>
              <a:rPr lang="zh-CN" altLang="en-US" strike="noStrike" noProof="1" smtClean="0"/>
              <a:t>单击此处编辑母版文本样式</a:t>
            </a:r>
          </a:p>
        </p:txBody>
      </p:sp>
      <p:sp>
        <p:nvSpPr>
          <p:cNvPr id="4" name="Date Placeholder 3"/>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2022/10/31</a:t>
            </a:fld>
            <a:endParaRPr lang="zh-CN" altLang="en-US" strike="noStrike" noProof="1">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lvl="0" fontAlgn="base"/>
            <a:endParaRPr lang="zh-CN" altLang="en-US" strike="noStrike" noProof="1"/>
          </a:p>
        </p:txBody>
      </p:sp>
      <p:sp>
        <p:nvSpPr>
          <p:cNvPr id="6" name="Slide Number Placeholder 5"/>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hf hdr="0" ftr="0" dt="0"/>
</p:sldLayout>
</file>

<file path=ppt/slideLayouts/slideLayout10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200360"/>
            <a:ext cx="4032504" cy="3395066"/>
          </a:xfrm>
        </p:spPr>
        <p:txBody>
          <a:body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4296" y="1200360"/>
            <a:ext cx="4032504" cy="3395066"/>
          </a:xfrm>
        </p:spPr>
        <p:txBody>
          <a:body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5" name="Date Placeholder 4"/>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2022/10/31</a:t>
            </a:fld>
            <a:endParaRPr lang="zh-CN" altLang="en-US" strike="noStrike" noProof="1">
              <a:latin typeface="Arial" panose="020B0604020202020204" pitchFamily="34" charset="0"/>
              <a:ea typeface="宋体" panose="02010600030101010101" pitchFamily="2" charset="-122"/>
              <a:cs typeface="+mn-ea"/>
            </a:endParaRPr>
          </a:p>
        </p:txBody>
      </p:sp>
      <p:sp>
        <p:nvSpPr>
          <p:cNvPr id="6" name="Footer Placeholder 5"/>
          <p:cNvSpPr>
            <a:spLocks noGrp="1"/>
          </p:cNvSpPr>
          <p:nvPr>
            <p:ph type="ftr" sz="quarter" idx="11"/>
          </p:nvPr>
        </p:nvSpPr>
        <p:spPr/>
        <p:txBody>
          <a:bodyPr/>
          <a:lstStyle/>
          <a:p>
            <a:pPr lvl="0" fontAlgn="base"/>
            <a:endParaRPr lang="zh-CN" altLang="en-US" strike="noStrike" noProof="1"/>
          </a:p>
        </p:txBody>
      </p:sp>
      <p:sp>
        <p:nvSpPr>
          <p:cNvPr id="7" name="Slide Number Placeholder 6"/>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hf hdr="0" ftr="0" dt="0"/>
</p:sldLayout>
</file>

<file path=ppt/slideLayouts/slideLayout10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92"/>
            <a:ext cx="7886700" cy="994346"/>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334062"/>
            <a:ext cx="3655181" cy="618042"/>
          </a:xfrm>
        </p:spPr>
        <p:txBody>
          <a:bodyPr anchor="ctr" anchorCtr="0"/>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trike="noStrike" noProof="1" smtClean="0"/>
              <a:t>单击此处编辑母版文本样式</a:t>
            </a:r>
          </a:p>
        </p:txBody>
      </p:sp>
      <p:sp>
        <p:nvSpPr>
          <p:cNvPr id="4" name="内容占位符 3"/>
          <p:cNvSpPr>
            <a:spLocks noGrp="1"/>
          </p:cNvSpPr>
          <p:nvPr>
            <p:ph sz="half" idx="2"/>
          </p:nvPr>
        </p:nvSpPr>
        <p:spPr>
          <a:xfrm>
            <a:off x="890081" y="1999384"/>
            <a:ext cx="3655181" cy="2643675"/>
          </a:xfrm>
        </p:spPr>
        <p:txBody>
          <a:body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334062"/>
            <a:ext cx="3673182" cy="618042"/>
          </a:xfrm>
        </p:spPr>
        <p:txBody>
          <a:bodyPr anchor="ctr" anchorCtr="0"/>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trike="noStrike" noProof="1" smtClean="0"/>
              <a:t>单击此处编辑母版文本样式</a:t>
            </a:r>
          </a:p>
        </p:txBody>
      </p:sp>
      <p:sp>
        <p:nvSpPr>
          <p:cNvPr id="6" name="内容占位符 5"/>
          <p:cNvSpPr>
            <a:spLocks noGrp="1"/>
          </p:cNvSpPr>
          <p:nvPr>
            <p:ph sz="quarter" idx="4"/>
          </p:nvPr>
        </p:nvSpPr>
        <p:spPr>
          <a:xfrm>
            <a:off x="4692704" y="1999384"/>
            <a:ext cx="3673182" cy="2643675"/>
          </a:xfrm>
        </p:spPr>
        <p:txBody>
          <a:body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7" name="Date Placeholder 6"/>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2022/10/31</a:t>
            </a:fld>
            <a:endParaRPr lang="zh-CN" altLang="en-US" strike="noStrike" noProof="1">
              <a:latin typeface="Arial" panose="020B0604020202020204" pitchFamily="34" charset="0"/>
              <a:ea typeface="宋体" panose="02010600030101010101" pitchFamily="2" charset="-122"/>
              <a:cs typeface="+mn-ea"/>
            </a:endParaRPr>
          </a:p>
        </p:txBody>
      </p:sp>
      <p:sp>
        <p:nvSpPr>
          <p:cNvPr id="8" name="Footer Placeholder 7"/>
          <p:cNvSpPr>
            <a:spLocks noGrp="1"/>
          </p:cNvSpPr>
          <p:nvPr>
            <p:ph type="ftr" sz="quarter" idx="11"/>
          </p:nvPr>
        </p:nvSpPr>
        <p:spPr/>
        <p:txBody>
          <a:bodyPr/>
          <a:lstStyle/>
          <a:p>
            <a:pPr lvl="0" fontAlgn="base"/>
            <a:endParaRPr lang="zh-CN" altLang="en-US" strike="noStrike" noProof="1"/>
          </a:p>
        </p:txBody>
      </p:sp>
      <p:sp>
        <p:nvSpPr>
          <p:cNvPr id="9" name="Slide Number Placeholder 8"/>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hf hdr="0" ftr="0" dt="0"/>
</p:sldLayout>
</file>

<file path=ppt/slideLayouts/slideLayout10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Date Placeholder 2"/>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2022/10/31</a:t>
            </a:fld>
            <a:endParaRPr lang="zh-CN" altLang="en-US" strike="noStrike" noProof="1">
              <a:latin typeface="Arial" panose="020B0604020202020204" pitchFamily="34" charset="0"/>
              <a:ea typeface="宋体" panose="02010600030101010101" pitchFamily="2" charset="-122"/>
              <a:cs typeface="+mn-ea"/>
            </a:endParaRPr>
          </a:p>
        </p:txBody>
      </p:sp>
      <p:sp>
        <p:nvSpPr>
          <p:cNvPr id="4" name="Footer Placeholder 3"/>
          <p:cNvSpPr>
            <a:spLocks noGrp="1"/>
          </p:cNvSpPr>
          <p:nvPr>
            <p:ph type="ftr" sz="quarter" idx="11"/>
          </p:nvPr>
        </p:nvSpPr>
        <p:spPr/>
        <p:txBody>
          <a:bodyPr/>
          <a:lstStyle/>
          <a:p>
            <a:pPr lvl="0" fontAlgn="base"/>
            <a:endParaRPr lang="zh-CN" altLang="en-US" strike="noStrike" noProof="1"/>
          </a:p>
        </p:txBody>
      </p:sp>
      <p:sp>
        <p:nvSpPr>
          <p:cNvPr id="5" name="Slide Number Placeholder 4"/>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hf hdr="0" ftr="0" dt="0"/>
</p:sldLayout>
</file>

<file path=ppt/slideLayouts/slideLayout10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2022/10/31</a:t>
            </a:fld>
            <a:endParaRPr lang="zh-CN" altLang="en-US" strike="noStrike" noProof="1">
              <a:latin typeface="Arial" panose="020B0604020202020204" pitchFamily="34" charset="0"/>
              <a:ea typeface="宋体" panose="02010600030101010101" pitchFamily="2" charset="-122"/>
              <a:cs typeface="+mn-ea"/>
            </a:endParaRPr>
          </a:p>
        </p:txBody>
      </p:sp>
      <p:sp>
        <p:nvSpPr>
          <p:cNvPr id="3" name="Footer Placeholder 2"/>
          <p:cNvSpPr>
            <a:spLocks noGrp="1"/>
          </p:cNvSpPr>
          <p:nvPr>
            <p:ph type="ftr" sz="quarter" idx="11"/>
          </p:nvPr>
        </p:nvSpPr>
        <p:spPr/>
        <p:txBody>
          <a:bodyPr/>
          <a:lstStyle/>
          <a:p>
            <a:pPr lvl="0" fontAlgn="base"/>
            <a:endParaRPr lang="zh-CN" altLang="en-US" strike="noStrike" noProof="1"/>
          </a:p>
        </p:txBody>
      </p:sp>
      <p:sp>
        <p:nvSpPr>
          <p:cNvPr id="4" name="Slide Number Placeholder 3"/>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hf hdr="0" ftr="0" dt="0"/>
</p:sldLayout>
</file>

<file path=ppt/slideLayouts/slideLayout10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2949178" cy="1200360"/>
          </a:xfrm>
        </p:spPr>
        <p:txBody>
          <a:bodyPr anchor="b"/>
          <a:lstStyle>
            <a:lvl1pPr>
              <a:defRPr sz="18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740698"/>
            <a:ext cx="4629150" cy="3655858"/>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1543320"/>
            <a:ext cx="2949178" cy="2859191"/>
          </a:xfrm>
        </p:spPr>
        <p:txBody>
          <a:bodyPr/>
          <a:lstStyle>
            <a:lvl1pPr marL="0" indent="0">
              <a:buNone/>
              <a:defRPr sz="900"/>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225" indent="0">
              <a:buNone/>
              <a:defRPr sz="565"/>
            </a:lvl8pPr>
            <a:lvl9pPr marL="2058035" indent="0">
              <a:buNone/>
              <a:defRPr sz="565"/>
            </a:lvl9pPr>
          </a:lstStyle>
          <a:p>
            <a:pPr lvl="0" fontAlgn="base"/>
            <a:r>
              <a:rPr lang="zh-CN" altLang="en-US" strike="noStrike" noProof="1" smtClean="0"/>
              <a:t>单击此处编辑母版文本样式</a:t>
            </a:r>
          </a:p>
        </p:txBody>
      </p:sp>
      <p:sp>
        <p:nvSpPr>
          <p:cNvPr id="5" name="Date Placeholder 4"/>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2022/10/31</a:t>
            </a:fld>
            <a:endParaRPr lang="zh-CN" altLang="en-US" strike="noStrike" noProof="1">
              <a:latin typeface="Arial" panose="020B0604020202020204" pitchFamily="34" charset="0"/>
              <a:ea typeface="宋体" panose="02010600030101010101" pitchFamily="2" charset="-122"/>
              <a:cs typeface="+mn-ea"/>
            </a:endParaRPr>
          </a:p>
        </p:txBody>
      </p:sp>
      <p:sp>
        <p:nvSpPr>
          <p:cNvPr id="6" name="Footer Placeholder 5"/>
          <p:cNvSpPr>
            <a:spLocks noGrp="1"/>
          </p:cNvSpPr>
          <p:nvPr>
            <p:ph type="ftr" sz="quarter" idx="11"/>
          </p:nvPr>
        </p:nvSpPr>
        <p:spPr/>
        <p:txBody>
          <a:bodyPr/>
          <a:lstStyle/>
          <a:p>
            <a:pPr lvl="0" fontAlgn="base"/>
            <a:endParaRPr lang="zh-CN" altLang="en-US" strike="noStrike" noProof="1"/>
          </a:p>
        </p:txBody>
      </p:sp>
      <p:sp>
        <p:nvSpPr>
          <p:cNvPr id="7" name="Slide Number Placeholder 6"/>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hf hdr="0" ftr="0" dt="0"/>
</p:sldLayout>
</file>

<file path=ppt/slideLayouts/slideLayout10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3124012" cy="1200360"/>
          </a:xfrm>
        </p:spPr>
        <p:txBody>
          <a:bodyPr anchor="b"/>
          <a:lstStyle>
            <a:lvl1pPr>
              <a:defRPr sz="18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342961"/>
            <a:ext cx="4629150" cy="4053597"/>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8035" indent="0">
              <a:buNone/>
              <a:defRPr sz="1125"/>
            </a:lvl9pPr>
          </a:lstStyle>
          <a:p>
            <a:pPr fontAlgn="base"/>
            <a:endParaRPr lang="zh-CN" altLang="en-US" strike="noStrike" noProof="1"/>
          </a:p>
        </p:txBody>
      </p:sp>
      <p:sp>
        <p:nvSpPr>
          <p:cNvPr id="4" name="文本占位符 3"/>
          <p:cNvSpPr>
            <a:spLocks noGrp="1"/>
          </p:cNvSpPr>
          <p:nvPr>
            <p:ph type="body" sz="half" idx="2"/>
          </p:nvPr>
        </p:nvSpPr>
        <p:spPr>
          <a:xfrm>
            <a:off x="629841" y="1543320"/>
            <a:ext cx="3124012" cy="2859191"/>
          </a:xfrm>
        </p:spPr>
        <p:txBody>
          <a:bodyPr/>
          <a:lstStyle>
            <a:lvl1pPr marL="0" indent="0">
              <a:buNone/>
              <a:defRPr sz="1125"/>
            </a:lvl1pPr>
            <a:lvl2pPr marL="257175" indent="0">
              <a:buNone/>
              <a:defRPr sz="1015"/>
            </a:lvl2pPr>
            <a:lvl3pPr marL="514350" indent="0">
              <a:buNone/>
              <a:defRPr sz="900"/>
            </a:lvl3pPr>
            <a:lvl4pPr marL="771525" indent="0">
              <a:buNone/>
              <a:defRPr sz="790"/>
            </a:lvl4pPr>
            <a:lvl5pPr marL="1028700" indent="0">
              <a:buNone/>
              <a:defRPr sz="790"/>
            </a:lvl5pPr>
            <a:lvl6pPr marL="1285875" indent="0">
              <a:buNone/>
              <a:defRPr sz="790"/>
            </a:lvl6pPr>
            <a:lvl7pPr marL="1543050" indent="0">
              <a:buNone/>
              <a:defRPr sz="790"/>
            </a:lvl7pPr>
            <a:lvl8pPr marL="1800225" indent="0">
              <a:buNone/>
              <a:defRPr sz="790"/>
            </a:lvl8pPr>
            <a:lvl9pPr marL="2058035" indent="0">
              <a:buNone/>
              <a:defRPr sz="790"/>
            </a:lvl9pPr>
          </a:lstStyle>
          <a:p>
            <a:pPr lvl="0" fontAlgn="base"/>
            <a:r>
              <a:rPr lang="zh-CN" altLang="en-US" strike="noStrike" noProof="1" smtClean="0"/>
              <a:t>单击此处编辑母版文本样式</a:t>
            </a:r>
          </a:p>
        </p:txBody>
      </p:sp>
      <p:sp>
        <p:nvSpPr>
          <p:cNvPr id="5" name="Date Placeholder 4"/>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2022/10/31</a:t>
            </a:fld>
            <a:endParaRPr lang="zh-CN" altLang="en-US" strike="noStrike" noProof="1">
              <a:latin typeface="Arial" panose="020B0604020202020204" pitchFamily="34" charset="0"/>
              <a:ea typeface="宋体" panose="02010600030101010101" pitchFamily="2" charset="-122"/>
              <a:cs typeface="+mn-ea"/>
            </a:endParaRPr>
          </a:p>
        </p:txBody>
      </p:sp>
      <p:sp>
        <p:nvSpPr>
          <p:cNvPr id="6" name="Footer Placeholder 5"/>
          <p:cNvSpPr>
            <a:spLocks noGrp="1"/>
          </p:cNvSpPr>
          <p:nvPr>
            <p:ph type="ftr" sz="quarter" idx="11"/>
          </p:nvPr>
        </p:nvSpPr>
        <p:spPr/>
        <p:txBody>
          <a:bodyPr/>
          <a:lstStyle/>
          <a:p>
            <a:pPr lvl="0" fontAlgn="base"/>
            <a:endParaRPr lang="zh-CN" altLang="en-US" strike="noStrike" noProof="1"/>
          </a:p>
        </p:txBody>
      </p:sp>
      <p:sp>
        <p:nvSpPr>
          <p:cNvPr id="7" name="Slide Number Placeholder 6"/>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6015"/>
            <a:ext cx="2057400" cy="4389411"/>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206015"/>
            <a:ext cx="6052930" cy="4389411"/>
          </a:xfrm>
        </p:spPr>
        <p:txBody>
          <a:bodyPr vert="eaVert"/>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4" name="Date Placeholder 3"/>
          <p:cNvSpPr>
            <a:spLocks noGrp="1"/>
          </p:cNvSpPr>
          <p:nvPr>
            <p:ph type="dt" sz="half" idx="10"/>
          </p:nvPr>
        </p:nvSpPr>
        <p:spPr/>
        <p:txBody>
          <a:bodyPr/>
          <a:lstStyle/>
          <a:p>
            <a:pPr lvl="0" eaLnBrk="1" fontAlgn="base" hangingPunct="1"/>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2022/10/31</a:t>
            </a:fld>
            <a:endParaRPr lang="zh-CN" altLang="en-US" strike="noStrike" noProof="1">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lvl="0" eaLnBrk="1" fontAlgn="base" hangingPunct="1"/>
            <a:endParaRPr lang="zh-CN" altLang="en-US" strike="noStrike" noProof="1"/>
          </a:p>
        </p:txBody>
      </p:sp>
      <p:sp>
        <p:nvSpPr>
          <p:cNvPr id="6" name="Slide Number Placeholder 5"/>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hf hdr="0" ftr="0" dt="0"/>
</p:sldLayout>
</file>

<file path=ppt/slideLayouts/slideLayout1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4" name="Date Placeholder 3"/>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2022/10/31</a:t>
            </a:fld>
            <a:endParaRPr lang="zh-CN" altLang="en-US" strike="noStrike" noProof="1">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lvl="0" fontAlgn="base"/>
            <a:endParaRPr lang="zh-CN" altLang="en-US" strike="noStrike" noProof="1"/>
          </a:p>
        </p:txBody>
      </p:sp>
      <p:sp>
        <p:nvSpPr>
          <p:cNvPr id="6" name="Slide Number Placeholder 5"/>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hf hdr="0" ftr="0" dt="0"/>
</p:sldLayout>
</file>

<file path=ppt/slideLayouts/slideLayout1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6015"/>
            <a:ext cx="2057400" cy="4389411"/>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206015"/>
            <a:ext cx="6052930" cy="4389411"/>
          </a:xfrm>
        </p:spPr>
        <p:txBody>
          <a:bodyPr vert="eaVert"/>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4" name="Date Placeholder 3"/>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2022/10/31</a:t>
            </a:fld>
            <a:endParaRPr lang="zh-CN" altLang="en-US" strike="noStrike" noProof="1">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lvl="0" fontAlgn="base"/>
            <a:endParaRPr lang="zh-CN" altLang="en-US" strike="noStrike" noProof="1"/>
          </a:p>
        </p:txBody>
      </p:sp>
      <p:sp>
        <p:nvSpPr>
          <p:cNvPr id="6" name="Slide Number Placeholder 5"/>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hf hdr="0" ftr="0" dt="0"/>
</p:sldLayout>
</file>

<file path=ppt/slideLayouts/slideLayout112.xml><?xml version="1.0" encoding="utf-8"?>
<p:sldLayout xmlns:a="http://schemas.openxmlformats.org/drawingml/2006/main" xmlns:r="http://schemas.openxmlformats.org/officeDocument/2006/relationships" xmlns:p="http://schemas.openxmlformats.org/presentationml/2006/main" showMasterSp="0" showMasterPhAnim="0" type="title">
  <p:cSld name="标题幻灯片">
    <p:bg>
      <p:bgPr>
        <a:gradFill rotWithShape="0">
          <a:gsLst>
            <a:gs pos="0">
              <a:srgbClr val="000058"/>
            </a:gs>
            <a:gs pos="100000">
              <a:schemeClr val="bg1"/>
            </a:gs>
          </a:gsLst>
          <a:lin ang="2700000" scaled="1"/>
          <a:tileRect/>
        </a:gradFill>
        <a:effectLst/>
      </p:bgPr>
    </p:bg>
    <p:spTree>
      <p:nvGrpSpPr>
        <p:cNvPr id="1" name=""/>
        <p:cNvGrpSpPr/>
        <p:nvPr/>
      </p:nvGrpSpPr>
      <p:grpSpPr>
        <a:xfrm>
          <a:off x="0" y="0"/>
          <a:ext cx="0" cy="0"/>
          <a:chOff x="0" y="0"/>
          <a:chExt cx="0" cy="0"/>
        </a:xfrm>
      </p:grpSpPr>
      <p:grpSp>
        <p:nvGrpSpPr>
          <p:cNvPr id="17410" name="组合 14337"/>
          <p:cNvGrpSpPr/>
          <p:nvPr/>
        </p:nvGrpSpPr>
        <p:grpSpPr>
          <a:xfrm>
            <a:off x="0" y="0"/>
            <a:ext cx="9144000" cy="5143209"/>
            <a:chOff x="0" y="0"/>
            <a:chExt cx="5760" cy="4319"/>
          </a:xfrm>
        </p:grpSpPr>
        <p:sp>
          <p:nvSpPr>
            <p:cNvPr id="17411" name="任意多边形 14338"/>
            <p:cNvSpPr/>
            <p:nvPr/>
          </p:nvSpPr>
          <p:spPr>
            <a:xfrm>
              <a:off x="0" y="12"/>
              <a:ext cx="5758" cy="3273"/>
            </a:xfrm>
            <a:custGeom>
              <a:avLst/>
              <a:gdLst/>
              <a:ahLst/>
              <a:cxnLst/>
              <a:rect l="0" t="0" r="0" b="0"/>
              <a:pathLst>
                <a:path w="5740" h="3273">
                  <a:moveTo>
                    <a:pt x="3193" y="1816"/>
                  </a:moveTo>
                  <a:lnTo>
                    <a:pt x="0" y="0"/>
                  </a:lnTo>
                  <a:lnTo>
                    <a:pt x="0" y="522"/>
                  </a:lnTo>
                  <a:lnTo>
                    <a:pt x="3037" y="1978"/>
                  </a:lnTo>
                  <a:lnTo>
                    <a:pt x="5740" y="3273"/>
                  </a:lnTo>
                  <a:lnTo>
                    <a:pt x="5740" y="3267"/>
                  </a:lnTo>
                  <a:lnTo>
                    <a:pt x="3193" y="1816"/>
                  </a:lnTo>
                  <a:lnTo>
                    <a:pt x="3193" y="1816"/>
                  </a:lnTo>
                  <a:close/>
                </a:path>
              </a:pathLst>
            </a:custGeom>
            <a:gradFill rotWithShape="0">
              <a:gsLst>
                <a:gs pos="0">
                  <a:srgbClr val="000051"/>
                </a:gs>
                <a:gs pos="100000">
                  <a:schemeClr val="bg2"/>
                </a:gs>
              </a:gsLst>
              <a:lin ang="0" scaled="1"/>
              <a:tileRect/>
            </a:gradFill>
            <a:ln w="9525">
              <a:noFill/>
            </a:ln>
          </p:spPr>
          <p:txBody>
            <a:bodyPr/>
            <a:lstStyle/>
            <a:p>
              <a:endParaRPr lang="en-US" sz="100"/>
            </a:p>
          </p:txBody>
        </p:sp>
        <p:sp>
          <p:nvSpPr>
            <p:cNvPr id="17412" name="任意多边形 14339"/>
            <p:cNvSpPr/>
            <p:nvPr/>
          </p:nvSpPr>
          <p:spPr>
            <a:xfrm>
              <a:off x="149" y="0"/>
              <a:ext cx="5609" cy="3243"/>
            </a:xfrm>
            <a:custGeom>
              <a:avLst/>
              <a:gdLst/>
              <a:ahLst/>
              <a:cxnLst/>
              <a:rect l="0" t="0" r="0" b="0"/>
              <a:pathLst>
                <a:path w="5591" h="3243">
                  <a:moveTo>
                    <a:pt x="3163" y="1714"/>
                  </a:moveTo>
                  <a:lnTo>
                    <a:pt x="431" y="0"/>
                  </a:lnTo>
                  <a:lnTo>
                    <a:pt x="0" y="0"/>
                  </a:lnTo>
                  <a:lnTo>
                    <a:pt x="3086" y="1786"/>
                  </a:lnTo>
                  <a:lnTo>
                    <a:pt x="5591" y="3243"/>
                  </a:lnTo>
                  <a:lnTo>
                    <a:pt x="5591" y="3237"/>
                  </a:lnTo>
                  <a:lnTo>
                    <a:pt x="3163" y="1714"/>
                  </a:lnTo>
                  <a:lnTo>
                    <a:pt x="3163" y="1714"/>
                  </a:lnTo>
                  <a:close/>
                </a:path>
              </a:pathLst>
            </a:custGeom>
            <a:gradFill rotWithShape="0">
              <a:gsLst>
                <a:gs pos="0">
                  <a:srgbClr val="00005D"/>
                </a:gs>
                <a:gs pos="100000">
                  <a:schemeClr val="bg1"/>
                </a:gs>
              </a:gsLst>
              <a:lin ang="2700000" scaled="1"/>
              <a:tileRect/>
            </a:gradFill>
            <a:ln w="9525">
              <a:noFill/>
            </a:ln>
          </p:spPr>
          <p:txBody>
            <a:bodyPr/>
            <a:lstStyle/>
            <a:p>
              <a:endParaRPr lang="en-US" sz="100"/>
            </a:p>
          </p:txBody>
        </p:sp>
        <p:sp>
          <p:nvSpPr>
            <p:cNvPr id="17413" name="任意多边形 14340"/>
            <p:cNvSpPr/>
            <p:nvPr/>
          </p:nvSpPr>
          <p:spPr>
            <a:xfrm>
              <a:off x="0" y="3433"/>
              <a:ext cx="4038" cy="191"/>
            </a:xfrm>
            <a:custGeom>
              <a:avLst/>
              <a:gdLst/>
              <a:ahLst/>
              <a:cxnLst/>
              <a:rect l="0" t="0" r="0" b="0"/>
              <a:pathLst>
                <a:path w="4042" h="192">
                  <a:moveTo>
                    <a:pt x="0" y="156"/>
                  </a:moveTo>
                  <a:lnTo>
                    <a:pt x="4042" y="192"/>
                  </a:lnTo>
                  <a:lnTo>
                    <a:pt x="4042" y="144"/>
                  </a:lnTo>
                  <a:lnTo>
                    <a:pt x="0" y="0"/>
                  </a:lnTo>
                  <a:lnTo>
                    <a:pt x="0" y="156"/>
                  </a:lnTo>
                  <a:lnTo>
                    <a:pt x="0" y="156"/>
                  </a:lnTo>
                  <a:close/>
                </a:path>
              </a:pathLst>
            </a:custGeom>
            <a:gradFill rotWithShape="0">
              <a:gsLst>
                <a:gs pos="0">
                  <a:srgbClr val="000061"/>
                </a:gs>
                <a:gs pos="100000">
                  <a:schemeClr val="bg2"/>
                </a:gs>
              </a:gsLst>
              <a:lin ang="0" scaled="1"/>
              <a:tileRect/>
            </a:gradFill>
            <a:ln w="9525">
              <a:noFill/>
            </a:ln>
          </p:spPr>
          <p:txBody>
            <a:bodyPr/>
            <a:lstStyle/>
            <a:p>
              <a:endParaRPr lang="en-US" sz="100"/>
            </a:p>
          </p:txBody>
        </p:sp>
        <p:sp>
          <p:nvSpPr>
            <p:cNvPr id="17414" name="任意多边形 14341"/>
            <p:cNvSpPr/>
            <p:nvPr/>
          </p:nvSpPr>
          <p:spPr>
            <a:xfrm>
              <a:off x="4038" y="3577"/>
              <a:ext cx="1720" cy="65"/>
            </a:xfrm>
            <a:custGeom>
              <a:avLst/>
              <a:gdLst/>
              <a:ahLst/>
              <a:cxnLst/>
              <a:rect l="0" t="0" r="0" b="0"/>
              <a:pathLst>
                <a:path w="1722" h="66">
                  <a:moveTo>
                    <a:pt x="1722" y="66"/>
                  </a:moveTo>
                  <a:lnTo>
                    <a:pt x="1722" y="60"/>
                  </a:lnTo>
                  <a:lnTo>
                    <a:pt x="0" y="0"/>
                  </a:lnTo>
                  <a:lnTo>
                    <a:pt x="0" y="48"/>
                  </a:lnTo>
                  <a:lnTo>
                    <a:pt x="1722" y="66"/>
                  </a:lnTo>
                  <a:lnTo>
                    <a:pt x="1722" y="66"/>
                  </a:lnTo>
                  <a:close/>
                </a:path>
              </a:pathLst>
            </a:custGeom>
            <a:gradFill rotWithShape="0">
              <a:gsLst>
                <a:gs pos="0">
                  <a:schemeClr val="bg2"/>
                </a:gs>
                <a:gs pos="100000">
                  <a:schemeClr val="bg1"/>
                </a:gs>
              </a:gsLst>
              <a:lin ang="0" scaled="1"/>
              <a:tileRect/>
            </a:gradFill>
            <a:ln w="9525">
              <a:noFill/>
            </a:ln>
          </p:spPr>
          <p:txBody>
            <a:bodyPr/>
            <a:lstStyle/>
            <a:p>
              <a:endParaRPr lang="en-US" sz="100"/>
            </a:p>
          </p:txBody>
        </p:sp>
        <p:sp>
          <p:nvSpPr>
            <p:cNvPr id="17415" name="任意多边形 14342"/>
            <p:cNvSpPr/>
            <p:nvPr/>
          </p:nvSpPr>
          <p:spPr>
            <a:xfrm>
              <a:off x="0" y="3726"/>
              <a:ext cx="4784" cy="329"/>
            </a:xfrm>
            <a:custGeom>
              <a:avLst/>
              <a:gdLst/>
              <a:ahLst/>
              <a:cxnLst/>
              <a:rect l="0" t="0" r="0" b="0"/>
              <a:pathLst>
                <a:path w="4789" h="329">
                  <a:moveTo>
                    <a:pt x="0" y="329"/>
                  </a:moveTo>
                  <a:lnTo>
                    <a:pt x="4789" y="77"/>
                  </a:lnTo>
                  <a:lnTo>
                    <a:pt x="4789" y="0"/>
                  </a:lnTo>
                  <a:lnTo>
                    <a:pt x="0" y="107"/>
                  </a:lnTo>
                  <a:lnTo>
                    <a:pt x="0" y="329"/>
                  </a:lnTo>
                  <a:lnTo>
                    <a:pt x="0" y="329"/>
                  </a:lnTo>
                  <a:close/>
                </a:path>
              </a:pathLst>
            </a:custGeom>
            <a:gradFill rotWithShape="0">
              <a:gsLst>
                <a:gs pos="0">
                  <a:srgbClr val="00007D"/>
                </a:gs>
                <a:gs pos="100000">
                  <a:schemeClr val="bg1"/>
                </a:gs>
              </a:gsLst>
              <a:lin ang="0" scaled="1"/>
              <a:tileRect/>
            </a:gradFill>
            <a:ln w="9525">
              <a:noFill/>
            </a:ln>
          </p:spPr>
          <p:txBody>
            <a:bodyPr/>
            <a:lstStyle/>
            <a:p>
              <a:endParaRPr lang="en-US" sz="100"/>
            </a:p>
          </p:txBody>
        </p:sp>
        <p:sp>
          <p:nvSpPr>
            <p:cNvPr id="17416" name="任意多边形 14343"/>
            <p:cNvSpPr/>
            <p:nvPr/>
          </p:nvSpPr>
          <p:spPr>
            <a:xfrm>
              <a:off x="4784" y="3702"/>
              <a:ext cx="974" cy="101"/>
            </a:xfrm>
            <a:custGeom>
              <a:avLst/>
              <a:gdLst/>
              <a:ahLst/>
              <a:cxnLst/>
              <a:rect l="0" t="0" r="0" b="0"/>
              <a:pathLst>
                <a:path w="975" h="101">
                  <a:moveTo>
                    <a:pt x="975" y="48"/>
                  </a:moveTo>
                  <a:lnTo>
                    <a:pt x="975" y="0"/>
                  </a:lnTo>
                  <a:lnTo>
                    <a:pt x="0" y="24"/>
                  </a:lnTo>
                  <a:lnTo>
                    <a:pt x="0" y="101"/>
                  </a:lnTo>
                  <a:lnTo>
                    <a:pt x="975" y="48"/>
                  </a:lnTo>
                  <a:lnTo>
                    <a:pt x="975" y="48"/>
                  </a:lnTo>
                  <a:close/>
                </a:path>
              </a:pathLst>
            </a:custGeom>
            <a:solidFill>
              <a:schemeClr val="bg1"/>
            </a:solidFill>
            <a:ln w="9525">
              <a:noFill/>
            </a:ln>
          </p:spPr>
          <p:txBody>
            <a:bodyPr/>
            <a:lstStyle/>
            <a:p>
              <a:endParaRPr lang="en-US" sz="100"/>
            </a:p>
          </p:txBody>
        </p:sp>
        <p:sp>
          <p:nvSpPr>
            <p:cNvPr id="17417" name="任意多边形 14344"/>
            <p:cNvSpPr/>
            <p:nvPr/>
          </p:nvSpPr>
          <p:spPr>
            <a:xfrm>
              <a:off x="3619" y="3815"/>
              <a:ext cx="2139" cy="198"/>
            </a:xfrm>
            <a:custGeom>
              <a:avLst/>
              <a:gdLst/>
              <a:ahLst/>
              <a:cxnLst/>
              <a:rect l="0" t="0" r="0" b="0"/>
              <a:pathLst>
                <a:path w="2141" h="198">
                  <a:moveTo>
                    <a:pt x="2141" y="0"/>
                  </a:moveTo>
                  <a:lnTo>
                    <a:pt x="0" y="156"/>
                  </a:lnTo>
                  <a:lnTo>
                    <a:pt x="0" y="198"/>
                  </a:lnTo>
                  <a:lnTo>
                    <a:pt x="2141" y="0"/>
                  </a:lnTo>
                  <a:lnTo>
                    <a:pt x="2141" y="0"/>
                  </a:lnTo>
                  <a:close/>
                </a:path>
              </a:pathLst>
            </a:custGeom>
            <a:solidFill>
              <a:schemeClr val="bg1"/>
            </a:solidFill>
            <a:ln w="9525">
              <a:noFill/>
            </a:ln>
          </p:spPr>
          <p:txBody>
            <a:bodyPr/>
            <a:lstStyle/>
            <a:p>
              <a:endParaRPr lang="en-US" sz="100"/>
            </a:p>
          </p:txBody>
        </p:sp>
        <p:sp>
          <p:nvSpPr>
            <p:cNvPr id="17418" name="任意多边形 14345"/>
            <p:cNvSpPr/>
            <p:nvPr/>
          </p:nvSpPr>
          <p:spPr>
            <a:xfrm>
              <a:off x="0" y="3971"/>
              <a:ext cx="3619" cy="348"/>
            </a:xfrm>
            <a:custGeom>
              <a:avLst/>
              <a:gdLst/>
              <a:ahLst/>
              <a:cxnLst/>
              <a:rect l="0" t="0" r="0" b="0"/>
              <a:pathLst>
                <a:path w="3623" h="348">
                  <a:moveTo>
                    <a:pt x="0" y="348"/>
                  </a:moveTo>
                  <a:lnTo>
                    <a:pt x="311" y="348"/>
                  </a:lnTo>
                  <a:lnTo>
                    <a:pt x="3623" y="42"/>
                  </a:lnTo>
                  <a:lnTo>
                    <a:pt x="3623" y="0"/>
                  </a:lnTo>
                  <a:lnTo>
                    <a:pt x="0" y="264"/>
                  </a:lnTo>
                  <a:lnTo>
                    <a:pt x="0" y="348"/>
                  </a:lnTo>
                  <a:lnTo>
                    <a:pt x="0" y="348"/>
                  </a:lnTo>
                  <a:close/>
                </a:path>
              </a:pathLst>
            </a:custGeom>
            <a:gradFill rotWithShape="0">
              <a:gsLst>
                <a:gs pos="0">
                  <a:srgbClr val="00006F"/>
                </a:gs>
                <a:gs pos="100000">
                  <a:schemeClr val="bg1"/>
                </a:gs>
              </a:gsLst>
              <a:lin ang="0" scaled="1"/>
              <a:tileRect/>
            </a:gradFill>
            <a:ln w="9525">
              <a:noFill/>
            </a:ln>
          </p:spPr>
          <p:txBody>
            <a:bodyPr/>
            <a:lstStyle/>
            <a:p>
              <a:endParaRPr lang="en-US" sz="100"/>
            </a:p>
          </p:txBody>
        </p:sp>
        <p:sp>
          <p:nvSpPr>
            <p:cNvPr id="17419" name="任意多边形 14346"/>
            <p:cNvSpPr/>
            <p:nvPr/>
          </p:nvSpPr>
          <p:spPr>
            <a:xfrm>
              <a:off x="2097" y="4043"/>
              <a:ext cx="2514" cy="276"/>
            </a:xfrm>
            <a:custGeom>
              <a:avLst/>
              <a:gdLst/>
              <a:ahLst/>
              <a:cxnLst/>
              <a:rect l="0" t="0" r="0" b="0"/>
              <a:pathLst>
                <a:path w="2517" h="276">
                  <a:moveTo>
                    <a:pt x="2182" y="276"/>
                  </a:moveTo>
                  <a:lnTo>
                    <a:pt x="2517" y="204"/>
                  </a:lnTo>
                  <a:lnTo>
                    <a:pt x="2260" y="0"/>
                  </a:lnTo>
                  <a:lnTo>
                    <a:pt x="0" y="276"/>
                  </a:lnTo>
                  <a:lnTo>
                    <a:pt x="2182" y="276"/>
                  </a:lnTo>
                  <a:lnTo>
                    <a:pt x="2182" y="276"/>
                  </a:lnTo>
                  <a:close/>
                </a:path>
              </a:pathLst>
            </a:custGeom>
            <a:solidFill>
              <a:schemeClr val="bg1"/>
            </a:solidFill>
            <a:ln w="9525">
              <a:noFill/>
            </a:ln>
          </p:spPr>
          <p:txBody>
            <a:bodyPr/>
            <a:lstStyle/>
            <a:p>
              <a:endParaRPr lang="en-US" sz="100"/>
            </a:p>
          </p:txBody>
        </p:sp>
        <p:sp>
          <p:nvSpPr>
            <p:cNvPr id="17420" name="任意多边形 14347"/>
            <p:cNvSpPr/>
            <p:nvPr/>
          </p:nvSpPr>
          <p:spPr>
            <a:xfrm>
              <a:off x="4354" y="3869"/>
              <a:ext cx="1404" cy="378"/>
            </a:xfrm>
            <a:custGeom>
              <a:avLst/>
              <a:gdLst/>
              <a:ahLst/>
              <a:cxnLst/>
              <a:rect l="0" t="0" r="0" b="0"/>
              <a:pathLst>
                <a:path w="1405" h="378">
                  <a:moveTo>
                    <a:pt x="1405" y="126"/>
                  </a:moveTo>
                  <a:lnTo>
                    <a:pt x="1405" y="0"/>
                  </a:lnTo>
                  <a:lnTo>
                    <a:pt x="0" y="174"/>
                  </a:lnTo>
                  <a:lnTo>
                    <a:pt x="257" y="378"/>
                  </a:lnTo>
                  <a:lnTo>
                    <a:pt x="1405" y="126"/>
                  </a:lnTo>
                  <a:lnTo>
                    <a:pt x="1405" y="126"/>
                  </a:lnTo>
                  <a:close/>
                </a:path>
              </a:pathLst>
            </a:custGeom>
            <a:gradFill rotWithShape="0">
              <a:gsLst>
                <a:gs pos="0">
                  <a:schemeClr val="bg1"/>
                </a:gs>
                <a:gs pos="100000">
                  <a:srgbClr val="08089C"/>
                </a:gs>
              </a:gsLst>
              <a:lin ang="0" scaled="1"/>
              <a:tileRect/>
            </a:gradFill>
            <a:ln w="9525">
              <a:noFill/>
            </a:ln>
          </p:spPr>
          <p:txBody>
            <a:bodyPr/>
            <a:lstStyle/>
            <a:p>
              <a:endParaRPr lang="en-US" sz="100"/>
            </a:p>
          </p:txBody>
        </p:sp>
        <p:sp>
          <p:nvSpPr>
            <p:cNvPr id="17421" name="任意多边形 14348"/>
            <p:cNvSpPr/>
            <p:nvPr/>
          </p:nvSpPr>
          <p:spPr>
            <a:xfrm>
              <a:off x="5030" y="3151"/>
              <a:ext cx="728" cy="240"/>
            </a:xfrm>
            <a:custGeom>
              <a:avLst/>
              <a:gdLst/>
              <a:ahLst/>
              <a:cxnLst/>
              <a:rect l="0" t="0" r="0" b="0"/>
              <a:pathLst>
                <a:path w="729" h="240">
                  <a:moveTo>
                    <a:pt x="729" y="240"/>
                  </a:moveTo>
                  <a:lnTo>
                    <a:pt x="0" y="0"/>
                  </a:lnTo>
                  <a:lnTo>
                    <a:pt x="0" y="6"/>
                  </a:lnTo>
                  <a:lnTo>
                    <a:pt x="729" y="240"/>
                  </a:lnTo>
                  <a:lnTo>
                    <a:pt x="729" y="240"/>
                  </a:lnTo>
                  <a:close/>
                </a:path>
              </a:pathLst>
            </a:custGeom>
            <a:solidFill>
              <a:schemeClr val="bg1"/>
            </a:solidFill>
            <a:ln w="9525">
              <a:noFill/>
            </a:ln>
          </p:spPr>
          <p:txBody>
            <a:bodyPr/>
            <a:lstStyle/>
            <a:p>
              <a:endParaRPr lang="en-US" sz="100"/>
            </a:p>
          </p:txBody>
        </p:sp>
        <p:sp>
          <p:nvSpPr>
            <p:cNvPr id="17422" name="任意多边形 14349"/>
            <p:cNvSpPr/>
            <p:nvPr/>
          </p:nvSpPr>
          <p:spPr>
            <a:xfrm>
              <a:off x="0" y="1486"/>
              <a:ext cx="5030" cy="1671"/>
            </a:xfrm>
            <a:custGeom>
              <a:avLst/>
              <a:gdLst/>
              <a:ahLst/>
              <a:cxnLst/>
              <a:rect l="0" t="0" r="0" b="0"/>
              <a:pathLst>
                <a:path w="5035" h="1672">
                  <a:moveTo>
                    <a:pt x="0" y="72"/>
                  </a:moveTo>
                  <a:lnTo>
                    <a:pt x="5035" y="1672"/>
                  </a:lnTo>
                  <a:lnTo>
                    <a:pt x="5035" y="1666"/>
                  </a:lnTo>
                  <a:lnTo>
                    <a:pt x="0" y="0"/>
                  </a:lnTo>
                  <a:lnTo>
                    <a:pt x="0" y="72"/>
                  </a:lnTo>
                  <a:lnTo>
                    <a:pt x="0" y="72"/>
                  </a:lnTo>
                  <a:close/>
                </a:path>
              </a:pathLst>
            </a:custGeom>
            <a:gradFill rotWithShape="0">
              <a:gsLst>
                <a:gs pos="0">
                  <a:srgbClr val="000053"/>
                </a:gs>
                <a:gs pos="100000">
                  <a:schemeClr val="bg1"/>
                </a:gs>
              </a:gsLst>
              <a:lin ang="2700000" scaled="1"/>
              <a:tileRect/>
            </a:gradFill>
            <a:ln w="9525">
              <a:noFill/>
            </a:ln>
          </p:spPr>
          <p:txBody>
            <a:bodyPr/>
            <a:lstStyle/>
            <a:p>
              <a:endParaRPr lang="en-US" sz="100"/>
            </a:p>
          </p:txBody>
        </p:sp>
        <p:sp>
          <p:nvSpPr>
            <p:cNvPr id="17423" name="任意多边形 14350"/>
            <p:cNvSpPr/>
            <p:nvPr/>
          </p:nvSpPr>
          <p:spPr>
            <a:xfrm>
              <a:off x="5030" y="3049"/>
              <a:ext cx="728" cy="318"/>
            </a:xfrm>
            <a:custGeom>
              <a:avLst/>
              <a:gdLst/>
              <a:ahLst/>
              <a:cxnLst/>
              <a:rect l="0" t="0" r="0" b="0"/>
              <a:pathLst>
                <a:path w="729" h="318">
                  <a:moveTo>
                    <a:pt x="729" y="318"/>
                  </a:moveTo>
                  <a:lnTo>
                    <a:pt x="729" y="312"/>
                  </a:lnTo>
                  <a:lnTo>
                    <a:pt x="0" y="0"/>
                  </a:lnTo>
                  <a:lnTo>
                    <a:pt x="0" y="54"/>
                  </a:lnTo>
                  <a:lnTo>
                    <a:pt x="729" y="318"/>
                  </a:lnTo>
                  <a:lnTo>
                    <a:pt x="729" y="318"/>
                  </a:lnTo>
                  <a:close/>
                </a:path>
              </a:pathLst>
            </a:custGeom>
            <a:gradFill rotWithShape="0">
              <a:gsLst>
                <a:gs pos="0">
                  <a:schemeClr val="bg2"/>
                </a:gs>
                <a:gs pos="100000">
                  <a:schemeClr val="bg1"/>
                </a:gs>
              </a:gsLst>
              <a:lin ang="0" scaled="1"/>
              <a:tileRect/>
            </a:gradFill>
            <a:ln w="9525">
              <a:noFill/>
            </a:ln>
          </p:spPr>
          <p:txBody>
            <a:bodyPr/>
            <a:lstStyle/>
            <a:p>
              <a:endParaRPr lang="en-US" sz="100"/>
            </a:p>
          </p:txBody>
        </p:sp>
        <p:sp>
          <p:nvSpPr>
            <p:cNvPr id="17424" name="任意多边形 14351"/>
            <p:cNvSpPr/>
            <p:nvPr/>
          </p:nvSpPr>
          <p:spPr>
            <a:xfrm>
              <a:off x="0" y="916"/>
              <a:ext cx="5030" cy="2187"/>
            </a:xfrm>
            <a:custGeom>
              <a:avLst/>
              <a:gdLst/>
              <a:ahLst/>
              <a:cxnLst/>
              <a:rect l="0" t="0" r="0" b="0"/>
              <a:pathLst>
                <a:path w="5035" h="2188">
                  <a:moveTo>
                    <a:pt x="0" y="396"/>
                  </a:moveTo>
                  <a:lnTo>
                    <a:pt x="5035" y="2188"/>
                  </a:lnTo>
                  <a:lnTo>
                    <a:pt x="5035" y="2134"/>
                  </a:lnTo>
                  <a:lnTo>
                    <a:pt x="0" y="0"/>
                  </a:lnTo>
                  <a:lnTo>
                    <a:pt x="0" y="396"/>
                  </a:lnTo>
                  <a:lnTo>
                    <a:pt x="0" y="396"/>
                  </a:lnTo>
                  <a:close/>
                </a:path>
              </a:pathLst>
            </a:custGeom>
            <a:gradFill rotWithShape="0">
              <a:gsLst>
                <a:gs pos="0">
                  <a:srgbClr val="000055"/>
                </a:gs>
                <a:gs pos="100000">
                  <a:schemeClr val="bg2"/>
                </a:gs>
              </a:gsLst>
              <a:lin ang="0" scaled="1"/>
              <a:tileRect/>
            </a:gradFill>
            <a:ln w="9525">
              <a:noFill/>
            </a:ln>
          </p:spPr>
          <p:txBody>
            <a:bodyPr/>
            <a:lstStyle/>
            <a:p>
              <a:endParaRPr lang="en-US" sz="100"/>
            </a:p>
          </p:txBody>
        </p:sp>
        <p:sp>
          <p:nvSpPr>
            <p:cNvPr id="17425" name="任意多边形 14352"/>
            <p:cNvSpPr/>
            <p:nvPr/>
          </p:nvSpPr>
          <p:spPr>
            <a:xfrm>
              <a:off x="2294" y="0"/>
              <a:ext cx="3159" cy="2725"/>
            </a:xfrm>
            <a:custGeom>
              <a:avLst/>
              <a:gdLst/>
              <a:ahLst/>
              <a:cxnLst/>
              <a:rect l="0" t="0" r="0" b="0"/>
              <a:pathLst>
                <a:path w="3163" h="2727">
                  <a:moveTo>
                    <a:pt x="0" y="0"/>
                  </a:moveTo>
                  <a:lnTo>
                    <a:pt x="3145" y="2727"/>
                  </a:lnTo>
                  <a:lnTo>
                    <a:pt x="3163" y="2704"/>
                  </a:lnTo>
                  <a:lnTo>
                    <a:pt x="102" y="0"/>
                  </a:lnTo>
                  <a:lnTo>
                    <a:pt x="0" y="0"/>
                  </a:lnTo>
                  <a:lnTo>
                    <a:pt x="0" y="0"/>
                  </a:lnTo>
                  <a:close/>
                </a:path>
              </a:pathLst>
            </a:custGeom>
            <a:gradFill rotWithShape="0">
              <a:gsLst>
                <a:gs pos="0">
                  <a:srgbClr val="00006B"/>
                </a:gs>
                <a:gs pos="100000">
                  <a:schemeClr val="bg1"/>
                </a:gs>
              </a:gsLst>
              <a:lin ang="2700000" scaled="1"/>
              <a:tileRect/>
            </a:gradFill>
            <a:ln w="9525">
              <a:noFill/>
            </a:ln>
          </p:spPr>
          <p:txBody>
            <a:bodyPr/>
            <a:lstStyle/>
            <a:p>
              <a:endParaRPr lang="en-US" sz="100"/>
            </a:p>
          </p:txBody>
        </p:sp>
        <p:sp>
          <p:nvSpPr>
            <p:cNvPr id="17426" name="任意多边形 14353"/>
            <p:cNvSpPr/>
            <p:nvPr/>
          </p:nvSpPr>
          <p:spPr>
            <a:xfrm>
              <a:off x="5435" y="2702"/>
              <a:ext cx="323" cy="299"/>
            </a:xfrm>
            <a:custGeom>
              <a:avLst/>
              <a:gdLst/>
              <a:ahLst/>
              <a:cxnLst/>
              <a:rect l="0" t="0" r="0" b="0"/>
              <a:pathLst>
                <a:path w="323" h="299">
                  <a:moveTo>
                    <a:pt x="323" y="299"/>
                  </a:moveTo>
                  <a:lnTo>
                    <a:pt x="323" y="263"/>
                  </a:lnTo>
                  <a:lnTo>
                    <a:pt x="18" y="0"/>
                  </a:lnTo>
                  <a:lnTo>
                    <a:pt x="0" y="23"/>
                  </a:lnTo>
                  <a:lnTo>
                    <a:pt x="323" y="299"/>
                  </a:lnTo>
                  <a:lnTo>
                    <a:pt x="323" y="299"/>
                  </a:lnTo>
                  <a:close/>
                </a:path>
              </a:pathLst>
            </a:custGeom>
            <a:gradFill rotWithShape="0">
              <a:gsLst>
                <a:gs pos="0">
                  <a:schemeClr val="bg1"/>
                </a:gs>
                <a:gs pos="100000">
                  <a:srgbClr val="0F0F9F"/>
                </a:gs>
              </a:gsLst>
              <a:lin ang="2700000" scaled="1"/>
              <a:tileRect/>
            </a:gradFill>
            <a:ln w="9525">
              <a:noFill/>
            </a:ln>
          </p:spPr>
          <p:txBody>
            <a:bodyPr/>
            <a:lstStyle/>
            <a:p>
              <a:endParaRPr lang="en-US" sz="100"/>
            </a:p>
          </p:txBody>
        </p:sp>
        <p:sp>
          <p:nvSpPr>
            <p:cNvPr id="17427" name="任意多边形 14354"/>
            <p:cNvSpPr/>
            <p:nvPr/>
          </p:nvSpPr>
          <p:spPr>
            <a:xfrm>
              <a:off x="5477" y="2588"/>
              <a:ext cx="281" cy="335"/>
            </a:xfrm>
            <a:custGeom>
              <a:avLst/>
              <a:gdLst/>
              <a:ahLst/>
              <a:cxnLst/>
              <a:rect l="0" t="0" r="0" b="0"/>
              <a:pathLst>
                <a:path w="281" h="335">
                  <a:moveTo>
                    <a:pt x="281" y="335"/>
                  </a:moveTo>
                  <a:lnTo>
                    <a:pt x="281" y="173"/>
                  </a:lnTo>
                  <a:lnTo>
                    <a:pt x="96" y="0"/>
                  </a:lnTo>
                  <a:lnTo>
                    <a:pt x="0" y="90"/>
                  </a:lnTo>
                  <a:lnTo>
                    <a:pt x="281" y="335"/>
                  </a:lnTo>
                  <a:lnTo>
                    <a:pt x="281" y="335"/>
                  </a:lnTo>
                  <a:close/>
                </a:path>
              </a:pathLst>
            </a:custGeom>
            <a:solidFill>
              <a:schemeClr val="bg1"/>
            </a:solidFill>
            <a:ln w="9525">
              <a:noFill/>
            </a:ln>
          </p:spPr>
          <p:txBody>
            <a:bodyPr/>
            <a:lstStyle/>
            <a:p>
              <a:endParaRPr lang="en-US" sz="100"/>
            </a:p>
          </p:txBody>
        </p:sp>
        <p:sp>
          <p:nvSpPr>
            <p:cNvPr id="17428" name="任意多边形 14355"/>
            <p:cNvSpPr/>
            <p:nvPr/>
          </p:nvSpPr>
          <p:spPr>
            <a:xfrm>
              <a:off x="2454" y="0"/>
              <a:ext cx="3119" cy="2678"/>
            </a:xfrm>
            <a:custGeom>
              <a:avLst/>
              <a:gdLst/>
              <a:ahLst/>
              <a:cxnLst/>
              <a:rect l="0" t="0" r="0" b="0"/>
              <a:pathLst>
                <a:path w="3122" h="2680">
                  <a:moveTo>
                    <a:pt x="0" y="0"/>
                  </a:moveTo>
                  <a:lnTo>
                    <a:pt x="3026" y="2680"/>
                  </a:lnTo>
                  <a:lnTo>
                    <a:pt x="3122" y="2590"/>
                  </a:lnTo>
                  <a:lnTo>
                    <a:pt x="383" y="0"/>
                  </a:lnTo>
                  <a:lnTo>
                    <a:pt x="0" y="0"/>
                  </a:lnTo>
                  <a:lnTo>
                    <a:pt x="0" y="0"/>
                  </a:lnTo>
                  <a:close/>
                </a:path>
              </a:pathLst>
            </a:custGeom>
            <a:gradFill rotWithShape="0">
              <a:gsLst>
                <a:gs pos="0">
                  <a:srgbClr val="000047"/>
                </a:gs>
                <a:gs pos="100000">
                  <a:schemeClr val="bg1"/>
                </a:gs>
              </a:gsLst>
              <a:lin ang="2700000" scaled="1"/>
              <a:tileRect/>
            </a:gradFill>
            <a:ln w="9525">
              <a:noFill/>
            </a:ln>
          </p:spPr>
          <p:txBody>
            <a:bodyPr/>
            <a:lstStyle/>
            <a:p>
              <a:endParaRPr lang="en-US" sz="100"/>
            </a:p>
          </p:txBody>
        </p:sp>
        <p:sp>
          <p:nvSpPr>
            <p:cNvPr id="17429" name="任意多边形 14356"/>
            <p:cNvSpPr/>
            <p:nvPr/>
          </p:nvSpPr>
          <p:spPr>
            <a:xfrm>
              <a:off x="5626" y="2534"/>
              <a:ext cx="132" cy="132"/>
            </a:xfrm>
            <a:custGeom>
              <a:avLst/>
              <a:gdLst/>
              <a:ahLst/>
              <a:cxnLst/>
              <a:rect l="0" t="0" r="0" b="0"/>
              <a:pathLst>
                <a:path w="132" h="132">
                  <a:moveTo>
                    <a:pt x="132" y="132"/>
                  </a:moveTo>
                  <a:lnTo>
                    <a:pt x="0" y="0"/>
                  </a:lnTo>
                  <a:lnTo>
                    <a:pt x="0" y="0"/>
                  </a:lnTo>
                  <a:lnTo>
                    <a:pt x="132" y="132"/>
                  </a:lnTo>
                  <a:lnTo>
                    <a:pt x="132" y="132"/>
                  </a:lnTo>
                  <a:close/>
                </a:path>
              </a:pathLst>
            </a:custGeom>
            <a:solidFill>
              <a:srgbClr val="FF9999"/>
            </a:solidFill>
            <a:ln w="9525">
              <a:noFill/>
            </a:ln>
          </p:spPr>
          <p:txBody>
            <a:bodyPr/>
            <a:lstStyle/>
            <a:p>
              <a:endParaRPr lang="en-US" sz="100"/>
            </a:p>
          </p:txBody>
        </p:sp>
        <p:sp>
          <p:nvSpPr>
            <p:cNvPr id="17430" name="任意多边形 14357"/>
            <p:cNvSpPr/>
            <p:nvPr/>
          </p:nvSpPr>
          <p:spPr>
            <a:xfrm>
              <a:off x="3112" y="0"/>
              <a:ext cx="2514" cy="2534"/>
            </a:xfrm>
            <a:custGeom>
              <a:avLst/>
              <a:gdLst/>
              <a:ahLst/>
              <a:cxnLst/>
              <a:rect l="0" t="0" r="0" b="0"/>
              <a:pathLst>
                <a:path w="2517" h="2536">
                  <a:moveTo>
                    <a:pt x="0" y="0"/>
                  </a:moveTo>
                  <a:lnTo>
                    <a:pt x="2517" y="2536"/>
                  </a:lnTo>
                  <a:lnTo>
                    <a:pt x="2517" y="2536"/>
                  </a:lnTo>
                  <a:lnTo>
                    <a:pt x="66" y="0"/>
                  </a:lnTo>
                  <a:lnTo>
                    <a:pt x="0" y="0"/>
                  </a:lnTo>
                  <a:lnTo>
                    <a:pt x="0" y="0"/>
                  </a:lnTo>
                  <a:close/>
                </a:path>
              </a:pathLst>
            </a:custGeom>
            <a:gradFill rotWithShape="0">
              <a:gsLst>
                <a:gs pos="0">
                  <a:srgbClr val="00004F"/>
                </a:gs>
                <a:gs pos="100000">
                  <a:schemeClr val="bg1"/>
                </a:gs>
              </a:gsLst>
              <a:lin ang="2700000" scaled="1"/>
              <a:tileRect/>
            </a:gradFill>
            <a:ln w="9525">
              <a:noFill/>
            </a:ln>
          </p:spPr>
          <p:txBody>
            <a:bodyPr/>
            <a:lstStyle/>
            <a:p>
              <a:endParaRPr lang="en-US" sz="100"/>
            </a:p>
          </p:txBody>
        </p:sp>
        <p:sp>
          <p:nvSpPr>
            <p:cNvPr id="17431" name="任意多边形 14358"/>
            <p:cNvSpPr/>
            <p:nvPr/>
          </p:nvSpPr>
          <p:spPr>
            <a:xfrm>
              <a:off x="3488" y="0"/>
              <a:ext cx="2198" cy="2480"/>
            </a:xfrm>
            <a:custGeom>
              <a:avLst/>
              <a:gdLst/>
              <a:ahLst/>
              <a:cxnLst/>
              <a:rect l="0" t="0" r="0" b="0"/>
              <a:pathLst>
                <a:path w="2200" h="2482">
                  <a:moveTo>
                    <a:pt x="0" y="0"/>
                  </a:moveTo>
                  <a:lnTo>
                    <a:pt x="2188" y="2482"/>
                  </a:lnTo>
                  <a:lnTo>
                    <a:pt x="2200" y="2476"/>
                  </a:lnTo>
                  <a:lnTo>
                    <a:pt x="317" y="0"/>
                  </a:lnTo>
                  <a:lnTo>
                    <a:pt x="0" y="0"/>
                  </a:lnTo>
                  <a:lnTo>
                    <a:pt x="0" y="0"/>
                  </a:lnTo>
                  <a:close/>
                </a:path>
              </a:pathLst>
            </a:custGeom>
            <a:gradFill rotWithShape="0">
              <a:gsLst>
                <a:gs pos="0">
                  <a:srgbClr val="000065"/>
                </a:gs>
                <a:gs pos="100000">
                  <a:schemeClr val="bg2"/>
                </a:gs>
              </a:gsLst>
              <a:lin ang="5400000" scaled="1"/>
              <a:tileRect/>
            </a:gradFill>
            <a:ln w="9525">
              <a:noFill/>
            </a:ln>
          </p:spPr>
          <p:txBody>
            <a:bodyPr/>
            <a:lstStyle/>
            <a:p>
              <a:endParaRPr lang="en-US" sz="100"/>
            </a:p>
          </p:txBody>
        </p:sp>
        <p:sp>
          <p:nvSpPr>
            <p:cNvPr id="17432" name="任意多边形 14359"/>
            <p:cNvSpPr/>
            <p:nvPr/>
          </p:nvSpPr>
          <p:spPr>
            <a:xfrm>
              <a:off x="5674" y="2474"/>
              <a:ext cx="84" cy="96"/>
            </a:xfrm>
            <a:custGeom>
              <a:avLst/>
              <a:gdLst/>
              <a:ahLst/>
              <a:cxnLst/>
              <a:rect l="0" t="0" r="0" b="0"/>
              <a:pathLst>
                <a:path w="84" h="96">
                  <a:moveTo>
                    <a:pt x="84" y="96"/>
                  </a:moveTo>
                  <a:lnTo>
                    <a:pt x="84" y="90"/>
                  </a:lnTo>
                  <a:lnTo>
                    <a:pt x="12" y="0"/>
                  </a:lnTo>
                  <a:lnTo>
                    <a:pt x="0" y="6"/>
                  </a:lnTo>
                  <a:lnTo>
                    <a:pt x="84" y="96"/>
                  </a:lnTo>
                  <a:lnTo>
                    <a:pt x="84" y="96"/>
                  </a:lnTo>
                  <a:close/>
                </a:path>
              </a:pathLst>
            </a:custGeom>
            <a:gradFill rotWithShape="0">
              <a:gsLst>
                <a:gs pos="0">
                  <a:schemeClr val="bg1"/>
                </a:gs>
                <a:gs pos="100000">
                  <a:srgbClr val="1717A2"/>
                </a:gs>
              </a:gsLst>
              <a:lin ang="2700000" scaled="1"/>
              <a:tileRect/>
            </a:gradFill>
            <a:ln w="9525">
              <a:noFill/>
            </a:ln>
          </p:spPr>
          <p:txBody>
            <a:bodyPr/>
            <a:lstStyle/>
            <a:p>
              <a:endParaRPr lang="en-US" sz="100"/>
            </a:p>
          </p:txBody>
        </p:sp>
        <p:sp>
          <p:nvSpPr>
            <p:cNvPr id="17433" name="任意多边形 14360"/>
            <p:cNvSpPr/>
            <p:nvPr/>
          </p:nvSpPr>
          <p:spPr>
            <a:xfrm>
              <a:off x="5603" y="850"/>
              <a:ext cx="155" cy="516"/>
            </a:xfrm>
            <a:custGeom>
              <a:avLst/>
              <a:gdLst/>
              <a:ahLst/>
              <a:cxnLst/>
              <a:rect l="0" t="0" r="0" b="0"/>
              <a:pathLst>
                <a:path w="155" h="516">
                  <a:moveTo>
                    <a:pt x="155" y="516"/>
                  </a:moveTo>
                  <a:lnTo>
                    <a:pt x="155" y="204"/>
                  </a:lnTo>
                  <a:lnTo>
                    <a:pt x="77" y="0"/>
                  </a:lnTo>
                  <a:lnTo>
                    <a:pt x="0" y="192"/>
                  </a:lnTo>
                  <a:lnTo>
                    <a:pt x="155" y="516"/>
                  </a:lnTo>
                  <a:lnTo>
                    <a:pt x="155" y="516"/>
                  </a:lnTo>
                  <a:close/>
                </a:path>
              </a:pathLst>
            </a:custGeom>
            <a:solidFill>
              <a:schemeClr val="bg2"/>
            </a:solidFill>
            <a:ln w="9525">
              <a:noFill/>
            </a:ln>
          </p:spPr>
          <p:txBody>
            <a:bodyPr/>
            <a:lstStyle/>
            <a:p>
              <a:endParaRPr lang="en-US" sz="100"/>
            </a:p>
          </p:txBody>
        </p:sp>
        <p:sp>
          <p:nvSpPr>
            <p:cNvPr id="17434" name="任意多边形 14361"/>
            <p:cNvSpPr/>
            <p:nvPr/>
          </p:nvSpPr>
          <p:spPr>
            <a:xfrm>
              <a:off x="5107" y="0"/>
              <a:ext cx="573" cy="1042"/>
            </a:xfrm>
            <a:custGeom>
              <a:avLst/>
              <a:gdLst/>
              <a:ahLst/>
              <a:cxnLst/>
              <a:rect l="0" t="0" r="0" b="0"/>
              <a:pathLst>
                <a:path w="574" h="1043">
                  <a:moveTo>
                    <a:pt x="0" y="0"/>
                  </a:moveTo>
                  <a:lnTo>
                    <a:pt x="497" y="1043"/>
                  </a:lnTo>
                  <a:lnTo>
                    <a:pt x="574" y="851"/>
                  </a:lnTo>
                  <a:lnTo>
                    <a:pt x="251" y="0"/>
                  </a:lnTo>
                  <a:lnTo>
                    <a:pt x="0" y="0"/>
                  </a:lnTo>
                  <a:lnTo>
                    <a:pt x="0" y="0"/>
                  </a:lnTo>
                  <a:close/>
                </a:path>
              </a:pathLst>
            </a:custGeom>
            <a:gradFill rotWithShape="0">
              <a:gsLst>
                <a:gs pos="0">
                  <a:srgbClr val="000055"/>
                </a:gs>
                <a:gs pos="100000">
                  <a:schemeClr val="bg2"/>
                </a:gs>
              </a:gsLst>
              <a:lin ang="5400000" scaled="1"/>
              <a:tileRect/>
            </a:gradFill>
            <a:ln w="9525">
              <a:noFill/>
            </a:ln>
          </p:spPr>
          <p:txBody>
            <a:bodyPr/>
            <a:lstStyle/>
            <a:p>
              <a:endParaRPr lang="en-US" sz="100"/>
            </a:p>
          </p:txBody>
        </p:sp>
        <p:sp>
          <p:nvSpPr>
            <p:cNvPr id="17435" name="任意多边形 14362"/>
            <p:cNvSpPr/>
            <p:nvPr/>
          </p:nvSpPr>
          <p:spPr>
            <a:xfrm>
              <a:off x="5411" y="0"/>
              <a:ext cx="341" cy="796"/>
            </a:xfrm>
            <a:custGeom>
              <a:avLst/>
              <a:gdLst/>
              <a:ahLst/>
              <a:cxnLst/>
              <a:rect l="0" t="0" r="0" b="0"/>
              <a:pathLst>
                <a:path w="341" h="797">
                  <a:moveTo>
                    <a:pt x="144" y="0"/>
                  </a:moveTo>
                  <a:lnTo>
                    <a:pt x="0" y="0"/>
                  </a:lnTo>
                  <a:lnTo>
                    <a:pt x="287" y="797"/>
                  </a:lnTo>
                  <a:lnTo>
                    <a:pt x="341" y="653"/>
                  </a:lnTo>
                  <a:lnTo>
                    <a:pt x="144" y="0"/>
                  </a:lnTo>
                  <a:lnTo>
                    <a:pt x="144" y="0"/>
                  </a:lnTo>
                  <a:close/>
                </a:path>
              </a:pathLst>
            </a:custGeom>
            <a:gradFill rotWithShape="0">
              <a:gsLst>
                <a:gs pos="0">
                  <a:srgbClr val="000059"/>
                </a:gs>
                <a:gs pos="100000">
                  <a:schemeClr val="bg2"/>
                </a:gs>
              </a:gsLst>
              <a:lin ang="5400000" scaled="1"/>
              <a:tileRect/>
            </a:gradFill>
            <a:ln w="9525">
              <a:noFill/>
            </a:ln>
          </p:spPr>
          <p:txBody>
            <a:bodyPr/>
            <a:lstStyle/>
            <a:p>
              <a:endParaRPr lang="en-US" sz="100"/>
            </a:p>
          </p:txBody>
        </p:sp>
        <p:sp>
          <p:nvSpPr>
            <p:cNvPr id="17436" name="任意多边形 14363"/>
            <p:cNvSpPr/>
            <p:nvPr/>
          </p:nvSpPr>
          <p:spPr>
            <a:xfrm>
              <a:off x="5698" y="653"/>
              <a:ext cx="60" cy="311"/>
            </a:xfrm>
            <a:custGeom>
              <a:avLst/>
              <a:gdLst/>
              <a:ahLst/>
              <a:cxnLst/>
              <a:rect l="0" t="0" r="0" b="0"/>
              <a:pathLst>
                <a:path w="60" h="312">
                  <a:moveTo>
                    <a:pt x="0" y="144"/>
                  </a:moveTo>
                  <a:lnTo>
                    <a:pt x="60" y="312"/>
                  </a:lnTo>
                  <a:lnTo>
                    <a:pt x="60" y="6"/>
                  </a:lnTo>
                  <a:lnTo>
                    <a:pt x="54" y="0"/>
                  </a:lnTo>
                  <a:lnTo>
                    <a:pt x="0" y="144"/>
                  </a:lnTo>
                  <a:lnTo>
                    <a:pt x="0" y="144"/>
                  </a:lnTo>
                  <a:close/>
                </a:path>
              </a:pathLst>
            </a:custGeom>
            <a:solidFill>
              <a:schemeClr val="bg2"/>
            </a:solidFill>
            <a:ln w="9525">
              <a:noFill/>
            </a:ln>
          </p:spPr>
          <p:txBody>
            <a:bodyPr/>
            <a:lstStyle/>
            <a:p>
              <a:endParaRPr lang="en-US" sz="100"/>
            </a:p>
          </p:txBody>
        </p:sp>
        <p:sp>
          <p:nvSpPr>
            <p:cNvPr id="17437" name="任意多边形 14364"/>
            <p:cNvSpPr/>
            <p:nvPr/>
          </p:nvSpPr>
          <p:spPr>
            <a:xfrm>
              <a:off x="2" y="1601"/>
              <a:ext cx="5752" cy="1864"/>
            </a:xfrm>
            <a:custGeom>
              <a:avLst/>
              <a:gdLst/>
              <a:ahLst/>
              <a:cxnLst/>
              <a:rect l="0" t="0" r="0" b="0"/>
              <a:pathLst>
                <a:path w="5740" h="1864">
                  <a:moveTo>
                    <a:pt x="0" y="371"/>
                  </a:moveTo>
                  <a:lnTo>
                    <a:pt x="5740" y="1864"/>
                  </a:lnTo>
                  <a:lnTo>
                    <a:pt x="5740" y="1834"/>
                  </a:lnTo>
                  <a:lnTo>
                    <a:pt x="0" y="0"/>
                  </a:lnTo>
                  <a:lnTo>
                    <a:pt x="0" y="371"/>
                  </a:lnTo>
                  <a:lnTo>
                    <a:pt x="0" y="371"/>
                  </a:lnTo>
                  <a:close/>
                </a:path>
              </a:pathLst>
            </a:custGeom>
            <a:gradFill rotWithShape="0">
              <a:gsLst>
                <a:gs pos="0">
                  <a:srgbClr val="000061"/>
                </a:gs>
                <a:gs pos="100000">
                  <a:schemeClr val="bg1"/>
                </a:gs>
              </a:gsLst>
              <a:lin ang="2700000" scaled="1"/>
              <a:tileRect/>
            </a:gradFill>
            <a:ln w="9525">
              <a:noFill/>
            </a:ln>
          </p:spPr>
          <p:txBody>
            <a:bodyPr/>
            <a:lstStyle/>
            <a:p>
              <a:endParaRPr lang="en-US" sz="100"/>
            </a:p>
          </p:txBody>
        </p:sp>
        <p:sp>
          <p:nvSpPr>
            <p:cNvPr id="17438" name="任意多边形 14365"/>
            <p:cNvSpPr/>
            <p:nvPr/>
          </p:nvSpPr>
          <p:spPr>
            <a:xfrm>
              <a:off x="5754" y="3483"/>
              <a:ext cx="6" cy="6"/>
            </a:xfrm>
            <a:custGeom>
              <a:avLst/>
              <a:gdLst/>
              <a:ahLst/>
              <a:cxnLst/>
              <a:rect l="0" t="0" r="0" b="0"/>
              <a:pathLst>
                <a:path w="6" h="6">
                  <a:moveTo>
                    <a:pt x="6" y="6"/>
                  </a:moveTo>
                  <a:lnTo>
                    <a:pt x="0" y="0"/>
                  </a:lnTo>
                  <a:lnTo>
                    <a:pt x="0" y="6"/>
                  </a:lnTo>
                  <a:lnTo>
                    <a:pt x="6" y="6"/>
                  </a:lnTo>
                  <a:lnTo>
                    <a:pt x="6" y="6"/>
                  </a:lnTo>
                  <a:close/>
                </a:path>
              </a:pathLst>
            </a:custGeom>
            <a:solidFill>
              <a:srgbClr val="18FF00"/>
            </a:solidFill>
            <a:ln w="9525">
              <a:noFill/>
            </a:ln>
          </p:spPr>
          <p:txBody>
            <a:bodyPr/>
            <a:lstStyle/>
            <a:p>
              <a:endParaRPr lang="en-US" sz="100"/>
            </a:p>
          </p:txBody>
        </p:sp>
        <p:sp>
          <p:nvSpPr>
            <p:cNvPr id="17439" name="任意多边形 14366"/>
            <p:cNvSpPr/>
            <p:nvPr/>
          </p:nvSpPr>
          <p:spPr>
            <a:xfrm>
              <a:off x="2" y="2152"/>
              <a:ext cx="5752" cy="1337"/>
            </a:xfrm>
            <a:custGeom>
              <a:avLst/>
              <a:gdLst/>
              <a:ahLst/>
              <a:cxnLst/>
              <a:rect l="0" t="0" r="0" b="0"/>
              <a:pathLst>
                <a:path w="5740" h="1337">
                  <a:moveTo>
                    <a:pt x="0" y="366"/>
                  </a:moveTo>
                  <a:lnTo>
                    <a:pt x="5740" y="1337"/>
                  </a:lnTo>
                  <a:lnTo>
                    <a:pt x="5740" y="1331"/>
                  </a:lnTo>
                  <a:lnTo>
                    <a:pt x="0" y="0"/>
                  </a:lnTo>
                  <a:lnTo>
                    <a:pt x="0" y="366"/>
                  </a:lnTo>
                  <a:lnTo>
                    <a:pt x="0" y="366"/>
                  </a:lnTo>
                  <a:close/>
                </a:path>
              </a:pathLst>
            </a:custGeom>
            <a:gradFill rotWithShape="0">
              <a:gsLst>
                <a:gs pos="0">
                  <a:srgbClr val="00005D"/>
                </a:gs>
                <a:gs pos="100000">
                  <a:schemeClr val="bg1"/>
                </a:gs>
              </a:gsLst>
              <a:lin ang="2700000" scaled="1"/>
              <a:tileRect/>
            </a:gradFill>
            <a:ln w="9525">
              <a:noFill/>
            </a:ln>
          </p:spPr>
          <p:txBody>
            <a:bodyPr/>
            <a:lstStyle/>
            <a:p>
              <a:endParaRPr lang="en-US" sz="100"/>
            </a:p>
          </p:txBody>
        </p:sp>
        <p:sp>
          <p:nvSpPr>
            <p:cNvPr id="17440" name="任意多边形 14367"/>
            <p:cNvSpPr/>
            <p:nvPr/>
          </p:nvSpPr>
          <p:spPr>
            <a:xfrm>
              <a:off x="2" y="3177"/>
              <a:ext cx="5752" cy="414"/>
            </a:xfrm>
            <a:custGeom>
              <a:avLst/>
              <a:gdLst/>
              <a:ahLst/>
              <a:cxnLst/>
              <a:rect l="0" t="0" r="0" b="0"/>
              <a:pathLst>
                <a:path w="5740" h="414">
                  <a:moveTo>
                    <a:pt x="0" y="48"/>
                  </a:moveTo>
                  <a:lnTo>
                    <a:pt x="5740" y="414"/>
                  </a:lnTo>
                  <a:lnTo>
                    <a:pt x="5740" y="402"/>
                  </a:lnTo>
                  <a:lnTo>
                    <a:pt x="0" y="0"/>
                  </a:lnTo>
                  <a:lnTo>
                    <a:pt x="0" y="48"/>
                  </a:lnTo>
                  <a:lnTo>
                    <a:pt x="0" y="48"/>
                  </a:lnTo>
                  <a:close/>
                </a:path>
              </a:pathLst>
            </a:custGeom>
            <a:gradFill rotWithShape="0">
              <a:gsLst>
                <a:gs pos="0">
                  <a:srgbClr val="000082"/>
                </a:gs>
                <a:gs pos="100000">
                  <a:schemeClr val="bg1"/>
                </a:gs>
              </a:gsLst>
              <a:lin ang="0" scaled="1"/>
              <a:tileRect/>
            </a:gradFill>
            <a:ln w="9525">
              <a:noFill/>
            </a:ln>
          </p:spPr>
          <p:txBody>
            <a:bodyPr/>
            <a:lstStyle/>
            <a:p>
              <a:endParaRPr lang="en-US" sz="100"/>
            </a:p>
          </p:txBody>
        </p:sp>
        <p:sp>
          <p:nvSpPr>
            <p:cNvPr id="17441" name="任意多边形 14368"/>
            <p:cNvSpPr/>
            <p:nvPr/>
          </p:nvSpPr>
          <p:spPr>
            <a:xfrm>
              <a:off x="1297" y="0"/>
              <a:ext cx="4457" cy="3177"/>
            </a:xfrm>
            <a:custGeom>
              <a:avLst/>
              <a:gdLst/>
              <a:ahLst/>
              <a:cxnLst/>
              <a:rect l="0" t="0" r="0" b="0"/>
              <a:pathLst>
                <a:path w="4448" h="3177">
                  <a:moveTo>
                    <a:pt x="0" y="0"/>
                  </a:moveTo>
                  <a:lnTo>
                    <a:pt x="4448" y="3177"/>
                  </a:lnTo>
                  <a:lnTo>
                    <a:pt x="4448" y="3153"/>
                  </a:lnTo>
                  <a:lnTo>
                    <a:pt x="125" y="0"/>
                  </a:lnTo>
                  <a:lnTo>
                    <a:pt x="0" y="0"/>
                  </a:lnTo>
                  <a:lnTo>
                    <a:pt x="0" y="0"/>
                  </a:lnTo>
                  <a:close/>
                </a:path>
              </a:pathLst>
            </a:custGeom>
            <a:gradFill rotWithShape="0">
              <a:gsLst>
                <a:gs pos="0">
                  <a:srgbClr val="00004A"/>
                </a:gs>
                <a:gs pos="100000">
                  <a:schemeClr val="bg1"/>
                </a:gs>
              </a:gsLst>
              <a:lin ang="2700000" scaled="1"/>
              <a:tileRect/>
            </a:gradFill>
            <a:ln w="9525">
              <a:noFill/>
            </a:ln>
          </p:spPr>
          <p:txBody>
            <a:bodyPr/>
            <a:lstStyle/>
            <a:p>
              <a:endParaRPr lang="en-US" sz="100"/>
            </a:p>
          </p:txBody>
        </p:sp>
        <p:sp>
          <p:nvSpPr>
            <p:cNvPr id="17442" name="任意多边形 14369"/>
            <p:cNvSpPr/>
            <p:nvPr/>
          </p:nvSpPr>
          <p:spPr>
            <a:xfrm>
              <a:off x="3321" y="0"/>
              <a:ext cx="2433" cy="2614"/>
            </a:xfrm>
            <a:custGeom>
              <a:avLst/>
              <a:gdLst/>
              <a:ahLst/>
              <a:cxnLst/>
              <a:rect l="0" t="0" r="0" b="0"/>
              <a:pathLst>
                <a:path w="2428" h="2614">
                  <a:moveTo>
                    <a:pt x="0" y="0"/>
                  </a:moveTo>
                  <a:lnTo>
                    <a:pt x="2428" y="2614"/>
                  </a:lnTo>
                  <a:lnTo>
                    <a:pt x="2428" y="2608"/>
                  </a:lnTo>
                  <a:lnTo>
                    <a:pt x="66" y="0"/>
                  </a:lnTo>
                  <a:lnTo>
                    <a:pt x="0" y="0"/>
                  </a:lnTo>
                  <a:lnTo>
                    <a:pt x="0" y="0"/>
                  </a:lnTo>
                  <a:close/>
                </a:path>
              </a:pathLst>
            </a:custGeom>
            <a:gradFill rotWithShape="0">
              <a:gsLst>
                <a:gs pos="0">
                  <a:srgbClr val="000082"/>
                </a:gs>
                <a:gs pos="100000">
                  <a:schemeClr val="bg1"/>
                </a:gs>
              </a:gsLst>
              <a:lin ang="2700000" scaled="1"/>
              <a:tileRect/>
            </a:gradFill>
            <a:ln w="9525">
              <a:noFill/>
            </a:ln>
          </p:spPr>
          <p:txBody>
            <a:bodyPr/>
            <a:lstStyle/>
            <a:p>
              <a:endParaRPr lang="en-US" sz="100"/>
            </a:p>
          </p:txBody>
        </p:sp>
        <p:sp>
          <p:nvSpPr>
            <p:cNvPr id="17443" name="任意多边形 14370"/>
            <p:cNvSpPr/>
            <p:nvPr/>
          </p:nvSpPr>
          <p:spPr>
            <a:xfrm>
              <a:off x="3950" y="0"/>
              <a:ext cx="1804" cy="2464"/>
            </a:xfrm>
            <a:custGeom>
              <a:avLst/>
              <a:gdLst/>
              <a:ahLst/>
              <a:cxnLst/>
              <a:rect l="0" t="0" r="0" b="0"/>
              <a:pathLst>
                <a:path w="1800" h="2464">
                  <a:moveTo>
                    <a:pt x="485" y="0"/>
                  </a:moveTo>
                  <a:lnTo>
                    <a:pt x="0" y="0"/>
                  </a:lnTo>
                  <a:lnTo>
                    <a:pt x="1800" y="2464"/>
                  </a:lnTo>
                  <a:lnTo>
                    <a:pt x="1800" y="2248"/>
                  </a:lnTo>
                  <a:lnTo>
                    <a:pt x="1794" y="2248"/>
                  </a:lnTo>
                  <a:lnTo>
                    <a:pt x="485" y="0"/>
                  </a:lnTo>
                  <a:lnTo>
                    <a:pt x="485" y="0"/>
                  </a:lnTo>
                  <a:close/>
                </a:path>
              </a:pathLst>
            </a:custGeom>
            <a:gradFill rotWithShape="0">
              <a:gsLst>
                <a:gs pos="0">
                  <a:srgbClr val="000065"/>
                </a:gs>
                <a:gs pos="100000">
                  <a:schemeClr val="bg2"/>
                </a:gs>
              </a:gsLst>
              <a:lin ang="5400000" scaled="1"/>
              <a:tileRect/>
            </a:gradFill>
            <a:ln w="9525">
              <a:noFill/>
            </a:ln>
          </p:spPr>
          <p:txBody>
            <a:bodyPr/>
            <a:lstStyle/>
            <a:p>
              <a:endParaRPr lang="en-US" sz="100"/>
            </a:p>
          </p:txBody>
        </p:sp>
        <p:sp>
          <p:nvSpPr>
            <p:cNvPr id="17444" name="任意多边形 14371"/>
            <p:cNvSpPr/>
            <p:nvPr/>
          </p:nvSpPr>
          <p:spPr>
            <a:xfrm>
              <a:off x="4519" y="0"/>
              <a:ext cx="1235" cy="2074"/>
            </a:xfrm>
            <a:custGeom>
              <a:avLst/>
              <a:gdLst/>
              <a:ahLst/>
              <a:cxnLst/>
              <a:rect l="0" t="0" r="0" b="0"/>
              <a:pathLst>
                <a:path w="1232" h="2074">
                  <a:moveTo>
                    <a:pt x="0" y="0"/>
                  </a:moveTo>
                  <a:lnTo>
                    <a:pt x="1232" y="2074"/>
                  </a:lnTo>
                  <a:lnTo>
                    <a:pt x="1232" y="2038"/>
                  </a:lnTo>
                  <a:lnTo>
                    <a:pt x="42" y="0"/>
                  </a:lnTo>
                  <a:lnTo>
                    <a:pt x="0" y="0"/>
                  </a:lnTo>
                  <a:lnTo>
                    <a:pt x="0" y="0"/>
                  </a:lnTo>
                  <a:close/>
                </a:path>
              </a:pathLst>
            </a:custGeom>
            <a:gradFill rotWithShape="0">
              <a:gsLst>
                <a:gs pos="0">
                  <a:srgbClr val="000058"/>
                </a:gs>
                <a:gs pos="100000">
                  <a:schemeClr val="bg1"/>
                </a:gs>
              </a:gsLst>
              <a:lin ang="2700000" scaled="1"/>
              <a:tileRect/>
            </a:gradFill>
            <a:ln w="9525">
              <a:noFill/>
            </a:ln>
          </p:spPr>
          <p:txBody>
            <a:bodyPr/>
            <a:lstStyle/>
            <a:p>
              <a:endParaRPr lang="en-US" sz="100"/>
            </a:p>
          </p:txBody>
        </p:sp>
        <p:sp>
          <p:nvSpPr>
            <p:cNvPr id="17445" name="任意多边形 14372"/>
            <p:cNvSpPr/>
            <p:nvPr/>
          </p:nvSpPr>
          <p:spPr>
            <a:xfrm>
              <a:off x="4694" y="0"/>
              <a:ext cx="1060" cy="1936"/>
            </a:xfrm>
            <a:custGeom>
              <a:avLst/>
              <a:gdLst/>
              <a:ahLst/>
              <a:cxnLst/>
              <a:rect l="0" t="0" r="0" b="0"/>
              <a:pathLst>
                <a:path w="1058" h="1936">
                  <a:moveTo>
                    <a:pt x="0" y="0"/>
                  </a:moveTo>
                  <a:lnTo>
                    <a:pt x="1058" y="1936"/>
                  </a:lnTo>
                  <a:lnTo>
                    <a:pt x="1058" y="1930"/>
                  </a:lnTo>
                  <a:lnTo>
                    <a:pt x="54" y="0"/>
                  </a:lnTo>
                  <a:lnTo>
                    <a:pt x="0" y="0"/>
                  </a:lnTo>
                  <a:lnTo>
                    <a:pt x="0" y="0"/>
                  </a:lnTo>
                  <a:close/>
                </a:path>
              </a:pathLst>
            </a:custGeom>
            <a:gradFill rotWithShape="0">
              <a:gsLst>
                <a:gs pos="0">
                  <a:srgbClr val="00006F"/>
                </a:gs>
                <a:gs pos="100000">
                  <a:schemeClr val="bg1"/>
                </a:gs>
              </a:gsLst>
              <a:lin ang="2700000" scaled="1"/>
              <a:tileRect/>
            </a:gradFill>
            <a:ln w="9525">
              <a:noFill/>
            </a:ln>
          </p:spPr>
          <p:txBody>
            <a:bodyPr/>
            <a:lstStyle/>
            <a:p>
              <a:endParaRPr lang="en-US" sz="100"/>
            </a:p>
          </p:txBody>
        </p:sp>
        <p:sp>
          <p:nvSpPr>
            <p:cNvPr id="17446" name="任意多边形 14373"/>
            <p:cNvSpPr/>
            <p:nvPr/>
          </p:nvSpPr>
          <p:spPr>
            <a:xfrm>
              <a:off x="4981" y="0"/>
              <a:ext cx="773" cy="1487"/>
            </a:xfrm>
            <a:custGeom>
              <a:avLst/>
              <a:gdLst/>
              <a:ahLst/>
              <a:cxnLst/>
              <a:rect l="0" t="0" r="0" b="0"/>
              <a:pathLst>
                <a:path w="771" h="1487">
                  <a:moveTo>
                    <a:pt x="771" y="1433"/>
                  </a:moveTo>
                  <a:lnTo>
                    <a:pt x="42" y="0"/>
                  </a:lnTo>
                  <a:lnTo>
                    <a:pt x="0" y="0"/>
                  </a:lnTo>
                  <a:lnTo>
                    <a:pt x="771" y="1487"/>
                  </a:lnTo>
                  <a:lnTo>
                    <a:pt x="771" y="1433"/>
                  </a:lnTo>
                  <a:lnTo>
                    <a:pt x="771" y="1433"/>
                  </a:lnTo>
                  <a:close/>
                </a:path>
              </a:pathLst>
            </a:custGeom>
            <a:gradFill rotWithShape="0">
              <a:gsLst>
                <a:gs pos="0">
                  <a:srgbClr val="000079"/>
                </a:gs>
                <a:gs pos="100000">
                  <a:schemeClr val="bg1"/>
                </a:gs>
              </a:gsLst>
              <a:lin ang="2700000" scaled="1"/>
              <a:tileRect/>
            </a:gradFill>
            <a:ln w="9525">
              <a:noFill/>
            </a:ln>
          </p:spPr>
          <p:txBody>
            <a:bodyPr/>
            <a:lstStyle/>
            <a:p>
              <a:endParaRPr lang="en-US" sz="100"/>
            </a:p>
          </p:txBody>
        </p:sp>
        <p:grpSp>
          <p:nvGrpSpPr>
            <p:cNvPr id="17447" name="组合 14374"/>
            <p:cNvGrpSpPr/>
            <p:nvPr userDrawn="1"/>
          </p:nvGrpSpPr>
          <p:grpSpPr>
            <a:xfrm>
              <a:off x="0" y="1632"/>
              <a:ext cx="5758" cy="1858"/>
              <a:chOff x="0" y="0"/>
              <a:chExt cx="5758" cy="1858"/>
            </a:xfrm>
          </p:grpSpPr>
          <p:sp>
            <p:nvSpPr>
              <p:cNvPr id="17448" name="任意多边形 14375"/>
              <p:cNvSpPr/>
              <p:nvPr/>
            </p:nvSpPr>
            <p:spPr>
              <a:xfrm>
                <a:off x="0" y="0"/>
                <a:ext cx="3670" cy="1313"/>
              </a:xfrm>
              <a:custGeom>
                <a:avLst/>
                <a:gdLst/>
                <a:ahLst/>
                <a:cxnLst/>
                <a:rect l="0" t="0" r="0" b="0"/>
                <a:pathLst>
                  <a:path w="3659" h="1313">
                    <a:moveTo>
                      <a:pt x="0" y="0"/>
                    </a:moveTo>
                    <a:lnTo>
                      <a:pt x="0" y="366"/>
                    </a:lnTo>
                    <a:lnTo>
                      <a:pt x="3635" y="1313"/>
                    </a:lnTo>
                    <a:lnTo>
                      <a:pt x="3647" y="1235"/>
                    </a:lnTo>
                    <a:lnTo>
                      <a:pt x="3659" y="1163"/>
                    </a:lnTo>
                    <a:lnTo>
                      <a:pt x="0" y="0"/>
                    </a:lnTo>
                    <a:lnTo>
                      <a:pt x="0" y="0"/>
                    </a:lnTo>
                    <a:close/>
                  </a:path>
                </a:pathLst>
              </a:custGeom>
              <a:gradFill rotWithShape="0">
                <a:gsLst>
                  <a:gs pos="0">
                    <a:srgbClr val="00006F"/>
                  </a:gs>
                  <a:gs pos="100000">
                    <a:schemeClr val="bg1"/>
                  </a:gs>
                </a:gsLst>
                <a:lin ang="0" scaled="1"/>
                <a:tileRect/>
              </a:gradFill>
              <a:ln w="9525">
                <a:noFill/>
              </a:ln>
            </p:spPr>
            <p:txBody>
              <a:bodyPr/>
              <a:lstStyle/>
              <a:p>
                <a:endParaRPr lang="en-US" sz="100"/>
              </a:p>
            </p:txBody>
          </p:sp>
          <p:sp>
            <p:nvSpPr>
              <p:cNvPr id="17449" name="任意多边形 14376"/>
              <p:cNvSpPr/>
              <p:nvPr/>
            </p:nvSpPr>
            <p:spPr>
              <a:xfrm>
                <a:off x="3646" y="1163"/>
                <a:ext cx="2112" cy="695"/>
              </a:xfrm>
              <a:custGeom>
                <a:avLst/>
                <a:gdLst/>
                <a:ahLst/>
                <a:cxnLst/>
                <a:rect l="0" t="0" r="0" b="0"/>
                <a:pathLst>
                  <a:path w="2105" h="695">
                    <a:moveTo>
                      <a:pt x="2105" y="665"/>
                    </a:moveTo>
                    <a:lnTo>
                      <a:pt x="24" y="0"/>
                    </a:lnTo>
                    <a:lnTo>
                      <a:pt x="12" y="72"/>
                    </a:lnTo>
                    <a:lnTo>
                      <a:pt x="0" y="150"/>
                    </a:lnTo>
                    <a:lnTo>
                      <a:pt x="2105" y="695"/>
                    </a:lnTo>
                    <a:lnTo>
                      <a:pt x="2105" y="665"/>
                    </a:lnTo>
                    <a:lnTo>
                      <a:pt x="2105" y="665"/>
                    </a:lnTo>
                    <a:close/>
                  </a:path>
                </a:pathLst>
              </a:custGeom>
              <a:gradFill rotWithShape="0">
                <a:gsLst>
                  <a:gs pos="0">
                    <a:schemeClr val="bg1"/>
                  </a:gs>
                  <a:gs pos="100000">
                    <a:srgbClr val="1717A2"/>
                  </a:gs>
                </a:gsLst>
                <a:lin ang="0" scaled="1"/>
                <a:tileRect/>
              </a:gradFill>
              <a:ln w="9525">
                <a:noFill/>
              </a:ln>
            </p:spPr>
            <p:txBody>
              <a:bodyPr/>
              <a:lstStyle/>
              <a:p>
                <a:endParaRPr lang="en-US" sz="100"/>
              </a:p>
            </p:txBody>
          </p:sp>
        </p:grpSp>
      </p:grpSp>
      <p:sp>
        <p:nvSpPr>
          <p:cNvPr id="14378" name="标题 14377"/>
          <p:cNvSpPr>
            <a:spLocks noGrp="1"/>
          </p:cNvSpPr>
          <p:nvPr>
            <p:ph type="ctrTitle" sz="quarter"/>
          </p:nvPr>
        </p:nvSpPr>
        <p:spPr>
          <a:xfrm>
            <a:off x="457200" y="1200360"/>
            <a:ext cx="8229600" cy="1371840"/>
          </a:xfrm>
          <a:prstGeom prst="rect">
            <a:avLst/>
          </a:prstGeom>
          <a:noFill/>
          <a:ln w="9525">
            <a:noFill/>
            <a:miter/>
          </a:ln>
        </p:spPr>
        <p:txBody>
          <a:bodyPr anchor="ctr"/>
          <a:lstStyle>
            <a:lvl1pPr lvl="0">
              <a:defRPr sz="3600" kern="1200">
                <a:effectLst/>
              </a:defRPr>
            </a:lvl1pPr>
          </a:lstStyle>
          <a:p>
            <a:pPr lvl="0" fontAlgn="base"/>
            <a:r>
              <a:rPr lang="zh-CN" altLang="en-US" strike="noStrike" noProof="1"/>
              <a:t>单击此处编辑母版标题样式</a:t>
            </a:r>
          </a:p>
        </p:txBody>
      </p:sp>
      <p:sp>
        <p:nvSpPr>
          <p:cNvPr id="14379" name="副标题 14378"/>
          <p:cNvSpPr>
            <a:spLocks noGrp="1"/>
          </p:cNvSpPr>
          <p:nvPr>
            <p:ph type="subTitle" sz="quarter" idx="1"/>
          </p:nvPr>
        </p:nvSpPr>
        <p:spPr>
          <a:xfrm>
            <a:off x="1371600" y="2915160"/>
            <a:ext cx="6400800" cy="1314680"/>
          </a:xfrm>
          <a:prstGeom prst="rect">
            <a:avLst/>
          </a:prstGeom>
          <a:noFill/>
          <a:ln w="9525">
            <a:noFill/>
            <a:miter/>
          </a:ln>
        </p:spPr>
        <p:txBody>
          <a:bodyPr anchor="t"/>
          <a:lstStyle>
            <a:lvl1pPr marL="0" lvl="0" indent="0" algn="ctr">
              <a:buNone/>
              <a:defRPr sz="2700" kern="1200">
                <a:effectLst/>
              </a:defRPr>
            </a:lvl1pPr>
            <a:lvl2pPr marL="342900" lvl="1" indent="-342900" algn="ctr">
              <a:buNone/>
              <a:defRPr sz="2700" kern="1200"/>
            </a:lvl2pPr>
            <a:lvl3pPr marL="685800" lvl="2" indent="-685800" algn="ctr">
              <a:buNone/>
              <a:defRPr sz="2700" kern="1200"/>
            </a:lvl3pPr>
            <a:lvl4pPr marL="1028700" lvl="3" indent="-1028700" algn="ctr">
              <a:buNone/>
              <a:defRPr sz="2700" kern="1200"/>
            </a:lvl4pPr>
            <a:lvl5pPr marL="1371600" lvl="4" indent="-1371600" algn="ctr">
              <a:buNone/>
              <a:defRPr sz="2700" kern="1200"/>
            </a:lvl5pPr>
          </a:lstStyle>
          <a:p>
            <a:pPr lvl="0" fontAlgn="base"/>
            <a:r>
              <a:rPr lang="zh-CN" altLang="en-US" strike="noStrike" noProof="1"/>
              <a:t>单击此处编辑母版副标题样式</a:t>
            </a:r>
          </a:p>
        </p:txBody>
      </p:sp>
      <p:sp>
        <p:nvSpPr>
          <p:cNvPr id="14380" name="日期占位符 14379"/>
          <p:cNvSpPr>
            <a:spLocks noGrp="1"/>
          </p:cNvSpPr>
          <p:nvPr>
            <p:ph type="dt" sz="quarter" idx="2"/>
          </p:nvPr>
        </p:nvSpPr>
        <p:spPr>
          <a:xfrm>
            <a:off x="457200" y="4683547"/>
            <a:ext cx="2133600" cy="342960"/>
          </a:xfrm>
          <a:prstGeom prst="rect">
            <a:avLst/>
          </a:prstGeom>
          <a:noFill/>
          <a:ln w="9525">
            <a:noFill/>
            <a:miter/>
          </a:ln>
        </p:spPr>
        <p:txBody>
          <a:bodyPr anchor="b"/>
          <a:lstStyle>
            <a:lvl1pPr>
              <a:defRPr>
                <a:effectLst/>
              </a:defRPr>
            </a:lvl1pPr>
          </a:lstStyle>
          <a:p>
            <a:pPr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2022/10/31</a:t>
            </a:fld>
            <a:endParaRPr lang="zh-CN" altLang="en-US" strike="noStrike" noProof="1">
              <a:latin typeface="Arial" panose="020B0604020202020204" pitchFamily="34" charset="0"/>
              <a:ea typeface="宋体" panose="02010600030101010101" pitchFamily="2" charset="-122"/>
              <a:cs typeface="+mn-ea"/>
            </a:endParaRPr>
          </a:p>
        </p:txBody>
      </p:sp>
      <p:sp>
        <p:nvSpPr>
          <p:cNvPr id="14381" name="页脚占位符 14380"/>
          <p:cNvSpPr>
            <a:spLocks noGrp="1"/>
          </p:cNvSpPr>
          <p:nvPr>
            <p:ph type="ftr" sz="quarter" idx="3"/>
          </p:nvPr>
        </p:nvSpPr>
        <p:spPr>
          <a:xfrm>
            <a:off x="3124200" y="4687120"/>
            <a:ext cx="2895600" cy="342960"/>
          </a:xfrm>
          <a:prstGeom prst="rect">
            <a:avLst/>
          </a:prstGeom>
          <a:noFill/>
          <a:ln w="9525">
            <a:noFill/>
            <a:miter/>
          </a:ln>
        </p:spPr>
        <p:txBody>
          <a:bodyPr anchor="b"/>
          <a:lstStyle>
            <a:lvl1pPr>
              <a:defRPr>
                <a:effectLst/>
              </a:defRPr>
            </a:lvl1pPr>
          </a:lstStyle>
          <a:p>
            <a:pPr fontAlgn="base"/>
            <a:endParaRPr lang="en-US" altLang="x-none" strike="noStrike" noProof="1"/>
          </a:p>
        </p:txBody>
      </p:sp>
      <p:sp>
        <p:nvSpPr>
          <p:cNvPr id="14382" name="灯片编号占位符 14381"/>
          <p:cNvSpPr>
            <a:spLocks noGrp="1"/>
          </p:cNvSpPr>
          <p:nvPr>
            <p:ph type="sldNum" sz="quarter" idx="4"/>
          </p:nvPr>
        </p:nvSpPr>
        <p:spPr>
          <a:xfrm>
            <a:off x="6553200" y="4683547"/>
            <a:ext cx="2133600" cy="342960"/>
          </a:xfrm>
          <a:prstGeom prst="rect">
            <a:avLst/>
          </a:prstGeom>
          <a:noFill/>
          <a:ln w="9525">
            <a:noFill/>
            <a:miter/>
          </a:ln>
        </p:spPr>
        <p:txBody>
          <a:bodyPr anchor="b"/>
          <a:lstStyle>
            <a:lvl1pPr>
              <a:defRPr>
                <a:effectLst/>
              </a:defRPr>
            </a:lvl1pPr>
          </a:lstStyle>
          <a:p>
            <a:pPr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en-US" altLang="x-none" strike="noStrike" noProof="1"/>
          </a:p>
        </p:txBody>
      </p:sp>
    </p:spTree>
  </p:cSld>
  <p:clrMapOvr>
    <a:masterClrMapping/>
  </p:clrMapOvr>
  <p:hf hdr="0" ftr="0" dt="0"/>
</p:sldLayout>
</file>

<file path=ppt/slideLayouts/slideLayout113.xml><?xml version="1.0" encoding="utf-8"?>
<p:sldLayout xmlns:a="http://schemas.openxmlformats.org/drawingml/2006/main" xmlns:r="http://schemas.openxmlformats.org/officeDocument/2006/relationships" xmlns:p="http://schemas.openxmlformats.org/presentationml/2006/main" type="obj" preserve="1">
  <p:cSld name="标题和内容">
    <p:bg>
      <p:bgPr>
        <a:gradFill rotWithShape="0">
          <a:gsLst>
            <a:gs pos="0">
              <a:srgbClr val="000058"/>
            </a:gs>
            <a:gs pos="100000">
              <a:schemeClr val="bg1"/>
            </a:gs>
          </a:gsLst>
          <a:lin ang="2700000" scaled="1"/>
          <a:tileRect/>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effectLst/>
              </a:defRPr>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lvl1pPr>
              <a:defRPr>
                <a:effectLst/>
              </a:defRPr>
            </a:lvl1pPr>
            <a:lvl2pPr>
              <a:defRPr>
                <a:effectLst/>
              </a:defRPr>
            </a:lvl2pPr>
            <a:lvl3pPr>
              <a:defRPr>
                <a:effectLst/>
              </a:defRPr>
            </a:lvl3pPr>
            <a:lvl4pPr>
              <a:defRPr>
                <a:effectLst/>
              </a:defRPr>
            </a:lvl4pPr>
            <a:lvl5pPr>
              <a:defRPr>
                <a:effectLst/>
              </a:defRPr>
            </a:lvl5p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a:xfrm>
            <a:off x="457200" y="4683547"/>
            <a:ext cx="2133600" cy="342960"/>
          </a:xfrm>
          <a:prstGeom prst="rect">
            <a:avLst/>
          </a:prstGeom>
          <a:noFill/>
          <a:ln w="9525">
            <a:noFill/>
            <a:miter/>
          </a:ln>
        </p:spPr>
        <p:txBody>
          <a:bodyPr anchor="b"/>
          <a:lstStyle>
            <a:lvl1pPr>
              <a:defRPr>
                <a:effectLst/>
              </a:defRPr>
            </a:lvl1pPr>
          </a:lstStyle>
          <a:p>
            <a:pPr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2022/10/31</a:t>
            </a:fld>
            <a:endParaRPr lang="zh-CN" altLang="en-US" strike="noStrike" noProof="1">
              <a:latin typeface="Arial" panose="020B0604020202020204" pitchFamily="34" charset="0"/>
              <a:ea typeface="宋体" panose="02010600030101010101" pitchFamily="2" charset="-122"/>
              <a:cs typeface="+mn-ea"/>
            </a:endParaRPr>
          </a:p>
        </p:txBody>
      </p:sp>
      <p:sp>
        <p:nvSpPr>
          <p:cNvPr id="5" name="页脚占位符 4"/>
          <p:cNvSpPr>
            <a:spLocks noGrp="1"/>
          </p:cNvSpPr>
          <p:nvPr>
            <p:ph type="ftr" sz="quarter" idx="11"/>
          </p:nvPr>
        </p:nvSpPr>
        <p:spPr>
          <a:xfrm>
            <a:off x="3124200" y="4687120"/>
            <a:ext cx="2895600" cy="342960"/>
          </a:xfrm>
          <a:prstGeom prst="rect">
            <a:avLst/>
          </a:prstGeom>
          <a:noFill/>
          <a:ln w="9525">
            <a:noFill/>
            <a:miter/>
          </a:ln>
        </p:spPr>
        <p:txBody>
          <a:bodyPr anchor="b"/>
          <a:lstStyle>
            <a:lvl1pPr>
              <a:defRPr>
                <a:effectLst/>
              </a:defRPr>
            </a:lvl1pPr>
          </a:lstStyle>
          <a:p>
            <a:pPr fontAlgn="base"/>
            <a:endParaRPr lang="zh-CN" altLang="en-US" strike="noStrike" noProof="1"/>
          </a:p>
        </p:txBody>
      </p:sp>
      <p:sp>
        <p:nvSpPr>
          <p:cNvPr id="6" name="灯片编号占位符 5"/>
          <p:cNvSpPr>
            <a:spLocks noGrp="1"/>
          </p:cNvSpPr>
          <p:nvPr>
            <p:ph type="sldNum" sz="quarter" idx="12"/>
          </p:nvPr>
        </p:nvSpPr>
        <p:spPr>
          <a:xfrm>
            <a:off x="6553200" y="4683547"/>
            <a:ext cx="2133600" cy="342960"/>
          </a:xfrm>
          <a:prstGeom prst="rect">
            <a:avLst/>
          </a:prstGeom>
          <a:noFill/>
          <a:ln w="9525">
            <a:noFill/>
            <a:miter/>
          </a:ln>
        </p:spPr>
        <p:txBody>
          <a:bodyPr anchor="b"/>
          <a:lstStyle>
            <a:lvl1pPr>
              <a:defRPr>
                <a:effectLst/>
              </a:defRPr>
            </a:lvl1pPr>
          </a:lstStyle>
          <a:p>
            <a:pPr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hf hdr="0" ftr="0" dt="0"/>
</p:sldLayout>
</file>

<file path=ppt/slideLayouts/slideLayout114.xml><?xml version="1.0" encoding="utf-8"?>
<p:sldLayout xmlns:a="http://schemas.openxmlformats.org/drawingml/2006/main" xmlns:r="http://schemas.openxmlformats.org/officeDocument/2006/relationships" xmlns:p="http://schemas.openxmlformats.org/presentationml/2006/main" type="secHead" preserve="1">
  <p:cSld name="节标题">
    <p:bg>
      <p:bgPr>
        <a:gradFill rotWithShape="0">
          <a:gsLst>
            <a:gs pos="0">
              <a:srgbClr val="000058"/>
            </a:gs>
            <a:gs pos="100000">
              <a:schemeClr val="bg1"/>
            </a:gs>
          </a:gsLst>
          <a:lin ang="2700000" scaled="1"/>
          <a:tileRect/>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528"/>
            <a:ext cx="7886700" cy="2139927"/>
          </a:xfrm>
        </p:spPr>
        <p:txBody>
          <a:bodyPr anchor="b"/>
          <a:lstStyle>
            <a:lvl1pPr>
              <a:defRPr sz="3375">
                <a:effectLst/>
              </a:defRPr>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3442699"/>
            <a:ext cx="7886700" cy="1125337"/>
          </a:xfrm>
        </p:spPr>
        <p:txBody>
          <a:bodyPr/>
          <a:lstStyle>
            <a:lvl1pPr marL="0" indent="0">
              <a:buNone/>
              <a:defRPr sz="1350">
                <a:solidFill>
                  <a:schemeClr val="tx1">
                    <a:tint val="75000"/>
                  </a:schemeClr>
                </a:solidFill>
                <a:effectLst/>
              </a:defRPr>
            </a:lvl1pPr>
            <a:lvl2pPr marL="257175" indent="0">
              <a:buNone/>
              <a:defRPr sz="1125">
                <a:solidFill>
                  <a:schemeClr val="tx1">
                    <a:tint val="75000"/>
                  </a:schemeClr>
                </a:solidFill>
              </a:defRPr>
            </a:lvl2pPr>
            <a:lvl3pPr marL="514350" indent="0">
              <a:buNone/>
              <a:defRPr sz="1015">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8035" indent="0">
              <a:buNone/>
              <a:defRPr sz="900">
                <a:solidFill>
                  <a:schemeClr val="tx1">
                    <a:tint val="75000"/>
                  </a:schemeClr>
                </a:solidFill>
              </a:defRPr>
            </a:lvl9pPr>
          </a:lstStyle>
          <a:p>
            <a:pPr lvl="0" fontAlgn="base"/>
            <a:r>
              <a:rPr lang="zh-CN" altLang="en-US" strike="noStrike" noProof="1" smtClean="0"/>
              <a:t>单击此处编辑母版文本样式</a:t>
            </a:r>
          </a:p>
        </p:txBody>
      </p:sp>
      <p:sp>
        <p:nvSpPr>
          <p:cNvPr id="4" name="日期占位符 3"/>
          <p:cNvSpPr>
            <a:spLocks noGrp="1"/>
          </p:cNvSpPr>
          <p:nvPr>
            <p:ph type="dt" sz="half" idx="10"/>
          </p:nvPr>
        </p:nvSpPr>
        <p:spPr>
          <a:xfrm>
            <a:off x="457200" y="4683547"/>
            <a:ext cx="2133600" cy="342960"/>
          </a:xfrm>
          <a:prstGeom prst="rect">
            <a:avLst/>
          </a:prstGeom>
          <a:noFill/>
          <a:ln w="9525">
            <a:noFill/>
            <a:miter/>
          </a:ln>
        </p:spPr>
        <p:txBody>
          <a:bodyPr anchor="b"/>
          <a:lstStyle>
            <a:lvl1pPr>
              <a:defRPr>
                <a:effectLst/>
              </a:defRPr>
            </a:lvl1pPr>
          </a:lstStyle>
          <a:p>
            <a:pPr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2022/10/31</a:t>
            </a:fld>
            <a:endParaRPr lang="zh-CN" altLang="en-US" strike="noStrike" noProof="1">
              <a:latin typeface="Arial" panose="020B0604020202020204" pitchFamily="34" charset="0"/>
              <a:ea typeface="宋体" panose="02010600030101010101" pitchFamily="2" charset="-122"/>
              <a:cs typeface="+mn-ea"/>
            </a:endParaRPr>
          </a:p>
        </p:txBody>
      </p:sp>
      <p:sp>
        <p:nvSpPr>
          <p:cNvPr id="5" name="页脚占位符 4"/>
          <p:cNvSpPr>
            <a:spLocks noGrp="1"/>
          </p:cNvSpPr>
          <p:nvPr>
            <p:ph type="ftr" sz="quarter" idx="11"/>
          </p:nvPr>
        </p:nvSpPr>
        <p:spPr>
          <a:xfrm>
            <a:off x="3124200" y="4687120"/>
            <a:ext cx="2895600" cy="342960"/>
          </a:xfrm>
          <a:prstGeom prst="rect">
            <a:avLst/>
          </a:prstGeom>
          <a:noFill/>
          <a:ln w="9525">
            <a:noFill/>
            <a:miter/>
          </a:ln>
        </p:spPr>
        <p:txBody>
          <a:bodyPr anchor="b"/>
          <a:lstStyle>
            <a:lvl1pPr>
              <a:defRPr>
                <a:effectLst/>
              </a:defRPr>
            </a:lvl1pPr>
          </a:lstStyle>
          <a:p>
            <a:pPr fontAlgn="base"/>
            <a:endParaRPr lang="zh-CN" altLang="en-US" strike="noStrike" noProof="1"/>
          </a:p>
        </p:txBody>
      </p:sp>
      <p:sp>
        <p:nvSpPr>
          <p:cNvPr id="6" name="灯片编号占位符 5"/>
          <p:cNvSpPr>
            <a:spLocks noGrp="1"/>
          </p:cNvSpPr>
          <p:nvPr>
            <p:ph type="sldNum" sz="quarter" idx="12"/>
          </p:nvPr>
        </p:nvSpPr>
        <p:spPr>
          <a:xfrm>
            <a:off x="6553200" y="4683547"/>
            <a:ext cx="2133600" cy="342960"/>
          </a:xfrm>
          <a:prstGeom prst="rect">
            <a:avLst/>
          </a:prstGeom>
          <a:noFill/>
          <a:ln w="9525">
            <a:noFill/>
            <a:miter/>
          </a:ln>
        </p:spPr>
        <p:txBody>
          <a:bodyPr anchor="b"/>
          <a:lstStyle>
            <a:lvl1pPr>
              <a:defRPr>
                <a:effectLst/>
              </a:defRPr>
            </a:lvl1pPr>
          </a:lstStyle>
          <a:p>
            <a:pPr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hf hdr="0" ftr="0" dt="0"/>
</p:sldLayout>
</file>

<file path=ppt/slideLayouts/slideLayout115.xml><?xml version="1.0" encoding="utf-8"?>
<p:sldLayout xmlns:a="http://schemas.openxmlformats.org/drawingml/2006/main" xmlns:r="http://schemas.openxmlformats.org/officeDocument/2006/relationships" xmlns:p="http://schemas.openxmlformats.org/presentationml/2006/main" type="twoObj" preserve="1">
  <p:cSld name="两栏内容">
    <p:bg>
      <p:bgPr>
        <a:gradFill rotWithShape="0">
          <a:gsLst>
            <a:gs pos="0">
              <a:srgbClr val="000058"/>
            </a:gs>
            <a:gs pos="100000">
              <a:schemeClr val="bg1"/>
            </a:gs>
          </a:gsLst>
          <a:lin ang="2700000" scaled="1"/>
          <a:tileRect/>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effectLst/>
              </a:defRPr>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200360"/>
            <a:ext cx="4032504" cy="3398638"/>
          </a:xfrm>
        </p:spPr>
        <p:txBody>
          <a:bodyPr/>
          <a:lstStyle>
            <a:lvl1pPr>
              <a:defRPr>
                <a:effectLst/>
              </a:defRPr>
            </a:lvl1pPr>
            <a:lvl2pPr>
              <a:defRPr>
                <a:effectLst/>
              </a:defRPr>
            </a:lvl2pPr>
            <a:lvl3pPr>
              <a:defRPr>
                <a:effectLst/>
              </a:defRPr>
            </a:lvl3pPr>
            <a:lvl4pPr>
              <a:defRPr>
                <a:effectLst/>
              </a:defRPr>
            </a:lvl4pPr>
            <a:lvl5pPr>
              <a:defRPr>
                <a:effectLst/>
              </a:defRPr>
            </a:lvl5p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4296" y="1200360"/>
            <a:ext cx="4032504" cy="3398638"/>
          </a:xfrm>
        </p:spPr>
        <p:txBody>
          <a:bodyPr/>
          <a:lstStyle>
            <a:lvl1pPr>
              <a:defRPr>
                <a:effectLst/>
              </a:defRPr>
            </a:lvl1pPr>
            <a:lvl2pPr>
              <a:defRPr>
                <a:effectLst/>
              </a:defRPr>
            </a:lvl2pPr>
            <a:lvl3pPr>
              <a:defRPr>
                <a:effectLst/>
              </a:defRPr>
            </a:lvl3pPr>
            <a:lvl4pPr>
              <a:defRPr>
                <a:effectLst/>
              </a:defRPr>
            </a:lvl4pPr>
            <a:lvl5pPr>
              <a:defRPr>
                <a:effectLst/>
              </a:defRPr>
            </a:lvl5p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a:xfrm>
            <a:off x="457200" y="4683547"/>
            <a:ext cx="2133600" cy="342960"/>
          </a:xfrm>
          <a:prstGeom prst="rect">
            <a:avLst/>
          </a:prstGeom>
          <a:noFill/>
          <a:ln w="9525">
            <a:noFill/>
            <a:miter/>
          </a:ln>
        </p:spPr>
        <p:txBody>
          <a:bodyPr anchor="b"/>
          <a:lstStyle>
            <a:lvl1pPr>
              <a:defRPr>
                <a:effectLst/>
              </a:defRPr>
            </a:lvl1pPr>
          </a:lstStyle>
          <a:p>
            <a:pPr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2022/10/31</a:t>
            </a:fld>
            <a:endParaRPr lang="zh-CN" altLang="en-US" strike="noStrike" noProof="1">
              <a:latin typeface="Arial" panose="020B0604020202020204" pitchFamily="34" charset="0"/>
              <a:ea typeface="宋体" panose="02010600030101010101" pitchFamily="2" charset="-122"/>
              <a:cs typeface="+mn-ea"/>
            </a:endParaRPr>
          </a:p>
        </p:txBody>
      </p:sp>
      <p:sp>
        <p:nvSpPr>
          <p:cNvPr id="6" name="页脚占位符 5"/>
          <p:cNvSpPr>
            <a:spLocks noGrp="1"/>
          </p:cNvSpPr>
          <p:nvPr>
            <p:ph type="ftr" sz="quarter" idx="11"/>
          </p:nvPr>
        </p:nvSpPr>
        <p:spPr>
          <a:xfrm>
            <a:off x="3124200" y="4687120"/>
            <a:ext cx="2895600" cy="342960"/>
          </a:xfrm>
          <a:prstGeom prst="rect">
            <a:avLst/>
          </a:prstGeom>
          <a:noFill/>
          <a:ln w="9525">
            <a:noFill/>
            <a:miter/>
          </a:ln>
        </p:spPr>
        <p:txBody>
          <a:bodyPr anchor="b"/>
          <a:lstStyle>
            <a:lvl1pPr>
              <a:defRPr>
                <a:effectLst/>
              </a:defRPr>
            </a:lvl1pPr>
          </a:lstStyle>
          <a:p>
            <a:pPr fontAlgn="base"/>
            <a:endParaRPr lang="zh-CN" altLang="en-US" strike="noStrike" noProof="1"/>
          </a:p>
        </p:txBody>
      </p:sp>
      <p:sp>
        <p:nvSpPr>
          <p:cNvPr id="7" name="灯片编号占位符 6"/>
          <p:cNvSpPr>
            <a:spLocks noGrp="1"/>
          </p:cNvSpPr>
          <p:nvPr>
            <p:ph type="sldNum" sz="quarter" idx="12"/>
          </p:nvPr>
        </p:nvSpPr>
        <p:spPr>
          <a:xfrm>
            <a:off x="6553200" y="4683547"/>
            <a:ext cx="2133600" cy="342960"/>
          </a:xfrm>
          <a:prstGeom prst="rect">
            <a:avLst/>
          </a:prstGeom>
          <a:noFill/>
          <a:ln w="9525">
            <a:noFill/>
            <a:miter/>
          </a:ln>
        </p:spPr>
        <p:txBody>
          <a:bodyPr anchor="b"/>
          <a:lstStyle>
            <a:lvl1pPr>
              <a:defRPr>
                <a:effectLst/>
              </a:defRPr>
            </a:lvl1pPr>
          </a:lstStyle>
          <a:p>
            <a:pPr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hf hdr="0" ftr="0" dt="0"/>
</p:sldLayout>
</file>

<file path=ppt/slideLayouts/slideLayout116.xml><?xml version="1.0" encoding="utf-8"?>
<p:sldLayout xmlns:a="http://schemas.openxmlformats.org/drawingml/2006/main" xmlns:r="http://schemas.openxmlformats.org/officeDocument/2006/relationships" xmlns:p="http://schemas.openxmlformats.org/presentationml/2006/main" type="twoTxTwoObj" preserve="1">
  <p:cSld name="比较">
    <p:bg>
      <p:bgPr>
        <a:gradFill rotWithShape="0">
          <a:gsLst>
            <a:gs pos="0">
              <a:srgbClr val="000058"/>
            </a:gs>
            <a:gs pos="100000">
              <a:schemeClr val="bg1"/>
            </a:gs>
          </a:gsLst>
          <a:lin ang="2700000" scaled="1"/>
          <a:tileRect/>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92"/>
            <a:ext cx="7886700" cy="994346"/>
          </a:xfrm>
        </p:spPr>
        <p:txBody>
          <a:bodyPr/>
          <a:lstStyle>
            <a:lvl1pPr>
              <a:defRPr>
                <a:effectLst/>
              </a:defRPr>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334062"/>
            <a:ext cx="3655181" cy="618042"/>
          </a:xfrm>
        </p:spPr>
        <p:txBody>
          <a:bodyPr anchor="ctr" anchorCtr="0"/>
          <a:lstStyle>
            <a:lvl1pPr marL="0" indent="0">
              <a:buNone/>
              <a:defRPr sz="1575">
                <a:effectLst/>
              </a:defRPr>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trike="noStrike" noProof="1" smtClean="0"/>
              <a:t>单击此处编辑母版文本样式</a:t>
            </a:r>
          </a:p>
        </p:txBody>
      </p:sp>
      <p:sp>
        <p:nvSpPr>
          <p:cNvPr id="4" name="内容占位符 3"/>
          <p:cNvSpPr>
            <a:spLocks noGrp="1"/>
          </p:cNvSpPr>
          <p:nvPr>
            <p:ph sz="half" idx="2"/>
          </p:nvPr>
        </p:nvSpPr>
        <p:spPr>
          <a:xfrm>
            <a:off x="890081" y="1999384"/>
            <a:ext cx="3655181" cy="2643675"/>
          </a:xfrm>
        </p:spPr>
        <p:txBody>
          <a:bodyPr/>
          <a:lstStyle>
            <a:lvl1pPr>
              <a:defRPr>
                <a:effectLst/>
              </a:defRPr>
            </a:lvl1pPr>
            <a:lvl2pPr>
              <a:defRPr>
                <a:effectLst/>
              </a:defRPr>
            </a:lvl2pPr>
            <a:lvl3pPr>
              <a:defRPr>
                <a:effectLst/>
              </a:defRPr>
            </a:lvl3pPr>
            <a:lvl4pPr>
              <a:defRPr>
                <a:effectLst/>
              </a:defRPr>
            </a:lvl4pPr>
            <a:lvl5pPr>
              <a:defRPr>
                <a:effectLst/>
              </a:defRPr>
            </a:lvl5p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334062"/>
            <a:ext cx="3673182" cy="618042"/>
          </a:xfrm>
        </p:spPr>
        <p:txBody>
          <a:bodyPr anchor="ctr" anchorCtr="0"/>
          <a:lstStyle>
            <a:lvl1pPr marL="0" indent="0">
              <a:buNone/>
              <a:defRPr sz="1575">
                <a:effectLst/>
              </a:defRPr>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trike="noStrike" noProof="1" smtClean="0"/>
              <a:t>单击此处编辑母版文本样式</a:t>
            </a:r>
          </a:p>
        </p:txBody>
      </p:sp>
      <p:sp>
        <p:nvSpPr>
          <p:cNvPr id="6" name="内容占位符 5"/>
          <p:cNvSpPr>
            <a:spLocks noGrp="1"/>
          </p:cNvSpPr>
          <p:nvPr>
            <p:ph sz="quarter" idx="4"/>
          </p:nvPr>
        </p:nvSpPr>
        <p:spPr>
          <a:xfrm>
            <a:off x="4692704" y="1999384"/>
            <a:ext cx="3673182" cy="2643675"/>
          </a:xfrm>
        </p:spPr>
        <p:txBody>
          <a:bodyPr/>
          <a:lstStyle>
            <a:lvl1pPr>
              <a:defRPr>
                <a:effectLst/>
              </a:defRPr>
            </a:lvl1pPr>
            <a:lvl2pPr>
              <a:defRPr>
                <a:effectLst/>
              </a:defRPr>
            </a:lvl2pPr>
            <a:lvl3pPr>
              <a:defRPr>
                <a:effectLst/>
              </a:defRPr>
            </a:lvl3pPr>
            <a:lvl4pPr>
              <a:defRPr>
                <a:effectLst/>
              </a:defRPr>
            </a:lvl4pPr>
            <a:lvl5pPr>
              <a:defRPr>
                <a:effectLst/>
              </a:defRPr>
            </a:lvl5p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a:xfrm>
            <a:off x="457200" y="4683547"/>
            <a:ext cx="2133600" cy="342960"/>
          </a:xfrm>
          <a:prstGeom prst="rect">
            <a:avLst/>
          </a:prstGeom>
          <a:noFill/>
          <a:ln w="9525">
            <a:noFill/>
            <a:miter/>
          </a:ln>
        </p:spPr>
        <p:txBody>
          <a:bodyPr anchor="b"/>
          <a:lstStyle>
            <a:lvl1pPr>
              <a:defRPr>
                <a:effectLst/>
              </a:defRPr>
            </a:lvl1pPr>
          </a:lstStyle>
          <a:p>
            <a:pPr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2022/10/31</a:t>
            </a:fld>
            <a:endParaRPr lang="zh-CN" altLang="en-US" strike="noStrike" noProof="1">
              <a:latin typeface="Arial" panose="020B0604020202020204" pitchFamily="34" charset="0"/>
              <a:ea typeface="宋体" panose="02010600030101010101" pitchFamily="2" charset="-122"/>
              <a:cs typeface="+mn-ea"/>
            </a:endParaRPr>
          </a:p>
        </p:txBody>
      </p:sp>
      <p:sp>
        <p:nvSpPr>
          <p:cNvPr id="8" name="页脚占位符 7"/>
          <p:cNvSpPr>
            <a:spLocks noGrp="1"/>
          </p:cNvSpPr>
          <p:nvPr>
            <p:ph type="ftr" sz="quarter" idx="11"/>
          </p:nvPr>
        </p:nvSpPr>
        <p:spPr>
          <a:xfrm>
            <a:off x="3124200" y="4687120"/>
            <a:ext cx="2895600" cy="342960"/>
          </a:xfrm>
          <a:prstGeom prst="rect">
            <a:avLst/>
          </a:prstGeom>
          <a:noFill/>
          <a:ln w="9525">
            <a:noFill/>
            <a:miter/>
          </a:ln>
        </p:spPr>
        <p:txBody>
          <a:bodyPr anchor="b"/>
          <a:lstStyle>
            <a:lvl1pPr>
              <a:defRPr>
                <a:effectLst/>
              </a:defRPr>
            </a:lvl1pPr>
          </a:lstStyle>
          <a:p>
            <a:pPr fontAlgn="base"/>
            <a:endParaRPr lang="zh-CN" altLang="en-US" strike="noStrike" noProof="1"/>
          </a:p>
        </p:txBody>
      </p:sp>
      <p:sp>
        <p:nvSpPr>
          <p:cNvPr id="9" name="灯片编号占位符 8"/>
          <p:cNvSpPr>
            <a:spLocks noGrp="1"/>
          </p:cNvSpPr>
          <p:nvPr>
            <p:ph type="sldNum" sz="quarter" idx="12"/>
          </p:nvPr>
        </p:nvSpPr>
        <p:spPr>
          <a:xfrm>
            <a:off x="6553200" y="4683547"/>
            <a:ext cx="2133600" cy="342960"/>
          </a:xfrm>
          <a:prstGeom prst="rect">
            <a:avLst/>
          </a:prstGeom>
          <a:noFill/>
          <a:ln w="9525">
            <a:noFill/>
            <a:miter/>
          </a:ln>
        </p:spPr>
        <p:txBody>
          <a:bodyPr anchor="b"/>
          <a:lstStyle>
            <a:lvl1pPr>
              <a:defRPr>
                <a:effectLst/>
              </a:defRPr>
            </a:lvl1pPr>
          </a:lstStyle>
          <a:p>
            <a:pPr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hf hdr="0" ftr="0" dt="0"/>
</p:sldLayout>
</file>

<file path=ppt/slideLayouts/slideLayout117.xml><?xml version="1.0" encoding="utf-8"?>
<p:sldLayout xmlns:a="http://schemas.openxmlformats.org/drawingml/2006/main" xmlns:r="http://schemas.openxmlformats.org/officeDocument/2006/relationships" xmlns:p="http://schemas.openxmlformats.org/presentationml/2006/main" type="titleOnly" preserve="1">
  <p:cSld name="仅标题">
    <p:bg>
      <p:bgPr>
        <a:gradFill rotWithShape="0">
          <a:gsLst>
            <a:gs pos="0">
              <a:srgbClr val="000058"/>
            </a:gs>
            <a:gs pos="100000">
              <a:schemeClr val="bg1"/>
            </a:gs>
          </a:gsLst>
          <a:lin ang="2700000" scaled="1"/>
          <a:tileRect/>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effectLst/>
              </a:defRPr>
            </a:lvl1p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a:xfrm>
            <a:off x="457200" y="4683547"/>
            <a:ext cx="2133600" cy="342960"/>
          </a:xfrm>
          <a:prstGeom prst="rect">
            <a:avLst/>
          </a:prstGeom>
          <a:noFill/>
          <a:ln w="9525">
            <a:noFill/>
            <a:miter/>
          </a:ln>
        </p:spPr>
        <p:txBody>
          <a:bodyPr anchor="b"/>
          <a:lstStyle>
            <a:lvl1pPr>
              <a:defRPr>
                <a:effectLst/>
              </a:defRPr>
            </a:lvl1pPr>
          </a:lstStyle>
          <a:p>
            <a:pPr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2022/10/31</a:t>
            </a:fld>
            <a:endParaRPr lang="zh-CN" altLang="en-US" strike="noStrike" noProof="1">
              <a:latin typeface="Arial" panose="020B0604020202020204" pitchFamily="34" charset="0"/>
              <a:ea typeface="宋体" panose="02010600030101010101" pitchFamily="2" charset="-122"/>
              <a:cs typeface="+mn-ea"/>
            </a:endParaRPr>
          </a:p>
        </p:txBody>
      </p:sp>
      <p:sp>
        <p:nvSpPr>
          <p:cNvPr id="4" name="页脚占位符 3"/>
          <p:cNvSpPr>
            <a:spLocks noGrp="1"/>
          </p:cNvSpPr>
          <p:nvPr>
            <p:ph type="ftr" sz="quarter" idx="11"/>
          </p:nvPr>
        </p:nvSpPr>
        <p:spPr>
          <a:xfrm>
            <a:off x="3124200" y="4687120"/>
            <a:ext cx="2895600" cy="342960"/>
          </a:xfrm>
          <a:prstGeom prst="rect">
            <a:avLst/>
          </a:prstGeom>
          <a:noFill/>
          <a:ln w="9525">
            <a:noFill/>
            <a:miter/>
          </a:ln>
        </p:spPr>
        <p:txBody>
          <a:bodyPr anchor="b"/>
          <a:lstStyle>
            <a:lvl1pPr>
              <a:defRPr>
                <a:effectLst/>
              </a:defRPr>
            </a:lvl1pPr>
          </a:lstStyle>
          <a:p>
            <a:pPr fontAlgn="base"/>
            <a:endParaRPr lang="zh-CN" altLang="en-US" strike="noStrike" noProof="1"/>
          </a:p>
        </p:txBody>
      </p:sp>
      <p:sp>
        <p:nvSpPr>
          <p:cNvPr id="5" name="灯片编号占位符 4"/>
          <p:cNvSpPr>
            <a:spLocks noGrp="1"/>
          </p:cNvSpPr>
          <p:nvPr>
            <p:ph type="sldNum" sz="quarter" idx="12"/>
          </p:nvPr>
        </p:nvSpPr>
        <p:spPr>
          <a:xfrm>
            <a:off x="6553200" y="4683547"/>
            <a:ext cx="2133600" cy="342960"/>
          </a:xfrm>
          <a:prstGeom prst="rect">
            <a:avLst/>
          </a:prstGeom>
          <a:noFill/>
          <a:ln w="9525">
            <a:noFill/>
            <a:miter/>
          </a:ln>
        </p:spPr>
        <p:txBody>
          <a:bodyPr anchor="b"/>
          <a:lstStyle>
            <a:lvl1pPr>
              <a:defRPr>
                <a:effectLst/>
              </a:defRPr>
            </a:lvl1pPr>
          </a:lstStyle>
          <a:p>
            <a:pPr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hf hdr="0" ftr="0" dt="0"/>
</p:sldLayout>
</file>

<file path=ppt/slideLayouts/slideLayout1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2022/10/31</a:t>
            </a:fld>
            <a:endParaRPr lang="zh-CN" altLang="en-US" strike="noStrike" noProof="1">
              <a:latin typeface="Arial" panose="020B0604020202020204" pitchFamily="34" charset="0"/>
              <a:ea typeface="宋体" panose="02010600030101010101" pitchFamily="2" charset="-122"/>
              <a:cs typeface="+mn-ea"/>
            </a:endParaRPr>
          </a:p>
        </p:txBody>
      </p:sp>
      <p:sp>
        <p:nvSpPr>
          <p:cNvPr id="3" name="Footer Placeholder 2"/>
          <p:cNvSpPr>
            <a:spLocks noGrp="1"/>
          </p:cNvSpPr>
          <p:nvPr>
            <p:ph type="ftr" sz="quarter" idx="11"/>
          </p:nvPr>
        </p:nvSpPr>
        <p:spPr/>
        <p:txBody>
          <a:bodyPr/>
          <a:lstStyle/>
          <a:p>
            <a:pPr lvl="0" fontAlgn="base"/>
            <a:endParaRPr lang="zh-CN" altLang="en-US" strike="noStrike" noProof="1"/>
          </a:p>
        </p:txBody>
      </p:sp>
      <p:sp>
        <p:nvSpPr>
          <p:cNvPr id="4" name="Slide Number Placeholder 3"/>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hf hdr="0" ftr="0" dt="0"/>
</p:sldLayout>
</file>

<file path=ppt/slideLayouts/slideLayout1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2949178" cy="1200360"/>
          </a:xfrm>
        </p:spPr>
        <p:txBody>
          <a:bodyPr anchor="b"/>
          <a:lstStyle>
            <a:lvl1pPr>
              <a:defRPr sz="18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740698"/>
            <a:ext cx="4629150" cy="3655858"/>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1543320"/>
            <a:ext cx="2949178" cy="2859191"/>
          </a:xfrm>
        </p:spPr>
        <p:txBody>
          <a:bodyPr/>
          <a:lstStyle>
            <a:lvl1pPr marL="0" indent="0">
              <a:buNone/>
              <a:defRPr sz="900"/>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225" indent="0">
              <a:buNone/>
              <a:defRPr sz="565"/>
            </a:lvl8pPr>
            <a:lvl9pPr marL="2058035" indent="0">
              <a:buNone/>
              <a:defRPr sz="565"/>
            </a:lvl9pPr>
          </a:lstStyle>
          <a:p>
            <a:pPr lvl="0" fontAlgn="base"/>
            <a:r>
              <a:rPr lang="zh-CN" altLang="en-US" strike="noStrike" noProof="1" smtClean="0"/>
              <a:t>单击此处编辑母版文本样式</a:t>
            </a:r>
          </a:p>
        </p:txBody>
      </p:sp>
      <p:sp>
        <p:nvSpPr>
          <p:cNvPr id="5" name="Date Placeholder 4"/>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2022/10/31</a:t>
            </a:fld>
            <a:endParaRPr lang="zh-CN" altLang="en-US" strike="noStrike" noProof="1">
              <a:latin typeface="Arial" panose="020B0604020202020204" pitchFamily="34" charset="0"/>
              <a:ea typeface="宋体" panose="02010600030101010101" pitchFamily="2" charset="-122"/>
              <a:cs typeface="+mn-ea"/>
            </a:endParaRPr>
          </a:p>
        </p:txBody>
      </p:sp>
      <p:sp>
        <p:nvSpPr>
          <p:cNvPr id="6" name="Footer Placeholder 5"/>
          <p:cNvSpPr>
            <a:spLocks noGrp="1"/>
          </p:cNvSpPr>
          <p:nvPr>
            <p:ph type="ftr" sz="quarter" idx="11"/>
          </p:nvPr>
        </p:nvSpPr>
        <p:spPr/>
        <p:txBody>
          <a:bodyPr/>
          <a:lstStyle/>
          <a:p>
            <a:pPr lvl="0" fontAlgn="base"/>
            <a:endParaRPr lang="zh-CN" altLang="en-US" strike="noStrike" noProof="1"/>
          </a:p>
        </p:txBody>
      </p:sp>
      <p:sp>
        <p:nvSpPr>
          <p:cNvPr id="7" name="Slide Number Placeholder 6"/>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表格占位符 2"/>
          <p:cNvSpPr>
            <a:spLocks noGrp="1"/>
          </p:cNvSpPr>
          <p:nvPr>
            <p:ph type="tbl" idx="1"/>
          </p:nvPr>
        </p:nvSpPr>
        <p:spPr/>
        <p:txBody>
          <a:bodyPr/>
          <a:lstStyle/>
          <a:p>
            <a:pPr fontAlgn="base"/>
            <a:endParaRPr lang="zh-CN" altLang="en-US" strike="noStrike" noProof="1"/>
          </a:p>
        </p:txBody>
      </p:sp>
      <p:sp>
        <p:nvSpPr>
          <p:cNvPr id="4" name="Date Placeholder 3"/>
          <p:cNvSpPr>
            <a:spLocks noGrp="1"/>
          </p:cNvSpPr>
          <p:nvPr>
            <p:ph type="dt" sz="half" idx="10"/>
          </p:nvPr>
        </p:nvSpPr>
        <p:spPr/>
        <p:txBody>
          <a:bodyPr/>
          <a:lstStyle/>
          <a:p>
            <a:pPr lvl="0" eaLnBrk="1" fontAlgn="base" hangingPunct="1"/>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2022/10/31</a:t>
            </a:fld>
            <a:endParaRPr lang="zh-CN" altLang="en-US" strike="noStrike" noProof="1">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lvl="0" eaLnBrk="1" fontAlgn="base" hangingPunct="1"/>
            <a:endParaRPr lang="zh-CN" altLang="en-US" strike="noStrike" noProof="1"/>
          </a:p>
        </p:txBody>
      </p:sp>
      <p:sp>
        <p:nvSpPr>
          <p:cNvPr id="6" name="Slide Number Placeholder 5"/>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hf hdr="0" ftr="0" dt="0"/>
</p:sldLayout>
</file>

<file path=ppt/slideLayouts/slideLayout1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3124012" cy="1200360"/>
          </a:xfrm>
        </p:spPr>
        <p:txBody>
          <a:bodyPr anchor="b"/>
          <a:lstStyle>
            <a:lvl1pPr>
              <a:defRPr sz="18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342961"/>
            <a:ext cx="4629150" cy="4053597"/>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8035" indent="0">
              <a:buNone/>
              <a:defRPr sz="1125"/>
            </a:lvl9pPr>
          </a:lstStyle>
          <a:p>
            <a:pPr fontAlgn="base"/>
            <a:endParaRPr lang="zh-CN" altLang="en-US" strike="noStrike" noProof="1"/>
          </a:p>
        </p:txBody>
      </p:sp>
      <p:sp>
        <p:nvSpPr>
          <p:cNvPr id="4" name="文本占位符 3"/>
          <p:cNvSpPr>
            <a:spLocks noGrp="1"/>
          </p:cNvSpPr>
          <p:nvPr>
            <p:ph type="body" sz="half" idx="2"/>
          </p:nvPr>
        </p:nvSpPr>
        <p:spPr>
          <a:xfrm>
            <a:off x="629841" y="1543320"/>
            <a:ext cx="3124012" cy="2859191"/>
          </a:xfrm>
        </p:spPr>
        <p:txBody>
          <a:bodyPr/>
          <a:lstStyle>
            <a:lvl1pPr marL="0" indent="0">
              <a:buNone/>
              <a:defRPr sz="1125"/>
            </a:lvl1pPr>
            <a:lvl2pPr marL="257175" indent="0">
              <a:buNone/>
              <a:defRPr sz="1015"/>
            </a:lvl2pPr>
            <a:lvl3pPr marL="514350" indent="0">
              <a:buNone/>
              <a:defRPr sz="900"/>
            </a:lvl3pPr>
            <a:lvl4pPr marL="771525" indent="0">
              <a:buNone/>
              <a:defRPr sz="790"/>
            </a:lvl4pPr>
            <a:lvl5pPr marL="1028700" indent="0">
              <a:buNone/>
              <a:defRPr sz="790"/>
            </a:lvl5pPr>
            <a:lvl6pPr marL="1285875" indent="0">
              <a:buNone/>
              <a:defRPr sz="790"/>
            </a:lvl6pPr>
            <a:lvl7pPr marL="1543050" indent="0">
              <a:buNone/>
              <a:defRPr sz="790"/>
            </a:lvl7pPr>
            <a:lvl8pPr marL="1800225" indent="0">
              <a:buNone/>
              <a:defRPr sz="790"/>
            </a:lvl8pPr>
            <a:lvl9pPr marL="2058035" indent="0">
              <a:buNone/>
              <a:defRPr sz="790"/>
            </a:lvl9pPr>
          </a:lstStyle>
          <a:p>
            <a:pPr lvl="0" fontAlgn="base"/>
            <a:r>
              <a:rPr lang="zh-CN" altLang="en-US" strike="noStrike" noProof="1" smtClean="0"/>
              <a:t>单击此处编辑母版文本样式</a:t>
            </a:r>
          </a:p>
        </p:txBody>
      </p:sp>
      <p:sp>
        <p:nvSpPr>
          <p:cNvPr id="5" name="Date Placeholder 4"/>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2022/10/31</a:t>
            </a:fld>
            <a:endParaRPr lang="zh-CN" altLang="en-US" strike="noStrike" noProof="1">
              <a:latin typeface="Arial" panose="020B0604020202020204" pitchFamily="34" charset="0"/>
              <a:ea typeface="宋体" panose="02010600030101010101" pitchFamily="2" charset="-122"/>
              <a:cs typeface="+mn-ea"/>
            </a:endParaRPr>
          </a:p>
        </p:txBody>
      </p:sp>
      <p:sp>
        <p:nvSpPr>
          <p:cNvPr id="6" name="Footer Placeholder 5"/>
          <p:cNvSpPr>
            <a:spLocks noGrp="1"/>
          </p:cNvSpPr>
          <p:nvPr>
            <p:ph type="ftr" sz="quarter" idx="11"/>
          </p:nvPr>
        </p:nvSpPr>
        <p:spPr/>
        <p:txBody>
          <a:bodyPr/>
          <a:lstStyle/>
          <a:p>
            <a:pPr lvl="0" fontAlgn="base"/>
            <a:endParaRPr lang="zh-CN" altLang="en-US" strike="noStrike" noProof="1"/>
          </a:p>
        </p:txBody>
      </p:sp>
      <p:sp>
        <p:nvSpPr>
          <p:cNvPr id="7" name="Slide Number Placeholder 6"/>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hf hdr="0" ftr="0" dt="0"/>
</p:sldLayout>
</file>

<file path=ppt/slideLayouts/slideLayout1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4" name="Date Placeholder 3"/>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2022/10/31</a:t>
            </a:fld>
            <a:endParaRPr lang="zh-CN" altLang="en-US" strike="noStrike" noProof="1">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lvl="0" fontAlgn="base"/>
            <a:endParaRPr lang="zh-CN" altLang="en-US" strike="noStrike" noProof="1"/>
          </a:p>
        </p:txBody>
      </p:sp>
      <p:sp>
        <p:nvSpPr>
          <p:cNvPr id="6" name="Slide Number Placeholder 5"/>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hf hdr="0" ftr="0" dt="0"/>
</p:sldLayout>
</file>

<file path=ppt/slideLayouts/slideLayout122.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8396"/>
            <a:ext cx="2057400" cy="4390602"/>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208396"/>
            <a:ext cx="6052930" cy="4390602"/>
          </a:xfrm>
        </p:spPr>
        <p:txBody>
          <a:bodyPr vert="eaVert"/>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4" name="Date Placeholder 3"/>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2022/10/31</a:t>
            </a:fld>
            <a:endParaRPr lang="zh-CN" altLang="en-US" strike="noStrike" noProof="1">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lvl="0" fontAlgn="base"/>
            <a:endParaRPr lang="zh-CN" altLang="en-US" strike="noStrike" noProof="1"/>
          </a:p>
        </p:txBody>
      </p:sp>
      <p:sp>
        <p:nvSpPr>
          <p:cNvPr id="6" name="Slide Number Placeholder 5"/>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hf hdr="0" ftr="0" dt="0"/>
</p:sldLayout>
</file>

<file path=ppt/slideLayouts/slideLayout123.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表格占位符 2"/>
          <p:cNvSpPr>
            <a:spLocks noGrp="1"/>
          </p:cNvSpPr>
          <p:nvPr>
            <p:ph type="tbl" idx="1"/>
          </p:nvPr>
        </p:nvSpPr>
        <p:spPr/>
        <p:txBody>
          <a:bodyPr/>
          <a:lstStyle/>
          <a:p>
            <a:pPr fontAlgn="base"/>
            <a:endParaRPr lang="zh-CN" altLang="en-US" strike="noStrike" noProof="1"/>
          </a:p>
        </p:txBody>
      </p:sp>
      <p:sp>
        <p:nvSpPr>
          <p:cNvPr id="4" name="Date Placeholder 3"/>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2022/10/31</a:t>
            </a:fld>
            <a:endParaRPr lang="zh-CN" altLang="en-US" strike="noStrike" noProof="1">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lvl="0" fontAlgn="base"/>
            <a:endParaRPr lang="zh-CN" altLang="en-US" strike="noStrike" noProof="1"/>
          </a:p>
        </p:txBody>
      </p:sp>
      <p:sp>
        <p:nvSpPr>
          <p:cNvPr id="6" name="Slide Number Placeholder 5"/>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hf hdr="0" ftr="0" dt="0"/>
</p:sldLayout>
</file>

<file path=ppt/slideLayouts/slideLayout124.xml><?xml version="1.0" encoding="utf-8"?>
<p:sldLayout xmlns:a="http://schemas.openxmlformats.org/drawingml/2006/main" xmlns:r="http://schemas.openxmlformats.org/officeDocument/2006/relationships" xmlns:p="http://schemas.openxmlformats.org/presentationml/2006/main" showMasterSp="0" showMasterPhAnim="0" type="title">
  <p:cSld name="标题幻灯片">
    <p:bg>
      <p:bgPr>
        <a:solidFill>
          <a:schemeClr val="bg1"/>
        </a:solidFill>
        <a:effectLst/>
      </p:bgPr>
    </p:bg>
    <p:spTree>
      <p:nvGrpSpPr>
        <p:cNvPr id="1" name=""/>
        <p:cNvGrpSpPr/>
        <p:nvPr/>
      </p:nvGrpSpPr>
      <p:grpSpPr>
        <a:xfrm>
          <a:off x="0" y="0"/>
          <a:ext cx="0" cy="0"/>
          <a:chOff x="0" y="0"/>
          <a:chExt cx="0" cy="0"/>
        </a:xfrm>
      </p:grpSpPr>
      <p:grpSp>
        <p:nvGrpSpPr>
          <p:cNvPr id="23554" name="组合 16385"/>
          <p:cNvGrpSpPr/>
          <p:nvPr/>
        </p:nvGrpSpPr>
        <p:grpSpPr>
          <a:xfrm>
            <a:off x="0" y="0"/>
            <a:ext cx="9140825" cy="5138446"/>
            <a:chOff x="0" y="0"/>
            <a:chExt cx="5758" cy="4315"/>
          </a:xfrm>
        </p:grpSpPr>
        <p:grpSp>
          <p:nvGrpSpPr>
            <p:cNvPr id="23555" name="组合 16386"/>
            <p:cNvGrpSpPr/>
            <p:nvPr userDrawn="1"/>
          </p:nvGrpSpPr>
          <p:grpSpPr>
            <a:xfrm>
              <a:off x="1728" y="2230"/>
              <a:ext cx="4027" cy="2085"/>
              <a:chOff x="0" y="0"/>
              <a:chExt cx="4027" cy="2085"/>
            </a:xfrm>
          </p:grpSpPr>
          <p:sp>
            <p:nvSpPr>
              <p:cNvPr id="23556" name="任意多边形 16387"/>
              <p:cNvSpPr/>
              <p:nvPr/>
            </p:nvSpPr>
            <p:spPr>
              <a:xfrm>
                <a:off x="0" y="414"/>
                <a:ext cx="2882" cy="1671"/>
              </a:xfrm>
              <a:custGeom>
                <a:avLst/>
                <a:gdLst/>
                <a:ahLst/>
                <a:cxnLst/>
                <a:rect l="0" t="0" r="0" b="0"/>
                <a:pathLst>
                  <a:path w="2882" h="1671">
                    <a:moveTo>
                      <a:pt x="2773" y="544"/>
                    </a:moveTo>
                    <a:lnTo>
                      <a:pt x="2740" y="528"/>
                    </a:lnTo>
                    <a:lnTo>
                      <a:pt x="2692" y="506"/>
                    </a:lnTo>
                    <a:lnTo>
                      <a:pt x="2632" y="484"/>
                    </a:lnTo>
                    <a:lnTo>
                      <a:pt x="2561" y="457"/>
                    </a:lnTo>
                    <a:lnTo>
                      <a:pt x="2480" y="424"/>
                    </a:lnTo>
                    <a:lnTo>
                      <a:pt x="2388" y="397"/>
                    </a:lnTo>
                    <a:lnTo>
                      <a:pt x="2203" y="343"/>
                    </a:lnTo>
                    <a:lnTo>
                      <a:pt x="2078" y="310"/>
                    </a:lnTo>
                    <a:lnTo>
                      <a:pt x="1970" y="277"/>
                    </a:lnTo>
                    <a:lnTo>
                      <a:pt x="1878" y="245"/>
                    </a:lnTo>
                    <a:lnTo>
                      <a:pt x="1807" y="212"/>
                    </a:lnTo>
                    <a:lnTo>
                      <a:pt x="1742" y="179"/>
                    </a:lnTo>
                    <a:lnTo>
                      <a:pt x="1693" y="152"/>
                    </a:lnTo>
                    <a:lnTo>
                      <a:pt x="1655" y="125"/>
                    </a:lnTo>
                    <a:lnTo>
                      <a:pt x="1628" y="103"/>
                    </a:lnTo>
                    <a:lnTo>
                      <a:pt x="1606" y="81"/>
                    </a:lnTo>
                    <a:lnTo>
                      <a:pt x="1590" y="60"/>
                    </a:lnTo>
                    <a:lnTo>
                      <a:pt x="1585" y="43"/>
                    </a:lnTo>
                    <a:lnTo>
                      <a:pt x="1579" y="27"/>
                    </a:lnTo>
                    <a:lnTo>
                      <a:pt x="1585" y="5"/>
                    </a:lnTo>
                    <a:lnTo>
                      <a:pt x="1585" y="0"/>
                    </a:lnTo>
                    <a:lnTo>
                      <a:pt x="1568" y="27"/>
                    </a:lnTo>
                    <a:lnTo>
                      <a:pt x="1557" y="49"/>
                    </a:lnTo>
                    <a:lnTo>
                      <a:pt x="1557" y="76"/>
                    </a:lnTo>
                    <a:lnTo>
                      <a:pt x="1568" y="98"/>
                    </a:lnTo>
                    <a:lnTo>
                      <a:pt x="1590" y="120"/>
                    </a:lnTo>
                    <a:lnTo>
                      <a:pt x="1617" y="141"/>
                    </a:lnTo>
                    <a:lnTo>
                      <a:pt x="1650" y="163"/>
                    </a:lnTo>
                    <a:lnTo>
                      <a:pt x="1688" y="185"/>
                    </a:lnTo>
                    <a:lnTo>
                      <a:pt x="1737" y="207"/>
                    </a:lnTo>
                    <a:lnTo>
                      <a:pt x="1791" y="228"/>
                    </a:lnTo>
                    <a:lnTo>
                      <a:pt x="1905" y="267"/>
                    </a:lnTo>
                    <a:lnTo>
                      <a:pt x="2040" y="310"/>
                    </a:lnTo>
                    <a:lnTo>
                      <a:pt x="2182" y="348"/>
                    </a:lnTo>
                    <a:lnTo>
                      <a:pt x="2285" y="381"/>
                    </a:lnTo>
                    <a:lnTo>
                      <a:pt x="2382" y="408"/>
                    </a:lnTo>
                    <a:lnTo>
                      <a:pt x="2464" y="435"/>
                    </a:lnTo>
                    <a:lnTo>
                      <a:pt x="2540" y="462"/>
                    </a:lnTo>
                    <a:lnTo>
                      <a:pt x="2605" y="484"/>
                    </a:lnTo>
                    <a:lnTo>
                      <a:pt x="2659" y="506"/>
                    </a:lnTo>
                    <a:lnTo>
                      <a:pt x="2708" y="528"/>
                    </a:lnTo>
                    <a:lnTo>
                      <a:pt x="2740" y="544"/>
                    </a:lnTo>
                    <a:lnTo>
                      <a:pt x="2768" y="560"/>
                    </a:lnTo>
                    <a:lnTo>
                      <a:pt x="2784" y="577"/>
                    </a:lnTo>
                    <a:lnTo>
                      <a:pt x="2795" y="593"/>
                    </a:lnTo>
                    <a:lnTo>
                      <a:pt x="2800" y="615"/>
                    </a:lnTo>
                    <a:lnTo>
                      <a:pt x="2795" y="642"/>
                    </a:lnTo>
                    <a:lnTo>
                      <a:pt x="2784" y="664"/>
                    </a:lnTo>
                    <a:lnTo>
                      <a:pt x="2762" y="691"/>
                    </a:lnTo>
                    <a:lnTo>
                      <a:pt x="2730" y="713"/>
                    </a:lnTo>
                    <a:lnTo>
                      <a:pt x="2692" y="735"/>
                    </a:lnTo>
                    <a:lnTo>
                      <a:pt x="2643" y="756"/>
                    </a:lnTo>
                    <a:lnTo>
                      <a:pt x="2589" y="778"/>
                    </a:lnTo>
                    <a:lnTo>
                      <a:pt x="2529" y="800"/>
                    </a:lnTo>
                    <a:lnTo>
                      <a:pt x="2458" y="822"/>
                    </a:lnTo>
                    <a:lnTo>
                      <a:pt x="2382" y="843"/>
                    </a:lnTo>
                    <a:lnTo>
                      <a:pt x="2301" y="865"/>
                    </a:lnTo>
                    <a:lnTo>
                      <a:pt x="2214" y="887"/>
                    </a:lnTo>
                    <a:lnTo>
                      <a:pt x="2030" y="930"/>
                    </a:lnTo>
                    <a:lnTo>
                      <a:pt x="1823" y="979"/>
                    </a:lnTo>
                    <a:lnTo>
                      <a:pt x="1606" y="1034"/>
                    </a:lnTo>
                    <a:lnTo>
                      <a:pt x="1378" y="1094"/>
                    </a:lnTo>
                    <a:lnTo>
                      <a:pt x="1145" y="1164"/>
                    </a:lnTo>
                    <a:lnTo>
                      <a:pt x="912" y="1241"/>
                    </a:lnTo>
                    <a:lnTo>
                      <a:pt x="673" y="1328"/>
                    </a:lnTo>
                    <a:lnTo>
                      <a:pt x="440" y="1431"/>
                    </a:lnTo>
                    <a:lnTo>
                      <a:pt x="217" y="1545"/>
                    </a:lnTo>
                    <a:lnTo>
                      <a:pt x="0" y="1671"/>
                    </a:lnTo>
                    <a:lnTo>
                      <a:pt x="353" y="1671"/>
                    </a:lnTo>
                    <a:lnTo>
                      <a:pt x="554" y="1567"/>
                    </a:lnTo>
                    <a:lnTo>
                      <a:pt x="754" y="1469"/>
                    </a:lnTo>
                    <a:lnTo>
                      <a:pt x="955" y="1388"/>
                    </a:lnTo>
                    <a:lnTo>
                      <a:pt x="1145" y="1311"/>
                    </a:lnTo>
                    <a:lnTo>
                      <a:pt x="1335" y="1241"/>
                    </a:lnTo>
                    <a:lnTo>
                      <a:pt x="1519" y="1186"/>
                    </a:lnTo>
                    <a:lnTo>
                      <a:pt x="1693" y="1132"/>
                    </a:lnTo>
                    <a:lnTo>
                      <a:pt x="1861" y="1083"/>
                    </a:lnTo>
                    <a:lnTo>
                      <a:pt x="2019" y="1045"/>
                    </a:lnTo>
                    <a:lnTo>
                      <a:pt x="2165" y="1007"/>
                    </a:lnTo>
                    <a:lnTo>
                      <a:pt x="2301" y="974"/>
                    </a:lnTo>
                    <a:lnTo>
                      <a:pt x="2426" y="947"/>
                    </a:lnTo>
                    <a:lnTo>
                      <a:pt x="2534" y="914"/>
                    </a:lnTo>
                    <a:lnTo>
                      <a:pt x="2626" y="892"/>
                    </a:lnTo>
                    <a:lnTo>
                      <a:pt x="2702" y="865"/>
                    </a:lnTo>
                    <a:lnTo>
                      <a:pt x="2762" y="838"/>
                    </a:lnTo>
                    <a:lnTo>
                      <a:pt x="2800" y="816"/>
                    </a:lnTo>
                    <a:lnTo>
                      <a:pt x="2827" y="794"/>
                    </a:lnTo>
                    <a:lnTo>
                      <a:pt x="2849" y="767"/>
                    </a:lnTo>
                    <a:lnTo>
                      <a:pt x="2865" y="745"/>
                    </a:lnTo>
                    <a:lnTo>
                      <a:pt x="2876" y="724"/>
                    </a:lnTo>
                    <a:lnTo>
                      <a:pt x="2882" y="702"/>
                    </a:lnTo>
                    <a:lnTo>
                      <a:pt x="2876" y="658"/>
                    </a:lnTo>
                    <a:lnTo>
                      <a:pt x="2854" y="620"/>
                    </a:lnTo>
                    <a:lnTo>
                      <a:pt x="2833" y="588"/>
                    </a:lnTo>
                    <a:lnTo>
                      <a:pt x="2800" y="560"/>
                    </a:lnTo>
                    <a:lnTo>
                      <a:pt x="2773" y="544"/>
                    </a:lnTo>
                    <a:lnTo>
                      <a:pt x="2773" y="544"/>
                    </a:lnTo>
                    <a:close/>
                  </a:path>
                </a:pathLst>
              </a:custGeom>
              <a:gradFill rotWithShape="0">
                <a:gsLst>
                  <a:gs pos="0">
                    <a:schemeClr val="bg1"/>
                  </a:gs>
                  <a:gs pos="100000">
                    <a:srgbClr val="002E8B"/>
                  </a:gs>
                </a:gsLst>
                <a:lin ang="0" scaled="1"/>
                <a:tileRect/>
              </a:gradFill>
              <a:ln w="9525">
                <a:noFill/>
              </a:ln>
            </p:spPr>
            <p:txBody>
              <a:bodyPr/>
              <a:lstStyle/>
              <a:p>
                <a:endParaRPr lang="en-US" sz="100"/>
              </a:p>
            </p:txBody>
          </p:sp>
          <p:sp>
            <p:nvSpPr>
              <p:cNvPr id="23557" name="任意多边形 16388"/>
              <p:cNvSpPr/>
              <p:nvPr/>
            </p:nvSpPr>
            <p:spPr>
              <a:xfrm>
                <a:off x="2442" y="441"/>
                <a:ext cx="1259" cy="811"/>
              </a:xfrm>
              <a:custGeom>
                <a:avLst/>
                <a:gdLst/>
                <a:ahLst/>
                <a:cxnLst/>
                <a:rect l="0" t="0" r="0" b="0"/>
                <a:pathLst>
                  <a:path w="1259" h="811">
                    <a:moveTo>
                      <a:pt x="1259" y="615"/>
                    </a:moveTo>
                    <a:lnTo>
                      <a:pt x="1248" y="588"/>
                    </a:lnTo>
                    <a:lnTo>
                      <a:pt x="1237" y="566"/>
                    </a:lnTo>
                    <a:lnTo>
                      <a:pt x="1216" y="539"/>
                    </a:lnTo>
                    <a:lnTo>
                      <a:pt x="1188" y="517"/>
                    </a:lnTo>
                    <a:lnTo>
                      <a:pt x="1123" y="479"/>
                    </a:lnTo>
                    <a:lnTo>
                      <a:pt x="1042" y="441"/>
                    </a:lnTo>
                    <a:lnTo>
                      <a:pt x="944" y="408"/>
                    </a:lnTo>
                    <a:lnTo>
                      <a:pt x="841" y="381"/>
                    </a:lnTo>
                    <a:lnTo>
                      <a:pt x="727" y="348"/>
                    </a:lnTo>
                    <a:lnTo>
                      <a:pt x="613" y="321"/>
                    </a:lnTo>
                    <a:lnTo>
                      <a:pt x="499" y="294"/>
                    </a:lnTo>
                    <a:lnTo>
                      <a:pt x="391" y="261"/>
                    </a:lnTo>
                    <a:lnTo>
                      <a:pt x="288" y="229"/>
                    </a:lnTo>
                    <a:lnTo>
                      <a:pt x="195" y="196"/>
                    </a:lnTo>
                    <a:lnTo>
                      <a:pt x="119" y="152"/>
                    </a:lnTo>
                    <a:lnTo>
                      <a:pt x="54" y="109"/>
                    </a:lnTo>
                    <a:lnTo>
                      <a:pt x="33" y="87"/>
                    </a:lnTo>
                    <a:lnTo>
                      <a:pt x="16" y="60"/>
                    </a:lnTo>
                    <a:lnTo>
                      <a:pt x="5" y="33"/>
                    </a:lnTo>
                    <a:lnTo>
                      <a:pt x="0" y="0"/>
                    </a:lnTo>
                    <a:lnTo>
                      <a:pt x="0" y="6"/>
                    </a:lnTo>
                    <a:lnTo>
                      <a:pt x="0" y="11"/>
                    </a:lnTo>
                    <a:lnTo>
                      <a:pt x="0" y="38"/>
                    </a:lnTo>
                    <a:lnTo>
                      <a:pt x="5" y="60"/>
                    </a:lnTo>
                    <a:lnTo>
                      <a:pt x="16" y="87"/>
                    </a:lnTo>
                    <a:lnTo>
                      <a:pt x="33" y="114"/>
                    </a:lnTo>
                    <a:lnTo>
                      <a:pt x="54" y="142"/>
                    </a:lnTo>
                    <a:lnTo>
                      <a:pt x="87" y="174"/>
                    </a:lnTo>
                    <a:lnTo>
                      <a:pt x="125" y="207"/>
                    </a:lnTo>
                    <a:lnTo>
                      <a:pt x="179" y="240"/>
                    </a:lnTo>
                    <a:lnTo>
                      <a:pt x="244" y="278"/>
                    </a:lnTo>
                    <a:lnTo>
                      <a:pt x="326" y="310"/>
                    </a:lnTo>
                    <a:lnTo>
                      <a:pt x="418" y="348"/>
                    </a:lnTo>
                    <a:lnTo>
                      <a:pt x="526" y="381"/>
                    </a:lnTo>
                    <a:lnTo>
                      <a:pt x="657" y="414"/>
                    </a:lnTo>
                    <a:lnTo>
                      <a:pt x="749" y="435"/>
                    </a:lnTo>
                    <a:lnTo>
                      <a:pt x="830" y="463"/>
                    </a:lnTo>
                    <a:lnTo>
                      <a:pt x="901" y="490"/>
                    </a:lnTo>
                    <a:lnTo>
                      <a:pt x="966" y="512"/>
                    </a:lnTo>
                    <a:lnTo>
                      <a:pt x="1015" y="539"/>
                    </a:lnTo>
                    <a:lnTo>
                      <a:pt x="1053" y="566"/>
                    </a:lnTo>
                    <a:lnTo>
                      <a:pt x="1080" y="593"/>
                    </a:lnTo>
                    <a:lnTo>
                      <a:pt x="1102" y="620"/>
                    </a:lnTo>
                    <a:lnTo>
                      <a:pt x="1112" y="648"/>
                    </a:lnTo>
                    <a:lnTo>
                      <a:pt x="1118" y="675"/>
                    </a:lnTo>
                    <a:lnTo>
                      <a:pt x="1112" y="697"/>
                    </a:lnTo>
                    <a:lnTo>
                      <a:pt x="1096" y="724"/>
                    </a:lnTo>
                    <a:lnTo>
                      <a:pt x="1080" y="746"/>
                    </a:lnTo>
                    <a:lnTo>
                      <a:pt x="1053" y="767"/>
                    </a:lnTo>
                    <a:lnTo>
                      <a:pt x="1015" y="789"/>
                    </a:lnTo>
                    <a:lnTo>
                      <a:pt x="977" y="811"/>
                    </a:lnTo>
                    <a:lnTo>
                      <a:pt x="1047" y="789"/>
                    </a:lnTo>
                    <a:lnTo>
                      <a:pt x="1107" y="767"/>
                    </a:lnTo>
                    <a:lnTo>
                      <a:pt x="1156" y="746"/>
                    </a:lnTo>
                    <a:lnTo>
                      <a:pt x="1199" y="724"/>
                    </a:lnTo>
                    <a:lnTo>
                      <a:pt x="1226" y="702"/>
                    </a:lnTo>
                    <a:lnTo>
                      <a:pt x="1248" y="675"/>
                    </a:lnTo>
                    <a:lnTo>
                      <a:pt x="1259" y="648"/>
                    </a:lnTo>
                    <a:lnTo>
                      <a:pt x="1259" y="615"/>
                    </a:lnTo>
                    <a:lnTo>
                      <a:pt x="1259" y="615"/>
                    </a:lnTo>
                    <a:close/>
                  </a:path>
                </a:pathLst>
              </a:custGeom>
              <a:gradFill rotWithShape="0">
                <a:gsLst>
                  <a:gs pos="0">
                    <a:schemeClr val="bg1"/>
                  </a:gs>
                  <a:gs pos="100000">
                    <a:srgbClr val="002E8B"/>
                  </a:gs>
                </a:gsLst>
                <a:lin ang="2700000" scaled="1"/>
                <a:tileRect/>
              </a:gradFill>
              <a:ln w="9525">
                <a:noFill/>
              </a:ln>
            </p:spPr>
            <p:txBody>
              <a:bodyPr/>
              <a:lstStyle/>
              <a:p>
                <a:endParaRPr lang="en-US" sz="100"/>
              </a:p>
            </p:txBody>
          </p:sp>
          <p:sp>
            <p:nvSpPr>
              <p:cNvPr id="23558" name="任意多边形 16389"/>
              <p:cNvSpPr/>
              <p:nvPr/>
            </p:nvSpPr>
            <p:spPr>
              <a:xfrm>
                <a:off x="1172" y="1116"/>
                <a:ext cx="2849" cy="969"/>
              </a:xfrm>
              <a:custGeom>
                <a:avLst/>
                <a:gdLst/>
                <a:ahLst/>
                <a:cxnLst/>
                <a:rect l="0" t="0" r="0" b="0"/>
                <a:pathLst>
                  <a:path w="2849" h="969">
                    <a:moveTo>
                      <a:pt x="92" y="958"/>
                    </a:moveTo>
                    <a:lnTo>
                      <a:pt x="0" y="969"/>
                    </a:lnTo>
                    <a:lnTo>
                      <a:pt x="391" y="969"/>
                    </a:lnTo>
                    <a:lnTo>
                      <a:pt x="434" y="947"/>
                    </a:lnTo>
                    <a:lnTo>
                      <a:pt x="483" y="914"/>
                    </a:lnTo>
                    <a:lnTo>
                      <a:pt x="554" y="876"/>
                    </a:lnTo>
                    <a:lnTo>
                      <a:pt x="635" y="838"/>
                    </a:lnTo>
                    <a:lnTo>
                      <a:pt x="727" y="794"/>
                    </a:lnTo>
                    <a:lnTo>
                      <a:pt x="836" y="745"/>
                    </a:lnTo>
                    <a:lnTo>
                      <a:pt x="961" y="696"/>
                    </a:lnTo>
                    <a:lnTo>
                      <a:pt x="1102" y="642"/>
                    </a:lnTo>
                    <a:lnTo>
                      <a:pt x="1259" y="582"/>
                    </a:lnTo>
                    <a:lnTo>
                      <a:pt x="1433" y="522"/>
                    </a:lnTo>
                    <a:lnTo>
                      <a:pt x="1623" y="462"/>
                    </a:lnTo>
                    <a:lnTo>
                      <a:pt x="1829" y="403"/>
                    </a:lnTo>
                    <a:lnTo>
                      <a:pt x="2057" y="343"/>
                    </a:lnTo>
                    <a:lnTo>
                      <a:pt x="2301" y="283"/>
                    </a:lnTo>
                    <a:lnTo>
                      <a:pt x="2567" y="223"/>
                    </a:lnTo>
                    <a:lnTo>
                      <a:pt x="2849" y="163"/>
                    </a:lnTo>
                    <a:lnTo>
                      <a:pt x="2849" y="0"/>
                    </a:lnTo>
                    <a:lnTo>
                      <a:pt x="2817" y="16"/>
                    </a:lnTo>
                    <a:lnTo>
                      <a:pt x="2773" y="33"/>
                    </a:lnTo>
                    <a:lnTo>
                      <a:pt x="2719" y="54"/>
                    </a:lnTo>
                    <a:lnTo>
                      <a:pt x="2648" y="76"/>
                    </a:lnTo>
                    <a:lnTo>
                      <a:pt x="2572" y="98"/>
                    </a:lnTo>
                    <a:lnTo>
                      <a:pt x="2491" y="120"/>
                    </a:lnTo>
                    <a:lnTo>
                      <a:pt x="2399" y="147"/>
                    </a:lnTo>
                    <a:lnTo>
                      <a:pt x="2301" y="169"/>
                    </a:lnTo>
                    <a:lnTo>
                      <a:pt x="2095" y="223"/>
                    </a:lnTo>
                    <a:lnTo>
                      <a:pt x="1889" y="277"/>
                    </a:lnTo>
                    <a:lnTo>
                      <a:pt x="1688" y="326"/>
                    </a:lnTo>
                    <a:lnTo>
                      <a:pt x="1590" y="354"/>
                    </a:lnTo>
                    <a:lnTo>
                      <a:pt x="1503" y="381"/>
                    </a:lnTo>
                    <a:lnTo>
                      <a:pt x="1107" y="506"/>
                    </a:lnTo>
                    <a:lnTo>
                      <a:pt x="912" y="577"/>
                    </a:lnTo>
                    <a:lnTo>
                      <a:pt x="727" y="647"/>
                    </a:lnTo>
                    <a:lnTo>
                      <a:pt x="548" y="718"/>
                    </a:lnTo>
                    <a:lnTo>
                      <a:pt x="380" y="794"/>
                    </a:lnTo>
                    <a:lnTo>
                      <a:pt x="228" y="876"/>
                    </a:lnTo>
                    <a:lnTo>
                      <a:pt x="92" y="958"/>
                    </a:lnTo>
                    <a:lnTo>
                      <a:pt x="92" y="958"/>
                    </a:lnTo>
                    <a:close/>
                  </a:path>
                </a:pathLst>
              </a:custGeom>
              <a:gradFill rotWithShape="0">
                <a:gsLst>
                  <a:gs pos="0">
                    <a:srgbClr val="002A7D"/>
                  </a:gs>
                  <a:gs pos="100000">
                    <a:schemeClr val="bg1"/>
                  </a:gs>
                </a:gsLst>
                <a:lin ang="5400000" scaled="1"/>
                <a:tileRect/>
              </a:gradFill>
              <a:ln w="9525">
                <a:noFill/>
              </a:ln>
            </p:spPr>
            <p:txBody>
              <a:bodyPr/>
              <a:lstStyle/>
              <a:p>
                <a:endParaRPr lang="en-US" sz="100"/>
              </a:p>
            </p:txBody>
          </p:sp>
          <p:sp>
            <p:nvSpPr>
              <p:cNvPr id="23559" name="任意多边形 16390"/>
              <p:cNvSpPr/>
              <p:nvPr/>
            </p:nvSpPr>
            <p:spPr>
              <a:xfrm>
                <a:off x="1020" y="0"/>
                <a:ext cx="3007" cy="2085"/>
              </a:xfrm>
              <a:custGeom>
                <a:avLst/>
                <a:gdLst/>
                <a:ahLst/>
                <a:cxnLst/>
                <a:rect l="0" t="0" r="0" b="0"/>
                <a:pathLst>
                  <a:path w="3007" h="2085">
                    <a:moveTo>
                      <a:pt x="1427" y="441"/>
                    </a:moveTo>
                    <a:lnTo>
                      <a:pt x="1433" y="474"/>
                    </a:lnTo>
                    <a:lnTo>
                      <a:pt x="1444" y="501"/>
                    </a:lnTo>
                    <a:lnTo>
                      <a:pt x="1460" y="528"/>
                    </a:lnTo>
                    <a:lnTo>
                      <a:pt x="1482" y="550"/>
                    </a:lnTo>
                    <a:lnTo>
                      <a:pt x="1541" y="593"/>
                    </a:lnTo>
                    <a:lnTo>
                      <a:pt x="1623" y="637"/>
                    </a:lnTo>
                    <a:lnTo>
                      <a:pt x="1715" y="670"/>
                    </a:lnTo>
                    <a:lnTo>
                      <a:pt x="1818" y="702"/>
                    </a:lnTo>
                    <a:lnTo>
                      <a:pt x="1927" y="735"/>
                    </a:lnTo>
                    <a:lnTo>
                      <a:pt x="2041" y="762"/>
                    </a:lnTo>
                    <a:lnTo>
                      <a:pt x="2155" y="789"/>
                    </a:lnTo>
                    <a:lnTo>
                      <a:pt x="2269" y="822"/>
                    </a:lnTo>
                    <a:lnTo>
                      <a:pt x="2372" y="849"/>
                    </a:lnTo>
                    <a:lnTo>
                      <a:pt x="2464" y="882"/>
                    </a:lnTo>
                    <a:lnTo>
                      <a:pt x="2551" y="920"/>
                    </a:lnTo>
                    <a:lnTo>
                      <a:pt x="2616" y="958"/>
                    </a:lnTo>
                    <a:lnTo>
                      <a:pt x="2638" y="980"/>
                    </a:lnTo>
                    <a:lnTo>
                      <a:pt x="2659" y="1007"/>
                    </a:lnTo>
                    <a:lnTo>
                      <a:pt x="2676" y="1029"/>
                    </a:lnTo>
                    <a:lnTo>
                      <a:pt x="2681" y="1056"/>
                    </a:lnTo>
                    <a:lnTo>
                      <a:pt x="2681" y="1083"/>
                    </a:lnTo>
                    <a:lnTo>
                      <a:pt x="2676" y="1105"/>
                    </a:lnTo>
                    <a:lnTo>
                      <a:pt x="2665" y="1127"/>
                    </a:lnTo>
                    <a:lnTo>
                      <a:pt x="2643" y="1149"/>
                    </a:lnTo>
                    <a:lnTo>
                      <a:pt x="2616" y="1170"/>
                    </a:lnTo>
                    <a:lnTo>
                      <a:pt x="2583" y="1187"/>
                    </a:lnTo>
                    <a:lnTo>
                      <a:pt x="2545" y="1208"/>
                    </a:lnTo>
                    <a:lnTo>
                      <a:pt x="2502" y="1225"/>
                    </a:lnTo>
                    <a:lnTo>
                      <a:pt x="2448" y="1241"/>
                    </a:lnTo>
                    <a:lnTo>
                      <a:pt x="2388" y="1257"/>
                    </a:lnTo>
                    <a:lnTo>
                      <a:pt x="2328" y="1274"/>
                    </a:lnTo>
                    <a:lnTo>
                      <a:pt x="2258" y="1290"/>
                    </a:lnTo>
                    <a:lnTo>
                      <a:pt x="2106" y="1328"/>
                    </a:lnTo>
                    <a:lnTo>
                      <a:pt x="1932" y="1372"/>
                    </a:lnTo>
                    <a:lnTo>
                      <a:pt x="1742" y="1421"/>
                    </a:lnTo>
                    <a:lnTo>
                      <a:pt x="1531" y="1475"/>
                    </a:lnTo>
                    <a:lnTo>
                      <a:pt x="1308" y="1540"/>
                    </a:lnTo>
                    <a:lnTo>
                      <a:pt x="1069" y="1617"/>
                    </a:lnTo>
                    <a:lnTo>
                      <a:pt x="820" y="1709"/>
                    </a:lnTo>
                    <a:lnTo>
                      <a:pt x="554" y="1818"/>
                    </a:lnTo>
                    <a:lnTo>
                      <a:pt x="282" y="1943"/>
                    </a:lnTo>
                    <a:lnTo>
                      <a:pt x="0" y="2085"/>
                    </a:lnTo>
                    <a:lnTo>
                      <a:pt x="152" y="2085"/>
                    </a:lnTo>
                    <a:lnTo>
                      <a:pt x="244" y="2074"/>
                    </a:lnTo>
                    <a:lnTo>
                      <a:pt x="386" y="1992"/>
                    </a:lnTo>
                    <a:lnTo>
                      <a:pt x="537" y="1910"/>
                    </a:lnTo>
                    <a:lnTo>
                      <a:pt x="700" y="1834"/>
                    </a:lnTo>
                    <a:lnTo>
                      <a:pt x="879" y="1763"/>
                    </a:lnTo>
                    <a:lnTo>
                      <a:pt x="1064" y="1693"/>
                    </a:lnTo>
                    <a:lnTo>
                      <a:pt x="1259" y="1622"/>
                    </a:lnTo>
                    <a:lnTo>
                      <a:pt x="1661" y="1497"/>
                    </a:lnTo>
                    <a:lnTo>
                      <a:pt x="1748" y="1470"/>
                    </a:lnTo>
                    <a:lnTo>
                      <a:pt x="1845" y="1442"/>
                    </a:lnTo>
                    <a:lnTo>
                      <a:pt x="2046" y="1393"/>
                    </a:lnTo>
                    <a:lnTo>
                      <a:pt x="2252" y="1339"/>
                    </a:lnTo>
                    <a:lnTo>
                      <a:pt x="2458" y="1285"/>
                    </a:lnTo>
                    <a:lnTo>
                      <a:pt x="2551" y="1263"/>
                    </a:lnTo>
                    <a:lnTo>
                      <a:pt x="2643" y="1236"/>
                    </a:lnTo>
                    <a:lnTo>
                      <a:pt x="2730" y="1214"/>
                    </a:lnTo>
                    <a:lnTo>
                      <a:pt x="2806" y="1192"/>
                    </a:lnTo>
                    <a:lnTo>
                      <a:pt x="2876" y="1170"/>
                    </a:lnTo>
                    <a:lnTo>
                      <a:pt x="2931" y="1149"/>
                    </a:lnTo>
                    <a:lnTo>
                      <a:pt x="2974" y="1132"/>
                    </a:lnTo>
                    <a:lnTo>
                      <a:pt x="3007" y="1116"/>
                    </a:lnTo>
                    <a:lnTo>
                      <a:pt x="3007" y="871"/>
                    </a:lnTo>
                    <a:lnTo>
                      <a:pt x="2941" y="860"/>
                    </a:lnTo>
                    <a:lnTo>
                      <a:pt x="2860" y="844"/>
                    </a:lnTo>
                    <a:lnTo>
                      <a:pt x="2773" y="827"/>
                    </a:lnTo>
                    <a:lnTo>
                      <a:pt x="2670" y="806"/>
                    </a:lnTo>
                    <a:lnTo>
                      <a:pt x="2567" y="784"/>
                    </a:lnTo>
                    <a:lnTo>
                      <a:pt x="2458" y="757"/>
                    </a:lnTo>
                    <a:lnTo>
                      <a:pt x="2241" y="702"/>
                    </a:lnTo>
                    <a:lnTo>
                      <a:pt x="2138" y="670"/>
                    </a:lnTo>
                    <a:lnTo>
                      <a:pt x="2046" y="637"/>
                    </a:lnTo>
                    <a:lnTo>
                      <a:pt x="1959" y="604"/>
                    </a:lnTo>
                    <a:lnTo>
                      <a:pt x="1883" y="566"/>
                    </a:lnTo>
                    <a:lnTo>
                      <a:pt x="1824" y="534"/>
                    </a:lnTo>
                    <a:lnTo>
                      <a:pt x="1780" y="495"/>
                    </a:lnTo>
                    <a:lnTo>
                      <a:pt x="1769" y="474"/>
                    </a:lnTo>
                    <a:lnTo>
                      <a:pt x="1758" y="457"/>
                    </a:lnTo>
                    <a:lnTo>
                      <a:pt x="1753" y="436"/>
                    </a:lnTo>
                    <a:lnTo>
                      <a:pt x="1758" y="419"/>
                    </a:lnTo>
                    <a:lnTo>
                      <a:pt x="1780" y="381"/>
                    </a:lnTo>
                    <a:lnTo>
                      <a:pt x="1813" y="343"/>
                    </a:lnTo>
                    <a:lnTo>
                      <a:pt x="1862" y="316"/>
                    </a:lnTo>
                    <a:lnTo>
                      <a:pt x="1921" y="289"/>
                    </a:lnTo>
                    <a:lnTo>
                      <a:pt x="1986" y="267"/>
                    </a:lnTo>
                    <a:lnTo>
                      <a:pt x="2062" y="245"/>
                    </a:lnTo>
                    <a:lnTo>
                      <a:pt x="2149" y="229"/>
                    </a:lnTo>
                    <a:lnTo>
                      <a:pt x="2236" y="213"/>
                    </a:lnTo>
                    <a:lnTo>
                      <a:pt x="2431" y="180"/>
                    </a:lnTo>
                    <a:lnTo>
                      <a:pt x="2627" y="158"/>
                    </a:lnTo>
                    <a:lnTo>
                      <a:pt x="2827" y="125"/>
                    </a:lnTo>
                    <a:lnTo>
                      <a:pt x="2920" y="109"/>
                    </a:lnTo>
                    <a:lnTo>
                      <a:pt x="3007" y="87"/>
                    </a:lnTo>
                    <a:lnTo>
                      <a:pt x="3007" y="0"/>
                    </a:lnTo>
                    <a:lnTo>
                      <a:pt x="2909" y="22"/>
                    </a:lnTo>
                    <a:lnTo>
                      <a:pt x="2795" y="44"/>
                    </a:lnTo>
                    <a:lnTo>
                      <a:pt x="2676" y="66"/>
                    </a:lnTo>
                    <a:lnTo>
                      <a:pt x="2551" y="82"/>
                    </a:lnTo>
                    <a:lnTo>
                      <a:pt x="2285" y="120"/>
                    </a:lnTo>
                    <a:lnTo>
                      <a:pt x="2155" y="136"/>
                    </a:lnTo>
                    <a:lnTo>
                      <a:pt x="2030" y="158"/>
                    </a:lnTo>
                    <a:lnTo>
                      <a:pt x="1905" y="174"/>
                    </a:lnTo>
                    <a:lnTo>
                      <a:pt x="1791" y="202"/>
                    </a:lnTo>
                    <a:lnTo>
                      <a:pt x="1688" y="229"/>
                    </a:lnTo>
                    <a:lnTo>
                      <a:pt x="1601" y="261"/>
                    </a:lnTo>
                    <a:lnTo>
                      <a:pt x="1525" y="300"/>
                    </a:lnTo>
                    <a:lnTo>
                      <a:pt x="1471" y="338"/>
                    </a:lnTo>
                    <a:lnTo>
                      <a:pt x="1455" y="359"/>
                    </a:lnTo>
                    <a:lnTo>
                      <a:pt x="1438" y="387"/>
                    </a:lnTo>
                    <a:lnTo>
                      <a:pt x="1427" y="414"/>
                    </a:lnTo>
                    <a:lnTo>
                      <a:pt x="1427" y="441"/>
                    </a:lnTo>
                    <a:lnTo>
                      <a:pt x="1427" y="441"/>
                    </a:lnTo>
                    <a:close/>
                  </a:path>
                </a:pathLst>
              </a:custGeom>
              <a:solidFill>
                <a:schemeClr val="bg1"/>
              </a:solidFill>
              <a:ln w="9525">
                <a:noFill/>
              </a:ln>
            </p:spPr>
            <p:txBody>
              <a:bodyPr/>
              <a:lstStyle/>
              <a:p>
                <a:endParaRPr lang="en-US" sz="100"/>
              </a:p>
            </p:txBody>
          </p:sp>
          <p:sp>
            <p:nvSpPr>
              <p:cNvPr id="23560" name="任意多边形 16391"/>
              <p:cNvSpPr/>
              <p:nvPr/>
            </p:nvSpPr>
            <p:spPr>
              <a:xfrm>
                <a:off x="2773" y="87"/>
                <a:ext cx="1248" cy="539"/>
              </a:xfrm>
              <a:custGeom>
                <a:avLst/>
                <a:gdLst/>
                <a:ahLst/>
                <a:cxnLst/>
                <a:rect l="0" t="0" r="0" b="0"/>
                <a:pathLst>
                  <a:path w="1248" h="539">
                    <a:moveTo>
                      <a:pt x="0" y="332"/>
                    </a:moveTo>
                    <a:lnTo>
                      <a:pt x="0" y="360"/>
                    </a:lnTo>
                    <a:lnTo>
                      <a:pt x="5" y="387"/>
                    </a:lnTo>
                    <a:lnTo>
                      <a:pt x="27" y="414"/>
                    </a:lnTo>
                    <a:lnTo>
                      <a:pt x="54" y="436"/>
                    </a:lnTo>
                    <a:lnTo>
                      <a:pt x="92" y="463"/>
                    </a:lnTo>
                    <a:lnTo>
                      <a:pt x="141" y="490"/>
                    </a:lnTo>
                    <a:lnTo>
                      <a:pt x="195" y="512"/>
                    </a:lnTo>
                    <a:lnTo>
                      <a:pt x="255" y="539"/>
                    </a:lnTo>
                    <a:lnTo>
                      <a:pt x="212" y="517"/>
                    </a:lnTo>
                    <a:lnTo>
                      <a:pt x="179" y="490"/>
                    </a:lnTo>
                    <a:lnTo>
                      <a:pt x="157" y="468"/>
                    </a:lnTo>
                    <a:lnTo>
                      <a:pt x="141" y="447"/>
                    </a:lnTo>
                    <a:lnTo>
                      <a:pt x="136" y="425"/>
                    </a:lnTo>
                    <a:lnTo>
                      <a:pt x="136" y="403"/>
                    </a:lnTo>
                    <a:lnTo>
                      <a:pt x="141" y="381"/>
                    </a:lnTo>
                    <a:lnTo>
                      <a:pt x="157" y="365"/>
                    </a:lnTo>
                    <a:lnTo>
                      <a:pt x="179" y="343"/>
                    </a:lnTo>
                    <a:lnTo>
                      <a:pt x="201" y="327"/>
                    </a:lnTo>
                    <a:lnTo>
                      <a:pt x="266" y="294"/>
                    </a:lnTo>
                    <a:lnTo>
                      <a:pt x="353" y="262"/>
                    </a:lnTo>
                    <a:lnTo>
                      <a:pt x="445" y="234"/>
                    </a:lnTo>
                    <a:lnTo>
                      <a:pt x="554" y="213"/>
                    </a:lnTo>
                    <a:lnTo>
                      <a:pt x="662" y="191"/>
                    </a:lnTo>
                    <a:lnTo>
                      <a:pt x="890" y="153"/>
                    </a:lnTo>
                    <a:lnTo>
                      <a:pt x="993" y="136"/>
                    </a:lnTo>
                    <a:lnTo>
                      <a:pt x="1091" y="120"/>
                    </a:lnTo>
                    <a:lnTo>
                      <a:pt x="1178" y="115"/>
                    </a:lnTo>
                    <a:lnTo>
                      <a:pt x="1248" y="104"/>
                    </a:lnTo>
                    <a:lnTo>
                      <a:pt x="1248" y="0"/>
                    </a:lnTo>
                    <a:lnTo>
                      <a:pt x="1161" y="22"/>
                    </a:lnTo>
                    <a:lnTo>
                      <a:pt x="1069" y="38"/>
                    </a:lnTo>
                    <a:lnTo>
                      <a:pt x="874" y="71"/>
                    </a:lnTo>
                    <a:lnTo>
                      <a:pt x="673" y="93"/>
                    </a:lnTo>
                    <a:lnTo>
                      <a:pt x="483" y="126"/>
                    </a:lnTo>
                    <a:lnTo>
                      <a:pt x="391" y="142"/>
                    </a:lnTo>
                    <a:lnTo>
                      <a:pt x="309" y="158"/>
                    </a:lnTo>
                    <a:lnTo>
                      <a:pt x="228" y="180"/>
                    </a:lnTo>
                    <a:lnTo>
                      <a:pt x="163" y="202"/>
                    </a:lnTo>
                    <a:lnTo>
                      <a:pt x="103" y="229"/>
                    </a:lnTo>
                    <a:lnTo>
                      <a:pt x="54" y="256"/>
                    </a:lnTo>
                    <a:lnTo>
                      <a:pt x="22" y="294"/>
                    </a:lnTo>
                    <a:lnTo>
                      <a:pt x="0" y="332"/>
                    </a:lnTo>
                    <a:lnTo>
                      <a:pt x="0" y="332"/>
                    </a:lnTo>
                    <a:close/>
                  </a:path>
                </a:pathLst>
              </a:custGeom>
              <a:gradFill rotWithShape="0">
                <a:gsLst>
                  <a:gs pos="0">
                    <a:srgbClr val="002D86"/>
                  </a:gs>
                  <a:gs pos="100000">
                    <a:schemeClr val="bg1"/>
                  </a:gs>
                </a:gsLst>
                <a:lin ang="2700000" scaled="1"/>
                <a:tileRect/>
              </a:gradFill>
              <a:ln w="9525">
                <a:noFill/>
              </a:ln>
            </p:spPr>
            <p:txBody>
              <a:bodyPr/>
              <a:lstStyle/>
              <a:p>
                <a:endParaRPr lang="en-US" sz="100"/>
              </a:p>
            </p:txBody>
          </p:sp>
        </p:grpSp>
        <p:sp>
          <p:nvSpPr>
            <p:cNvPr id="23561" name="任意多边形 16392"/>
            <p:cNvSpPr/>
            <p:nvPr/>
          </p:nvSpPr>
          <p:spPr>
            <a:xfrm>
              <a:off x="3322" y="1341"/>
              <a:ext cx="1825" cy="1537"/>
            </a:xfrm>
            <a:custGeom>
              <a:avLst/>
              <a:gdLst/>
              <a:ahLst/>
              <a:cxnLst/>
              <a:rect l="0" t="0" r="0" b="0"/>
              <a:pathLst>
                <a:path w="2296" h="1469">
                  <a:moveTo>
                    <a:pt x="771" y="1088"/>
                  </a:moveTo>
                  <a:lnTo>
                    <a:pt x="982" y="1061"/>
                  </a:lnTo>
                  <a:lnTo>
                    <a:pt x="1178" y="1034"/>
                  </a:lnTo>
                  <a:lnTo>
                    <a:pt x="1357" y="1012"/>
                  </a:lnTo>
                  <a:lnTo>
                    <a:pt x="1520" y="985"/>
                  </a:lnTo>
                  <a:lnTo>
                    <a:pt x="1666" y="957"/>
                  </a:lnTo>
                  <a:lnTo>
                    <a:pt x="1796" y="930"/>
                  </a:lnTo>
                  <a:lnTo>
                    <a:pt x="1916" y="897"/>
                  </a:lnTo>
                  <a:lnTo>
                    <a:pt x="2013" y="870"/>
                  </a:lnTo>
                  <a:lnTo>
                    <a:pt x="2100" y="832"/>
                  </a:lnTo>
                  <a:lnTo>
                    <a:pt x="2171" y="800"/>
                  </a:lnTo>
                  <a:lnTo>
                    <a:pt x="2220" y="756"/>
                  </a:lnTo>
                  <a:lnTo>
                    <a:pt x="2263" y="712"/>
                  </a:lnTo>
                  <a:lnTo>
                    <a:pt x="2285" y="669"/>
                  </a:lnTo>
                  <a:lnTo>
                    <a:pt x="2296" y="614"/>
                  </a:lnTo>
                  <a:lnTo>
                    <a:pt x="2290" y="560"/>
                  </a:lnTo>
                  <a:lnTo>
                    <a:pt x="2269" y="500"/>
                  </a:lnTo>
                  <a:lnTo>
                    <a:pt x="2241" y="457"/>
                  </a:lnTo>
                  <a:lnTo>
                    <a:pt x="2198" y="408"/>
                  </a:lnTo>
                  <a:lnTo>
                    <a:pt x="2144" y="364"/>
                  </a:lnTo>
                  <a:lnTo>
                    <a:pt x="2079" y="321"/>
                  </a:lnTo>
                  <a:lnTo>
                    <a:pt x="2008" y="277"/>
                  </a:lnTo>
                  <a:lnTo>
                    <a:pt x="1927" y="234"/>
                  </a:lnTo>
                  <a:lnTo>
                    <a:pt x="1769" y="157"/>
                  </a:lnTo>
                  <a:lnTo>
                    <a:pt x="1688" y="125"/>
                  </a:lnTo>
                  <a:lnTo>
                    <a:pt x="1612" y="92"/>
                  </a:lnTo>
                  <a:lnTo>
                    <a:pt x="1536" y="65"/>
                  </a:lnTo>
                  <a:lnTo>
                    <a:pt x="1476" y="43"/>
                  </a:lnTo>
                  <a:lnTo>
                    <a:pt x="1422" y="27"/>
                  </a:lnTo>
                  <a:lnTo>
                    <a:pt x="1384" y="10"/>
                  </a:lnTo>
                  <a:lnTo>
                    <a:pt x="1357" y="5"/>
                  </a:lnTo>
                  <a:lnTo>
                    <a:pt x="1346" y="0"/>
                  </a:lnTo>
                  <a:lnTo>
                    <a:pt x="1498" y="54"/>
                  </a:lnTo>
                  <a:lnTo>
                    <a:pt x="1655" y="119"/>
                  </a:lnTo>
                  <a:lnTo>
                    <a:pt x="1807" y="185"/>
                  </a:lnTo>
                  <a:lnTo>
                    <a:pt x="1948" y="255"/>
                  </a:lnTo>
                  <a:lnTo>
                    <a:pt x="2013" y="288"/>
                  </a:lnTo>
                  <a:lnTo>
                    <a:pt x="2068" y="326"/>
                  </a:lnTo>
                  <a:lnTo>
                    <a:pt x="2122" y="364"/>
                  </a:lnTo>
                  <a:lnTo>
                    <a:pt x="2171" y="402"/>
                  </a:lnTo>
                  <a:lnTo>
                    <a:pt x="2209" y="440"/>
                  </a:lnTo>
                  <a:lnTo>
                    <a:pt x="2236" y="478"/>
                  </a:lnTo>
                  <a:lnTo>
                    <a:pt x="2252" y="522"/>
                  </a:lnTo>
                  <a:lnTo>
                    <a:pt x="2263" y="560"/>
                  </a:lnTo>
                  <a:lnTo>
                    <a:pt x="2258" y="598"/>
                  </a:lnTo>
                  <a:lnTo>
                    <a:pt x="2241" y="636"/>
                  </a:lnTo>
                  <a:lnTo>
                    <a:pt x="2214" y="669"/>
                  </a:lnTo>
                  <a:lnTo>
                    <a:pt x="2171" y="702"/>
                  </a:lnTo>
                  <a:lnTo>
                    <a:pt x="2122" y="729"/>
                  </a:lnTo>
                  <a:lnTo>
                    <a:pt x="2062" y="756"/>
                  </a:lnTo>
                  <a:lnTo>
                    <a:pt x="1997" y="778"/>
                  </a:lnTo>
                  <a:lnTo>
                    <a:pt x="1921" y="800"/>
                  </a:lnTo>
                  <a:lnTo>
                    <a:pt x="1834" y="821"/>
                  </a:lnTo>
                  <a:lnTo>
                    <a:pt x="1748" y="843"/>
                  </a:lnTo>
                  <a:lnTo>
                    <a:pt x="1552" y="876"/>
                  </a:lnTo>
                  <a:lnTo>
                    <a:pt x="1351" y="908"/>
                  </a:lnTo>
                  <a:lnTo>
                    <a:pt x="1134" y="941"/>
                  </a:lnTo>
                  <a:lnTo>
                    <a:pt x="923" y="968"/>
                  </a:lnTo>
                  <a:lnTo>
                    <a:pt x="716" y="995"/>
                  </a:lnTo>
                  <a:lnTo>
                    <a:pt x="521" y="1028"/>
                  </a:lnTo>
                  <a:lnTo>
                    <a:pt x="434" y="1044"/>
                  </a:lnTo>
                  <a:lnTo>
                    <a:pt x="353" y="1066"/>
                  </a:lnTo>
                  <a:lnTo>
                    <a:pt x="277" y="1082"/>
                  </a:lnTo>
                  <a:lnTo>
                    <a:pt x="206" y="1104"/>
                  </a:lnTo>
                  <a:lnTo>
                    <a:pt x="147" y="1126"/>
                  </a:lnTo>
                  <a:lnTo>
                    <a:pt x="92" y="1148"/>
                  </a:lnTo>
                  <a:lnTo>
                    <a:pt x="54" y="1175"/>
                  </a:lnTo>
                  <a:lnTo>
                    <a:pt x="22" y="1202"/>
                  </a:lnTo>
                  <a:lnTo>
                    <a:pt x="6" y="1229"/>
                  </a:lnTo>
                  <a:lnTo>
                    <a:pt x="0" y="1262"/>
                  </a:lnTo>
                  <a:lnTo>
                    <a:pt x="11" y="1295"/>
                  </a:lnTo>
                  <a:lnTo>
                    <a:pt x="27" y="1327"/>
                  </a:lnTo>
                  <a:lnTo>
                    <a:pt x="54" y="1355"/>
                  </a:lnTo>
                  <a:lnTo>
                    <a:pt x="98" y="1382"/>
                  </a:lnTo>
                  <a:lnTo>
                    <a:pt x="141" y="1404"/>
                  </a:lnTo>
                  <a:lnTo>
                    <a:pt x="196" y="1425"/>
                  </a:lnTo>
                  <a:lnTo>
                    <a:pt x="261" y="1447"/>
                  </a:lnTo>
                  <a:lnTo>
                    <a:pt x="326" y="1469"/>
                  </a:lnTo>
                  <a:lnTo>
                    <a:pt x="266" y="1442"/>
                  </a:lnTo>
                  <a:lnTo>
                    <a:pt x="217" y="1414"/>
                  </a:lnTo>
                  <a:lnTo>
                    <a:pt x="174" y="1387"/>
                  </a:lnTo>
                  <a:lnTo>
                    <a:pt x="147" y="1360"/>
                  </a:lnTo>
                  <a:lnTo>
                    <a:pt x="125" y="1333"/>
                  </a:lnTo>
                  <a:lnTo>
                    <a:pt x="120" y="1306"/>
                  </a:lnTo>
                  <a:lnTo>
                    <a:pt x="125" y="1278"/>
                  </a:lnTo>
                  <a:lnTo>
                    <a:pt x="141" y="1257"/>
                  </a:lnTo>
                  <a:lnTo>
                    <a:pt x="174" y="1229"/>
                  </a:lnTo>
                  <a:lnTo>
                    <a:pt x="212" y="1208"/>
                  </a:lnTo>
                  <a:lnTo>
                    <a:pt x="272" y="1186"/>
                  </a:lnTo>
                  <a:lnTo>
                    <a:pt x="342" y="1164"/>
                  </a:lnTo>
                  <a:lnTo>
                    <a:pt x="423" y="1142"/>
                  </a:lnTo>
                  <a:lnTo>
                    <a:pt x="527" y="1121"/>
                  </a:lnTo>
                  <a:lnTo>
                    <a:pt x="641" y="1104"/>
                  </a:lnTo>
                  <a:lnTo>
                    <a:pt x="771" y="1088"/>
                  </a:lnTo>
                  <a:lnTo>
                    <a:pt x="771" y="1088"/>
                  </a:lnTo>
                  <a:close/>
                </a:path>
              </a:pathLst>
            </a:custGeom>
            <a:gradFill rotWithShape="0">
              <a:gsLst>
                <a:gs pos="0">
                  <a:srgbClr val="002B82"/>
                </a:gs>
                <a:gs pos="100000">
                  <a:schemeClr val="bg1"/>
                </a:gs>
              </a:gsLst>
              <a:lin ang="2700000" scaled="1"/>
              <a:tileRect/>
            </a:gradFill>
            <a:ln w="9525">
              <a:noFill/>
            </a:ln>
          </p:spPr>
          <p:txBody>
            <a:bodyPr/>
            <a:lstStyle/>
            <a:p>
              <a:endParaRPr lang="en-US" sz="100"/>
            </a:p>
          </p:txBody>
        </p:sp>
        <p:sp>
          <p:nvSpPr>
            <p:cNvPr id="23562" name="任意多边形 16393"/>
            <p:cNvSpPr/>
            <p:nvPr/>
          </p:nvSpPr>
          <p:spPr>
            <a:xfrm>
              <a:off x="0" y="0"/>
              <a:ext cx="5758" cy="1776"/>
            </a:xfrm>
            <a:custGeom>
              <a:avLst/>
              <a:gdLst/>
              <a:ahLst/>
              <a:cxnLst/>
              <a:rect l="0" t="0" r="0" b="0"/>
              <a:pathLst>
                <a:path w="5740" h="1906">
                  <a:moveTo>
                    <a:pt x="0" y="0"/>
                  </a:moveTo>
                  <a:lnTo>
                    <a:pt x="0" y="1906"/>
                  </a:lnTo>
                  <a:lnTo>
                    <a:pt x="5740" y="1906"/>
                  </a:lnTo>
                  <a:lnTo>
                    <a:pt x="5740" y="0"/>
                  </a:lnTo>
                  <a:lnTo>
                    <a:pt x="0" y="0"/>
                  </a:lnTo>
                  <a:lnTo>
                    <a:pt x="0" y="0"/>
                  </a:lnTo>
                  <a:close/>
                </a:path>
              </a:pathLst>
            </a:custGeom>
            <a:gradFill rotWithShape="0">
              <a:gsLst>
                <a:gs pos="0">
                  <a:schemeClr val="bg2"/>
                </a:gs>
                <a:gs pos="100000">
                  <a:schemeClr val="bg1"/>
                </a:gs>
              </a:gsLst>
              <a:lin ang="5400000" scaled="1"/>
              <a:tileRect/>
            </a:gradFill>
            <a:ln w="9525">
              <a:noFill/>
            </a:ln>
          </p:spPr>
          <p:txBody>
            <a:bodyPr/>
            <a:lstStyle/>
            <a:p>
              <a:endParaRPr lang="en-US" sz="100"/>
            </a:p>
          </p:txBody>
        </p:sp>
      </p:grpSp>
      <p:sp>
        <p:nvSpPr>
          <p:cNvPr id="16395" name="标题 16394"/>
          <p:cNvSpPr>
            <a:spLocks noGrp="1"/>
          </p:cNvSpPr>
          <p:nvPr>
            <p:ph type="ctrTitle" sz="quarter"/>
          </p:nvPr>
        </p:nvSpPr>
        <p:spPr>
          <a:xfrm>
            <a:off x="685800" y="1302772"/>
            <a:ext cx="7772400" cy="1440908"/>
          </a:xfrm>
          <a:prstGeom prst="rect">
            <a:avLst/>
          </a:prstGeom>
          <a:noFill/>
          <a:ln w="9525">
            <a:noFill/>
            <a:miter/>
          </a:ln>
        </p:spPr>
        <p:txBody>
          <a:bodyPr anchor="ctr"/>
          <a:lstStyle>
            <a:lvl1pPr lvl="0">
              <a:defRPr sz="4500" kern="1200"/>
            </a:lvl1pPr>
          </a:lstStyle>
          <a:p>
            <a:pPr lvl="0" fontAlgn="base"/>
            <a:r>
              <a:rPr lang="zh-CN" altLang="en-US" strike="noStrike" noProof="1"/>
              <a:t>单击此处编辑母版标题样式</a:t>
            </a:r>
          </a:p>
        </p:txBody>
      </p:sp>
      <p:sp>
        <p:nvSpPr>
          <p:cNvPr id="16396" name="副标题 16395"/>
          <p:cNvSpPr>
            <a:spLocks noGrp="1"/>
          </p:cNvSpPr>
          <p:nvPr>
            <p:ph type="subTitle" sz="quarter" idx="1"/>
          </p:nvPr>
        </p:nvSpPr>
        <p:spPr>
          <a:xfrm>
            <a:off x="1371600" y="2915160"/>
            <a:ext cx="6400800" cy="1314680"/>
          </a:xfrm>
          <a:prstGeom prst="rect">
            <a:avLst/>
          </a:prstGeom>
          <a:noFill/>
          <a:ln w="9525">
            <a:noFill/>
            <a:miter/>
          </a:ln>
        </p:spPr>
        <p:txBody>
          <a:bodyPr anchor="t"/>
          <a:lstStyle>
            <a:lvl1pPr marL="0" lvl="0" indent="0" algn="ctr">
              <a:buNone/>
              <a:defRPr kern="1200"/>
            </a:lvl1pPr>
            <a:lvl2pPr marL="342900" lvl="1" indent="-342900" algn="ctr">
              <a:buNone/>
              <a:defRPr kern="1200"/>
            </a:lvl2pPr>
            <a:lvl3pPr marL="685800" lvl="2" indent="-685800" algn="ctr">
              <a:buNone/>
              <a:defRPr kern="1200"/>
            </a:lvl3pPr>
            <a:lvl4pPr marL="1028700" lvl="3" indent="-1028700" algn="ctr">
              <a:buNone/>
              <a:defRPr kern="1200"/>
            </a:lvl4pPr>
            <a:lvl5pPr marL="1371600" lvl="4" indent="-1371600" algn="ctr">
              <a:buNone/>
              <a:defRPr kern="1200"/>
            </a:lvl5pPr>
          </a:lstStyle>
          <a:p>
            <a:pPr lvl="0" fontAlgn="base"/>
            <a:r>
              <a:rPr lang="zh-CN" altLang="en-US" strike="noStrike" noProof="1"/>
              <a:t>单击此处编辑母版副标题样式</a:t>
            </a:r>
          </a:p>
        </p:txBody>
      </p:sp>
      <p:sp>
        <p:nvSpPr>
          <p:cNvPr id="16397" name="日期占位符 16396"/>
          <p:cNvSpPr>
            <a:spLocks noGrp="1"/>
          </p:cNvSpPr>
          <p:nvPr>
            <p:ph type="dt" sz="quarter" idx="2"/>
          </p:nvPr>
        </p:nvSpPr>
        <p:spPr>
          <a:xfrm>
            <a:off x="457200" y="4687120"/>
            <a:ext cx="2133600" cy="357250"/>
          </a:xfrm>
          <a:prstGeom prst="rect">
            <a:avLst/>
          </a:prstGeom>
          <a:noFill/>
          <a:ln w="9525">
            <a:noFill/>
            <a:miter/>
          </a:ln>
        </p:spPr>
        <p:txBody>
          <a:bodyPr anchor="b"/>
          <a:lstStyle/>
          <a:p>
            <a:pPr fontAlgn="base"/>
            <a:fld id="{BB962C8B-B14F-4D97-AF65-F5344CB8AC3E}" type="datetimeFigureOut">
              <a:rPr lang="zh-CN" altLang="en-US" strike="noStrike" noProof="1">
                <a:latin typeface="Arial" panose="020B0604020202020204" pitchFamily="34" charset="0"/>
                <a:ea typeface="宋体" panose="02010600030101010101" pitchFamily="2" charset="-122"/>
                <a:cs typeface="+mn-ea"/>
              </a:rPr>
              <a:t>2022/10/31</a:t>
            </a:fld>
            <a:endParaRPr lang="zh-CN" altLang="en-US" strike="noStrike" noProof="1">
              <a:latin typeface="Arial" panose="020B0604020202020204" pitchFamily="34" charset="0"/>
              <a:ea typeface="宋体" panose="02010600030101010101" pitchFamily="2" charset="-122"/>
              <a:cs typeface="+mn-ea"/>
            </a:endParaRPr>
          </a:p>
        </p:txBody>
      </p:sp>
      <p:sp>
        <p:nvSpPr>
          <p:cNvPr id="16398" name="页脚占位符 16397"/>
          <p:cNvSpPr>
            <a:spLocks noGrp="1"/>
          </p:cNvSpPr>
          <p:nvPr>
            <p:ph type="ftr" sz="quarter" idx="3"/>
          </p:nvPr>
        </p:nvSpPr>
        <p:spPr>
          <a:xfrm>
            <a:off x="3124200" y="4689501"/>
            <a:ext cx="2895600" cy="357250"/>
          </a:xfrm>
          <a:prstGeom prst="rect">
            <a:avLst/>
          </a:prstGeom>
          <a:noFill/>
          <a:ln w="9525">
            <a:noFill/>
            <a:miter/>
          </a:ln>
        </p:spPr>
        <p:txBody>
          <a:bodyPr anchor="b"/>
          <a:lstStyle/>
          <a:p>
            <a:pPr fontAlgn="base"/>
            <a:endParaRPr lang="zh-CN" strike="noStrike" noProof="1"/>
          </a:p>
        </p:txBody>
      </p:sp>
      <p:sp>
        <p:nvSpPr>
          <p:cNvPr id="16399" name="灯片编号占位符 16398"/>
          <p:cNvSpPr>
            <a:spLocks noGrp="1"/>
          </p:cNvSpPr>
          <p:nvPr>
            <p:ph type="sldNum" sz="quarter" idx="4"/>
          </p:nvPr>
        </p:nvSpPr>
        <p:spPr>
          <a:xfrm>
            <a:off x="6553200" y="4691883"/>
            <a:ext cx="2133600" cy="357250"/>
          </a:xfrm>
          <a:prstGeom prst="rect">
            <a:avLst/>
          </a:prstGeom>
          <a:noFill/>
          <a:ln w="9525">
            <a:noFill/>
            <a:miter/>
          </a:ln>
        </p:spPr>
        <p:txBody>
          <a:bodyPr anchor="b"/>
          <a:lstStyle/>
          <a:p>
            <a:pPr fontAlgn="base"/>
            <a:fld id="{9A0DB2DC-4C9A-4742-B13C-FB6460FD3503}" type="slidenum">
              <a:rPr lang="en-US" altLang="zh-CN" strike="noStrike" noProof="1">
                <a:latin typeface="Arial" panose="020B0604020202020204" pitchFamily="34" charset="0"/>
                <a:ea typeface="宋体" panose="02010600030101010101" pitchFamily="2" charset="-122"/>
                <a:cs typeface="+mn-ea"/>
              </a:rPr>
              <a:t>‹#›</a:t>
            </a:fld>
            <a:endParaRPr lang="zh-CN" strike="noStrike" noProof="1"/>
          </a:p>
        </p:txBody>
      </p:sp>
    </p:spTree>
  </p:cSld>
  <p:clrMapOvr>
    <a:masterClrMapping/>
  </p:clrMapOvr>
  <p:hf hdr="0" ftr="0" dt="0"/>
</p:sldLayout>
</file>

<file path=ppt/slideLayouts/slideLayout12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4" name="Date Placeholder 3"/>
          <p:cNvSpPr>
            <a:spLocks noGrp="1"/>
          </p:cNvSpPr>
          <p:nvPr>
            <p:ph type="dt" sz="half" idx="10"/>
          </p:nvPr>
        </p:nvSpPr>
        <p:spPr/>
        <p:txBody>
          <a:bodyPr/>
          <a:lstStyle/>
          <a:p>
            <a:pPr lvl="0" fontAlgn="base"/>
            <a:fld id="{BB962C8B-B14F-4D97-AF65-F5344CB8AC3E}" type="datetimeFigureOut">
              <a:rPr lang="zh-CN" altLang="en-US" strike="noStrike" noProof="1">
                <a:latin typeface="Arial" panose="020B0604020202020204" pitchFamily="34" charset="0"/>
                <a:ea typeface="宋体" panose="02010600030101010101" pitchFamily="2" charset="-122"/>
                <a:cs typeface="+mn-ea"/>
              </a:rPr>
              <a:t>2022/10/31</a:t>
            </a:fld>
            <a:endParaRPr lang="zh-CN" altLang="en-US" strike="noStrike" noProof="1">
              <a:latin typeface="Arial" panose="020B0604020202020204" pitchFamily="34" charset="0"/>
              <a:ea typeface="宋体" panose="02010600030101010101" pitchFamily="2" charset="-122"/>
              <a:cs typeface="+mn-ea"/>
            </a:endParaRPr>
          </a:p>
        </p:txBody>
      </p:sp>
      <p:sp>
        <p:nvSpPr>
          <p:cNvPr id="5" name="Slide Number Placeholder 4"/>
          <p:cNvSpPr>
            <a:spLocks noGrp="1"/>
          </p:cNvSpPr>
          <p:nvPr>
            <p:ph type="sldNum" sz="quarter" idx="11"/>
          </p:nvPr>
        </p:nvSpPr>
        <p:spPr/>
        <p:txBody>
          <a:bodyPr/>
          <a:lstStyle/>
          <a:p>
            <a:pPr lvl="0" fontAlgn="base"/>
            <a:fld id="{9A0DB2DC-4C9A-4742-B13C-FB6460FD3503}" type="slidenum">
              <a:rPr lang="en-US" altLang="zh-CN" strike="noStrike" noProof="1">
                <a:latin typeface="Arial" panose="020B0604020202020204" pitchFamily="34" charset="0"/>
                <a:ea typeface="宋体" panose="02010600030101010101" pitchFamily="2" charset="-122"/>
                <a:cs typeface="+mn-ea"/>
              </a:rPr>
              <a:t>‹#›</a:t>
            </a:fld>
            <a:endParaRPr lang="zh-CN" strike="noStrike" noProof="1"/>
          </a:p>
        </p:txBody>
      </p:sp>
      <p:sp>
        <p:nvSpPr>
          <p:cNvPr id="6" name="Footer Placeholder 5"/>
          <p:cNvSpPr>
            <a:spLocks noGrp="1"/>
          </p:cNvSpPr>
          <p:nvPr>
            <p:ph type="ftr" sz="quarter" idx="12"/>
          </p:nvPr>
        </p:nvSpPr>
        <p:spPr/>
        <p:txBody>
          <a:bodyPr/>
          <a:lstStyle/>
          <a:p>
            <a:pPr lvl="0" fontAlgn="base"/>
            <a:endParaRPr lang="zh-CN" strike="noStrike" noProof="1"/>
          </a:p>
        </p:txBody>
      </p:sp>
    </p:spTree>
  </p:cSld>
  <p:clrMapOvr>
    <a:masterClrMapping/>
  </p:clrMapOvr>
  <p:hf hdr="0" ftr="0" dt="0"/>
</p:sldLayout>
</file>

<file path=ppt/slideLayouts/slideLayout12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528"/>
            <a:ext cx="7886700" cy="2139927"/>
          </a:xfrm>
        </p:spPr>
        <p:txBody>
          <a:bodyPr anchor="b"/>
          <a:lstStyle>
            <a:lvl1pPr>
              <a:defRPr sz="3375"/>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3442699"/>
            <a:ext cx="7886700" cy="1125337"/>
          </a:xfrm>
        </p:spPr>
        <p:txBody>
          <a:bodyPr/>
          <a:lstStyle>
            <a:lvl1pPr marL="0" indent="0">
              <a:buNone/>
              <a:defRPr sz="1350">
                <a:solidFill>
                  <a:schemeClr val="tx1">
                    <a:tint val="75000"/>
                  </a:schemeClr>
                </a:solidFill>
              </a:defRPr>
            </a:lvl1pPr>
            <a:lvl2pPr marL="257175" indent="0">
              <a:buNone/>
              <a:defRPr sz="1125">
                <a:solidFill>
                  <a:schemeClr val="tx1">
                    <a:tint val="75000"/>
                  </a:schemeClr>
                </a:solidFill>
              </a:defRPr>
            </a:lvl2pPr>
            <a:lvl3pPr marL="514350" indent="0">
              <a:buNone/>
              <a:defRPr sz="1015">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8035" indent="0">
              <a:buNone/>
              <a:defRPr sz="900">
                <a:solidFill>
                  <a:schemeClr val="tx1">
                    <a:tint val="75000"/>
                  </a:schemeClr>
                </a:solidFill>
              </a:defRPr>
            </a:lvl9pPr>
          </a:lstStyle>
          <a:p>
            <a:pPr lvl="0" fontAlgn="base"/>
            <a:r>
              <a:rPr lang="zh-CN" altLang="en-US" strike="noStrike" noProof="1" smtClean="0"/>
              <a:t>单击此处编辑母版文本样式</a:t>
            </a:r>
          </a:p>
        </p:txBody>
      </p:sp>
      <p:sp>
        <p:nvSpPr>
          <p:cNvPr id="4" name="Date Placeholder 3"/>
          <p:cNvSpPr>
            <a:spLocks noGrp="1"/>
          </p:cNvSpPr>
          <p:nvPr>
            <p:ph type="dt" sz="half" idx="10"/>
          </p:nvPr>
        </p:nvSpPr>
        <p:spPr/>
        <p:txBody>
          <a:bodyPr/>
          <a:lstStyle/>
          <a:p>
            <a:pPr lvl="0" fontAlgn="base"/>
            <a:fld id="{BB962C8B-B14F-4D97-AF65-F5344CB8AC3E}" type="datetimeFigureOut">
              <a:rPr lang="zh-CN" altLang="en-US" strike="noStrike" noProof="1">
                <a:latin typeface="Arial" panose="020B0604020202020204" pitchFamily="34" charset="0"/>
                <a:ea typeface="宋体" panose="02010600030101010101" pitchFamily="2" charset="-122"/>
                <a:cs typeface="+mn-ea"/>
              </a:rPr>
              <a:t>2022/10/31</a:t>
            </a:fld>
            <a:endParaRPr lang="zh-CN" altLang="en-US" strike="noStrike" noProof="1">
              <a:latin typeface="Arial" panose="020B0604020202020204" pitchFamily="34" charset="0"/>
              <a:ea typeface="宋体" panose="02010600030101010101" pitchFamily="2" charset="-122"/>
              <a:cs typeface="+mn-ea"/>
            </a:endParaRPr>
          </a:p>
        </p:txBody>
      </p:sp>
      <p:sp>
        <p:nvSpPr>
          <p:cNvPr id="5" name="Slide Number Placeholder 4"/>
          <p:cNvSpPr>
            <a:spLocks noGrp="1"/>
          </p:cNvSpPr>
          <p:nvPr>
            <p:ph type="sldNum" sz="quarter" idx="11"/>
          </p:nvPr>
        </p:nvSpPr>
        <p:spPr/>
        <p:txBody>
          <a:bodyPr/>
          <a:lstStyle/>
          <a:p>
            <a:pPr lvl="0" fontAlgn="base"/>
            <a:fld id="{9A0DB2DC-4C9A-4742-B13C-FB6460FD3503}" type="slidenum">
              <a:rPr lang="en-US" altLang="zh-CN" strike="noStrike" noProof="1">
                <a:latin typeface="Arial" panose="020B0604020202020204" pitchFamily="34" charset="0"/>
                <a:ea typeface="宋体" panose="02010600030101010101" pitchFamily="2" charset="-122"/>
                <a:cs typeface="+mn-ea"/>
              </a:rPr>
              <a:t>‹#›</a:t>
            </a:fld>
            <a:endParaRPr lang="zh-CN" strike="noStrike" noProof="1"/>
          </a:p>
        </p:txBody>
      </p:sp>
      <p:sp>
        <p:nvSpPr>
          <p:cNvPr id="6" name="Footer Placeholder 5"/>
          <p:cNvSpPr>
            <a:spLocks noGrp="1"/>
          </p:cNvSpPr>
          <p:nvPr>
            <p:ph type="ftr" sz="quarter" idx="12"/>
          </p:nvPr>
        </p:nvSpPr>
        <p:spPr/>
        <p:txBody>
          <a:bodyPr/>
          <a:lstStyle/>
          <a:p>
            <a:pPr lvl="0" fontAlgn="base"/>
            <a:endParaRPr lang="zh-CN" strike="noStrike" noProof="1"/>
          </a:p>
        </p:txBody>
      </p:sp>
    </p:spTree>
  </p:cSld>
  <p:clrMapOvr>
    <a:masterClrMapping/>
  </p:clrMapOvr>
  <p:hf hdr="0" ftr="0" dt="0"/>
</p:sldLayout>
</file>

<file path=ppt/slideLayouts/slideLayout12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200360"/>
            <a:ext cx="4032504" cy="3395066"/>
          </a:xfrm>
        </p:spPr>
        <p:txBody>
          <a:body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4296" y="1200360"/>
            <a:ext cx="4032504" cy="3395066"/>
          </a:xfrm>
        </p:spPr>
        <p:txBody>
          <a:body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5" name="Date Placeholder 4"/>
          <p:cNvSpPr>
            <a:spLocks noGrp="1"/>
          </p:cNvSpPr>
          <p:nvPr>
            <p:ph type="dt" sz="half" idx="10"/>
          </p:nvPr>
        </p:nvSpPr>
        <p:spPr/>
        <p:txBody>
          <a:bodyPr/>
          <a:lstStyle/>
          <a:p>
            <a:pPr lvl="0" fontAlgn="base"/>
            <a:fld id="{BB962C8B-B14F-4D97-AF65-F5344CB8AC3E}" type="datetimeFigureOut">
              <a:rPr lang="zh-CN" altLang="en-US" strike="noStrike" noProof="1">
                <a:latin typeface="Arial" panose="020B0604020202020204" pitchFamily="34" charset="0"/>
                <a:ea typeface="宋体" panose="02010600030101010101" pitchFamily="2" charset="-122"/>
                <a:cs typeface="+mn-ea"/>
              </a:rPr>
              <a:t>2022/10/31</a:t>
            </a:fld>
            <a:endParaRPr lang="zh-CN" altLang="en-US" strike="noStrike" noProof="1">
              <a:latin typeface="Arial" panose="020B0604020202020204" pitchFamily="34" charset="0"/>
              <a:ea typeface="宋体" panose="02010600030101010101" pitchFamily="2" charset="-122"/>
              <a:cs typeface="+mn-ea"/>
            </a:endParaRPr>
          </a:p>
        </p:txBody>
      </p:sp>
      <p:sp>
        <p:nvSpPr>
          <p:cNvPr id="6" name="Slide Number Placeholder 5"/>
          <p:cNvSpPr>
            <a:spLocks noGrp="1"/>
          </p:cNvSpPr>
          <p:nvPr>
            <p:ph type="sldNum" sz="quarter" idx="11"/>
          </p:nvPr>
        </p:nvSpPr>
        <p:spPr/>
        <p:txBody>
          <a:bodyPr/>
          <a:lstStyle/>
          <a:p>
            <a:pPr lvl="0" fontAlgn="base"/>
            <a:fld id="{9A0DB2DC-4C9A-4742-B13C-FB6460FD3503}" type="slidenum">
              <a:rPr lang="en-US" altLang="zh-CN" strike="noStrike" noProof="1">
                <a:latin typeface="Arial" panose="020B0604020202020204" pitchFamily="34" charset="0"/>
                <a:ea typeface="宋体" panose="02010600030101010101" pitchFamily="2" charset="-122"/>
                <a:cs typeface="+mn-ea"/>
              </a:rPr>
              <a:t>‹#›</a:t>
            </a:fld>
            <a:endParaRPr lang="zh-CN" strike="noStrike" noProof="1"/>
          </a:p>
        </p:txBody>
      </p:sp>
      <p:sp>
        <p:nvSpPr>
          <p:cNvPr id="7" name="Footer Placeholder 6"/>
          <p:cNvSpPr>
            <a:spLocks noGrp="1"/>
          </p:cNvSpPr>
          <p:nvPr>
            <p:ph type="ftr" sz="quarter" idx="12"/>
          </p:nvPr>
        </p:nvSpPr>
        <p:spPr/>
        <p:txBody>
          <a:bodyPr/>
          <a:lstStyle/>
          <a:p>
            <a:pPr lvl="0" fontAlgn="base"/>
            <a:endParaRPr lang="zh-CN" strike="noStrike" noProof="1"/>
          </a:p>
        </p:txBody>
      </p:sp>
    </p:spTree>
  </p:cSld>
  <p:clrMapOvr>
    <a:masterClrMapping/>
  </p:clrMapOvr>
  <p:hf hdr="0" ftr="0" dt="0"/>
</p:sldLayout>
</file>

<file path=ppt/slideLayouts/slideLayout12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92"/>
            <a:ext cx="7886700" cy="994346"/>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334062"/>
            <a:ext cx="3655181" cy="618042"/>
          </a:xfrm>
        </p:spPr>
        <p:txBody>
          <a:bodyPr anchor="ctr" anchorCtr="0"/>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trike="noStrike" noProof="1" smtClean="0"/>
              <a:t>单击此处编辑母版文本样式</a:t>
            </a:r>
          </a:p>
        </p:txBody>
      </p:sp>
      <p:sp>
        <p:nvSpPr>
          <p:cNvPr id="4" name="内容占位符 3"/>
          <p:cNvSpPr>
            <a:spLocks noGrp="1"/>
          </p:cNvSpPr>
          <p:nvPr>
            <p:ph sz="half" idx="2"/>
          </p:nvPr>
        </p:nvSpPr>
        <p:spPr>
          <a:xfrm>
            <a:off x="890081" y="1999384"/>
            <a:ext cx="3655181" cy="2643675"/>
          </a:xfrm>
        </p:spPr>
        <p:txBody>
          <a:body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334062"/>
            <a:ext cx="3673182" cy="618042"/>
          </a:xfrm>
        </p:spPr>
        <p:txBody>
          <a:bodyPr anchor="ctr" anchorCtr="0"/>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trike="noStrike" noProof="1" smtClean="0"/>
              <a:t>单击此处编辑母版文本样式</a:t>
            </a:r>
          </a:p>
        </p:txBody>
      </p:sp>
      <p:sp>
        <p:nvSpPr>
          <p:cNvPr id="6" name="内容占位符 5"/>
          <p:cNvSpPr>
            <a:spLocks noGrp="1"/>
          </p:cNvSpPr>
          <p:nvPr>
            <p:ph sz="quarter" idx="4"/>
          </p:nvPr>
        </p:nvSpPr>
        <p:spPr>
          <a:xfrm>
            <a:off x="4692704" y="1999384"/>
            <a:ext cx="3673182" cy="2643675"/>
          </a:xfrm>
        </p:spPr>
        <p:txBody>
          <a:body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7" name="Date Placeholder 6"/>
          <p:cNvSpPr>
            <a:spLocks noGrp="1"/>
          </p:cNvSpPr>
          <p:nvPr>
            <p:ph type="dt" sz="half" idx="10"/>
          </p:nvPr>
        </p:nvSpPr>
        <p:spPr/>
        <p:txBody>
          <a:bodyPr/>
          <a:lstStyle/>
          <a:p>
            <a:pPr lvl="0" fontAlgn="base"/>
            <a:fld id="{BB962C8B-B14F-4D97-AF65-F5344CB8AC3E}" type="datetimeFigureOut">
              <a:rPr lang="zh-CN" altLang="en-US" strike="noStrike" noProof="1">
                <a:latin typeface="Arial" panose="020B0604020202020204" pitchFamily="34" charset="0"/>
                <a:ea typeface="宋体" panose="02010600030101010101" pitchFamily="2" charset="-122"/>
                <a:cs typeface="+mn-ea"/>
              </a:rPr>
              <a:t>2022/10/31</a:t>
            </a:fld>
            <a:endParaRPr lang="zh-CN" altLang="en-US" strike="noStrike" noProof="1">
              <a:latin typeface="Arial" panose="020B0604020202020204" pitchFamily="34" charset="0"/>
              <a:ea typeface="宋体" panose="02010600030101010101" pitchFamily="2" charset="-122"/>
              <a:cs typeface="+mn-ea"/>
            </a:endParaRPr>
          </a:p>
        </p:txBody>
      </p:sp>
      <p:sp>
        <p:nvSpPr>
          <p:cNvPr id="8" name="Slide Number Placeholder 7"/>
          <p:cNvSpPr>
            <a:spLocks noGrp="1"/>
          </p:cNvSpPr>
          <p:nvPr>
            <p:ph type="sldNum" sz="quarter" idx="11"/>
          </p:nvPr>
        </p:nvSpPr>
        <p:spPr/>
        <p:txBody>
          <a:bodyPr/>
          <a:lstStyle/>
          <a:p>
            <a:pPr lvl="0" fontAlgn="base"/>
            <a:fld id="{9A0DB2DC-4C9A-4742-B13C-FB6460FD3503}" type="slidenum">
              <a:rPr lang="en-US" altLang="zh-CN" strike="noStrike" noProof="1">
                <a:latin typeface="Arial" panose="020B0604020202020204" pitchFamily="34" charset="0"/>
                <a:ea typeface="宋体" panose="02010600030101010101" pitchFamily="2" charset="-122"/>
                <a:cs typeface="+mn-ea"/>
              </a:rPr>
              <a:t>‹#›</a:t>
            </a:fld>
            <a:endParaRPr lang="zh-CN" strike="noStrike" noProof="1"/>
          </a:p>
        </p:txBody>
      </p:sp>
      <p:sp>
        <p:nvSpPr>
          <p:cNvPr id="9" name="Footer Placeholder 8"/>
          <p:cNvSpPr>
            <a:spLocks noGrp="1"/>
          </p:cNvSpPr>
          <p:nvPr>
            <p:ph type="ftr" sz="quarter" idx="12"/>
          </p:nvPr>
        </p:nvSpPr>
        <p:spPr/>
        <p:txBody>
          <a:bodyPr/>
          <a:lstStyle/>
          <a:p>
            <a:pPr lvl="0" fontAlgn="base"/>
            <a:endParaRPr lang="zh-CN" strike="noStrike" noProof="1"/>
          </a:p>
        </p:txBody>
      </p:sp>
    </p:spTree>
  </p:cSld>
  <p:clrMapOvr>
    <a:masterClrMapping/>
  </p:clrMapOvr>
  <p:hf hdr="0" ftr="0" dt="0"/>
</p:sldLayout>
</file>

<file path=ppt/slideLayouts/slideLayout12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Date Placeholder 2"/>
          <p:cNvSpPr>
            <a:spLocks noGrp="1"/>
          </p:cNvSpPr>
          <p:nvPr>
            <p:ph type="dt" sz="half" idx="10"/>
          </p:nvPr>
        </p:nvSpPr>
        <p:spPr/>
        <p:txBody>
          <a:bodyPr/>
          <a:lstStyle/>
          <a:p>
            <a:pPr lvl="0" fontAlgn="base"/>
            <a:fld id="{BB962C8B-B14F-4D97-AF65-F5344CB8AC3E}" type="datetimeFigureOut">
              <a:rPr lang="zh-CN" altLang="en-US" strike="noStrike" noProof="1">
                <a:latin typeface="Arial" panose="020B0604020202020204" pitchFamily="34" charset="0"/>
                <a:ea typeface="宋体" panose="02010600030101010101" pitchFamily="2" charset="-122"/>
                <a:cs typeface="+mn-ea"/>
              </a:rPr>
              <a:t>2022/10/31</a:t>
            </a:fld>
            <a:endParaRPr lang="zh-CN" altLang="en-US" strike="noStrike" noProof="1">
              <a:latin typeface="Arial" panose="020B0604020202020204" pitchFamily="34" charset="0"/>
              <a:ea typeface="宋体" panose="02010600030101010101" pitchFamily="2" charset="-122"/>
              <a:cs typeface="+mn-ea"/>
            </a:endParaRPr>
          </a:p>
        </p:txBody>
      </p:sp>
      <p:sp>
        <p:nvSpPr>
          <p:cNvPr id="4" name="Slide Number Placeholder 3"/>
          <p:cNvSpPr>
            <a:spLocks noGrp="1"/>
          </p:cNvSpPr>
          <p:nvPr>
            <p:ph type="sldNum" sz="quarter" idx="11"/>
          </p:nvPr>
        </p:nvSpPr>
        <p:spPr/>
        <p:txBody>
          <a:bodyPr/>
          <a:lstStyle/>
          <a:p>
            <a:pPr lvl="0" fontAlgn="base"/>
            <a:fld id="{9A0DB2DC-4C9A-4742-B13C-FB6460FD3503}" type="slidenum">
              <a:rPr lang="en-US" altLang="zh-CN" strike="noStrike" noProof="1">
                <a:latin typeface="Arial" panose="020B0604020202020204" pitchFamily="34" charset="0"/>
                <a:ea typeface="宋体" panose="02010600030101010101" pitchFamily="2" charset="-122"/>
                <a:cs typeface="+mn-ea"/>
              </a:rPr>
              <a:t>‹#›</a:t>
            </a:fld>
            <a:endParaRPr lang="zh-CN" strike="noStrike" noProof="1"/>
          </a:p>
        </p:txBody>
      </p:sp>
      <p:sp>
        <p:nvSpPr>
          <p:cNvPr id="5" name="Footer Placeholder 4"/>
          <p:cNvSpPr>
            <a:spLocks noGrp="1"/>
          </p:cNvSpPr>
          <p:nvPr>
            <p:ph type="ftr" sz="quarter" idx="12"/>
          </p:nvPr>
        </p:nvSpPr>
        <p:spPr/>
        <p:txBody>
          <a:bodyPr/>
          <a:lstStyle/>
          <a:p>
            <a:pPr lvl="0" fontAlgn="base"/>
            <a:endParaRPr lang="zh-CN" strike="noStrike" noProof="1"/>
          </a:p>
        </p:txBody>
      </p:sp>
    </p:spTree>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920"/>
            <a:ext cx="6858000" cy="1791013"/>
          </a:xfrm>
        </p:spPr>
        <p:txBody>
          <a:bodyPr anchor="b"/>
          <a:lstStyle>
            <a:lvl1pPr algn="ctr">
              <a:defRPr sz="3375"/>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2702001"/>
            <a:ext cx="6858000" cy="1242039"/>
          </a:xfrm>
        </p:spPr>
        <p:txBody>
          <a:bodyPr/>
          <a:lstStyle>
            <a:lvl1pPr marL="0" indent="0" algn="ctr">
              <a:buNone/>
              <a:defRPr sz="1350"/>
            </a:lvl1pPr>
            <a:lvl2pPr marL="257175" indent="0" algn="ctr">
              <a:buNone/>
              <a:defRPr sz="1125"/>
            </a:lvl2pPr>
            <a:lvl3pPr marL="514350" indent="0" algn="ctr">
              <a:buNone/>
              <a:defRPr sz="1015"/>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8035" indent="0" algn="ctr">
              <a:buNone/>
              <a:defRPr sz="900"/>
            </a:lvl9pPr>
          </a:lstStyle>
          <a:p>
            <a:pPr fontAlgn="base"/>
            <a:r>
              <a:rPr lang="zh-CN" altLang="en-US" strike="noStrike" noProof="1" smtClean="0"/>
              <a:t>单击此处编辑母版副标题样式</a:t>
            </a:r>
            <a:endParaRPr lang="zh-CN" altLang="en-US" strike="noStrike" noProof="1"/>
          </a:p>
        </p:txBody>
      </p:sp>
      <p:sp>
        <p:nvSpPr>
          <p:cNvPr id="4" name="Date Placeholder 3"/>
          <p:cNvSpPr>
            <a:spLocks noGrp="1"/>
          </p:cNvSpPr>
          <p:nvPr>
            <p:ph type="dt" sz="half" idx="10"/>
          </p:nvPr>
        </p:nvSpPr>
        <p:spPr/>
        <p:txBody>
          <a:bodyPr/>
          <a:lstStyle/>
          <a:p>
            <a:pPr lvl="0" eaLnBrk="1" fontAlgn="base" hangingPunct="1"/>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2022/10/31</a:t>
            </a:fld>
            <a:endParaRPr lang="zh-CN" altLang="en-US" strike="noStrike" noProof="1">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lvl="0" eaLnBrk="1" fontAlgn="base" hangingPunct="1"/>
            <a:endParaRPr lang="zh-CN" altLang="en-US" strike="noStrike" noProof="1"/>
          </a:p>
        </p:txBody>
      </p:sp>
      <p:sp>
        <p:nvSpPr>
          <p:cNvPr id="6" name="Slide Number Placeholder 5"/>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hf hdr="0" ftr="0" dt="0"/>
</p:sldLayout>
</file>

<file path=ppt/slideLayouts/slideLayout13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lvl="0" fontAlgn="base"/>
            <a:fld id="{BB962C8B-B14F-4D97-AF65-F5344CB8AC3E}" type="datetimeFigureOut">
              <a:rPr lang="zh-CN" altLang="en-US" strike="noStrike" noProof="1">
                <a:latin typeface="Arial" panose="020B0604020202020204" pitchFamily="34" charset="0"/>
                <a:ea typeface="宋体" panose="02010600030101010101" pitchFamily="2" charset="-122"/>
                <a:cs typeface="+mn-ea"/>
              </a:rPr>
              <a:t>2022/10/31</a:t>
            </a:fld>
            <a:endParaRPr lang="zh-CN" altLang="en-US" strike="noStrike" noProof="1">
              <a:latin typeface="Arial" panose="020B0604020202020204" pitchFamily="34" charset="0"/>
              <a:ea typeface="宋体" panose="02010600030101010101" pitchFamily="2" charset="-122"/>
              <a:cs typeface="+mn-ea"/>
            </a:endParaRPr>
          </a:p>
        </p:txBody>
      </p:sp>
      <p:sp>
        <p:nvSpPr>
          <p:cNvPr id="3" name="Slide Number Placeholder 2"/>
          <p:cNvSpPr>
            <a:spLocks noGrp="1"/>
          </p:cNvSpPr>
          <p:nvPr>
            <p:ph type="sldNum" sz="quarter" idx="11"/>
          </p:nvPr>
        </p:nvSpPr>
        <p:spPr/>
        <p:txBody>
          <a:bodyPr/>
          <a:lstStyle/>
          <a:p>
            <a:pPr lvl="0" fontAlgn="base"/>
            <a:fld id="{9A0DB2DC-4C9A-4742-B13C-FB6460FD3503}" type="slidenum">
              <a:rPr lang="en-US" altLang="zh-CN" strike="noStrike" noProof="1">
                <a:latin typeface="Arial" panose="020B0604020202020204" pitchFamily="34" charset="0"/>
                <a:ea typeface="宋体" panose="02010600030101010101" pitchFamily="2" charset="-122"/>
                <a:cs typeface="+mn-ea"/>
              </a:rPr>
              <a:t>‹#›</a:t>
            </a:fld>
            <a:endParaRPr lang="zh-CN" strike="noStrike" noProof="1"/>
          </a:p>
        </p:txBody>
      </p:sp>
      <p:sp>
        <p:nvSpPr>
          <p:cNvPr id="4" name="Footer Placeholder 3"/>
          <p:cNvSpPr>
            <a:spLocks noGrp="1"/>
          </p:cNvSpPr>
          <p:nvPr>
            <p:ph type="ftr" sz="quarter" idx="12"/>
          </p:nvPr>
        </p:nvSpPr>
        <p:spPr/>
        <p:txBody>
          <a:bodyPr/>
          <a:lstStyle/>
          <a:p>
            <a:pPr lvl="0" fontAlgn="base"/>
            <a:endParaRPr lang="zh-CN" strike="noStrike" noProof="1"/>
          </a:p>
        </p:txBody>
      </p:sp>
    </p:spTree>
  </p:cSld>
  <p:clrMapOvr>
    <a:masterClrMapping/>
  </p:clrMapOvr>
  <p:hf hdr="0" ftr="0" dt="0"/>
</p:sldLayout>
</file>

<file path=ppt/slideLayouts/slideLayout13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2949178" cy="1200360"/>
          </a:xfrm>
        </p:spPr>
        <p:txBody>
          <a:bodyPr anchor="b"/>
          <a:lstStyle>
            <a:lvl1pPr>
              <a:defRPr sz="18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740698"/>
            <a:ext cx="4629150" cy="3655858"/>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1543320"/>
            <a:ext cx="2949178" cy="2859191"/>
          </a:xfrm>
        </p:spPr>
        <p:txBody>
          <a:bodyPr/>
          <a:lstStyle>
            <a:lvl1pPr marL="0" indent="0">
              <a:buNone/>
              <a:defRPr sz="900"/>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225" indent="0">
              <a:buNone/>
              <a:defRPr sz="565"/>
            </a:lvl8pPr>
            <a:lvl9pPr marL="2058035" indent="0">
              <a:buNone/>
              <a:defRPr sz="565"/>
            </a:lvl9pPr>
          </a:lstStyle>
          <a:p>
            <a:pPr lvl="0" fontAlgn="base"/>
            <a:r>
              <a:rPr lang="zh-CN" altLang="en-US" strike="noStrike" noProof="1" smtClean="0"/>
              <a:t>单击此处编辑母版文本样式</a:t>
            </a:r>
          </a:p>
        </p:txBody>
      </p:sp>
      <p:sp>
        <p:nvSpPr>
          <p:cNvPr id="5" name="Date Placeholder 4"/>
          <p:cNvSpPr>
            <a:spLocks noGrp="1"/>
          </p:cNvSpPr>
          <p:nvPr>
            <p:ph type="dt" sz="half" idx="10"/>
          </p:nvPr>
        </p:nvSpPr>
        <p:spPr/>
        <p:txBody>
          <a:bodyPr/>
          <a:lstStyle/>
          <a:p>
            <a:pPr lvl="0" fontAlgn="base"/>
            <a:fld id="{BB962C8B-B14F-4D97-AF65-F5344CB8AC3E}" type="datetimeFigureOut">
              <a:rPr lang="zh-CN" altLang="en-US" strike="noStrike" noProof="1">
                <a:latin typeface="Arial" panose="020B0604020202020204" pitchFamily="34" charset="0"/>
                <a:ea typeface="宋体" panose="02010600030101010101" pitchFamily="2" charset="-122"/>
                <a:cs typeface="+mn-ea"/>
              </a:rPr>
              <a:t>2022/10/31</a:t>
            </a:fld>
            <a:endParaRPr lang="zh-CN" altLang="en-US" strike="noStrike" noProof="1">
              <a:latin typeface="Arial" panose="020B0604020202020204" pitchFamily="34" charset="0"/>
              <a:ea typeface="宋体" panose="02010600030101010101" pitchFamily="2" charset="-122"/>
              <a:cs typeface="+mn-ea"/>
            </a:endParaRPr>
          </a:p>
        </p:txBody>
      </p:sp>
      <p:sp>
        <p:nvSpPr>
          <p:cNvPr id="6" name="Slide Number Placeholder 5"/>
          <p:cNvSpPr>
            <a:spLocks noGrp="1"/>
          </p:cNvSpPr>
          <p:nvPr>
            <p:ph type="sldNum" sz="quarter" idx="11"/>
          </p:nvPr>
        </p:nvSpPr>
        <p:spPr/>
        <p:txBody>
          <a:bodyPr/>
          <a:lstStyle/>
          <a:p>
            <a:pPr lvl="0" fontAlgn="base"/>
            <a:fld id="{9A0DB2DC-4C9A-4742-B13C-FB6460FD3503}" type="slidenum">
              <a:rPr lang="en-US" altLang="zh-CN" strike="noStrike" noProof="1">
                <a:latin typeface="Arial" panose="020B0604020202020204" pitchFamily="34" charset="0"/>
                <a:ea typeface="宋体" panose="02010600030101010101" pitchFamily="2" charset="-122"/>
                <a:cs typeface="+mn-ea"/>
              </a:rPr>
              <a:t>‹#›</a:t>
            </a:fld>
            <a:endParaRPr lang="zh-CN" strike="noStrike" noProof="1"/>
          </a:p>
        </p:txBody>
      </p:sp>
      <p:sp>
        <p:nvSpPr>
          <p:cNvPr id="7" name="Footer Placeholder 6"/>
          <p:cNvSpPr>
            <a:spLocks noGrp="1"/>
          </p:cNvSpPr>
          <p:nvPr>
            <p:ph type="ftr" sz="quarter" idx="12"/>
          </p:nvPr>
        </p:nvSpPr>
        <p:spPr/>
        <p:txBody>
          <a:bodyPr/>
          <a:lstStyle/>
          <a:p>
            <a:pPr lvl="0" fontAlgn="base"/>
            <a:endParaRPr lang="zh-CN" strike="noStrike" noProof="1"/>
          </a:p>
        </p:txBody>
      </p:sp>
    </p:spTree>
  </p:cSld>
  <p:clrMapOvr>
    <a:masterClrMapping/>
  </p:clrMapOvr>
  <p:hf hdr="0" ftr="0" dt="0"/>
</p:sldLayout>
</file>

<file path=ppt/slideLayouts/slideLayout13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3124012" cy="1200360"/>
          </a:xfrm>
        </p:spPr>
        <p:txBody>
          <a:bodyPr anchor="b"/>
          <a:lstStyle>
            <a:lvl1pPr>
              <a:defRPr sz="18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342961"/>
            <a:ext cx="4629150" cy="4053597"/>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8035" indent="0">
              <a:buNone/>
              <a:defRPr sz="1125"/>
            </a:lvl9pPr>
          </a:lstStyle>
          <a:p>
            <a:pPr fontAlgn="base"/>
            <a:endParaRPr lang="zh-CN" altLang="en-US" strike="noStrike" noProof="1"/>
          </a:p>
        </p:txBody>
      </p:sp>
      <p:sp>
        <p:nvSpPr>
          <p:cNvPr id="4" name="文本占位符 3"/>
          <p:cNvSpPr>
            <a:spLocks noGrp="1"/>
          </p:cNvSpPr>
          <p:nvPr>
            <p:ph type="body" sz="half" idx="2"/>
          </p:nvPr>
        </p:nvSpPr>
        <p:spPr>
          <a:xfrm>
            <a:off x="629841" y="1543320"/>
            <a:ext cx="3124012" cy="2859191"/>
          </a:xfrm>
        </p:spPr>
        <p:txBody>
          <a:bodyPr/>
          <a:lstStyle>
            <a:lvl1pPr marL="0" indent="0">
              <a:buNone/>
              <a:defRPr sz="1125"/>
            </a:lvl1pPr>
            <a:lvl2pPr marL="257175" indent="0">
              <a:buNone/>
              <a:defRPr sz="1015"/>
            </a:lvl2pPr>
            <a:lvl3pPr marL="514350" indent="0">
              <a:buNone/>
              <a:defRPr sz="900"/>
            </a:lvl3pPr>
            <a:lvl4pPr marL="771525" indent="0">
              <a:buNone/>
              <a:defRPr sz="790"/>
            </a:lvl4pPr>
            <a:lvl5pPr marL="1028700" indent="0">
              <a:buNone/>
              <a:defRPr sz="790"/>
            </a:lvl5pPr>
            <a:lvl6pPr marL="1285875" indent="0">
              <a:buNone/>
              <a:defRPr sz="790"/>
            </a:lvl6pPr>
            <a:lvl7pPr marL="1543050" indent="0">
              <a:buNone/>
              <a:defRPr sz="790"/>
            </a:lvl7pPr>
            <a:lvl8pPr marL="1800225" indent="0">
              <a:buNone/>
              <a:defRPr sz="790"/>
            </a:lvl8pPr>
            <a:lvl9pPr marL="2058035" indent="0">
              <a:buNone/>
              <a:defRPr sz="790"/>
            </a:lvl9pPr>
          </a:lstStyle>
          <a:p>
            <a:pPr lvl="0" fontAlgn="base"/>
            <a:r>
              <a:rPr lang="zh-CN" altLang="en-US" strike="noStrike" noProof="1" smtClean="0"/>
              <a:t>单击此处编辑母版文本样式</a:t>
            </a:r>
          </a:p>
        </p:txBody>
      </p:sp>
      <p:sp>
        <p:nvSpPr>
          <p:cNvPr id="5" name="Date Placeholder 4"/>
          <p:cNvSpPr>
            <a:spLocks noGrp="1"/>
          </p:cNvSpPr>
          <p:nvPr>
            <p:ph type="dt" sz="half" idx="10"/>
          </p:nvPr>
        </p:nvSpPr>
        <p:spPr/>
        <p:txBody>
          <a:bodyPr/>
          <a:lstStyle/>
          <a:p>
            <a:pPr lvl="0" fontAlgn="base"/>
            <a:fld id="{BB962C8B-B14F-4D97-AF65-F5344CB8AC3E}" type="datetimeFigureOut">
              <a:rPr lang="zh-CN" altLang="en-US" strike="noStrike" noProof="1">
                <a:latin typeface="Arial" panose="020B0604020202020204" pitchFamily="34" charset="0"/>
                <a:ea typeface="宋体" panose="02010600030101010101" pitchFamily="2" charset="-122"/>
                <a:cs typeface="+mn-ea"/>
              </a:rPr>
              <a:t>2022/10/31</a:t>
            </a:fld>
            <a:endParaRPr lang="zh-CN" altLang="en-US" strike="noStrike" noProof="1">
              <a:latin typeface="Arial" panose="020B0604020202020204" pitchFamily="34" charset="0"/>
              <a:ea typeface="宋体" panose="02010600030101010101" pitchFamily="2" charset="-122"/>
              <a:cs typeface="+mn-ea"/>
            </a:endParaRPr>
          </a:p>
        </p:txBody>
      </p:sp>
      <p:sp>
        <p:nvSpPr>
          <p:cNvPr id="6" name="Slide Number Placeholder 5"/>
          <p:cNvSpPr>
            <a:spLocks noGrp="1"/>
          </p:cNvSpPr>
          <p:nvPr>
            <p:ph type="sldNum" sz="quarter" idx="11"/>
          </p:nvPr>
        </p:nvSpPr>
        <p:spPr/>
        <p:txBody>
          <a:bodyPr/>
          <a:lstStyle/>
          <a:p>
            <a:pPr lvl="0" fontAlgn="base"/>
            <a:fld id="{9A0DB2DC-4C9A-4742-B13C-FB6460FD3503}" type="slidenum">
              <a:rPr lang="en-US" altLang="zh-CN" strike="noStrike" noProof="1">
                <a:latin typeface="Arial" panose="020B0604020202020204" pitchFamily="34" charset="0"/>
                <a:ea typeface="宋体" panose="02010600030101010101" pitchFamily="2" charset="-122"/>
                <a:cs typeface="+mn-ea"/>
              </a:rPr>
              <a:t>‹#›</a:t>
            </a:fld>
            <a:endParaRPr lang="zh-CN" strike="noStrike" noProof="1"/>
          </a:p>
        </p:txBody>
      </p:sp>
      <p:sp>
        <p:nvSpPr>
          <p:cNvPr id="7" name="Footer Placeholder 6"/>
          <p:cNvSpPr>
            <a:spLocks noGrp="1"/>
          </p:cNvSpPr>
          <p:nvPr>
            <p:ph type="ftr" sz="quarter" idx="12"/>
          </p:nvPr>
        </p:nvSpPr>
        <p:spPr/>
        <p:txBody>
          <a:bodyPr/>
          <a:lstStyle/>
          <a:p>
            <a:pPr lvl="0" fontAlgn="base"/>
            <a:endParaRPr lang="zh-CN" strike="noStrike" noProof="1"/>
          </a:p>
        </p:txBody>
      </p:sp>
    </p:spTree>
  </p:cSld>
  <p:clrMapOvr>
    <a:masterClrMapping/>
  </p:clrMapOvr>
  <p:hf hdr="0" ftr="0" dt="0"/>
</p:sldLayout>
</file>

<file path=ppt/slideLayouts/slideLayout13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4" name="Date Placeholder 3"/>
          <p:cNvSpPr>
            <a:spLocks noGrp="1"/>
          </p:cNvSpPr>
          <p:nvPr>
            <p:ph type="dt" sz="half" idx="10"/>
          </p:nvPr>
        </p:nvSpPr>
        <p:spPr/>
        <p:txBody>
          <a:bodyPr/>
          <a:lstStyle/>
          <a:p>
            <a:pPr lvl="0" fontAlgn="base"/>
            <a:fld id="{BB962C8B-B14F-4D97-AF65-F5344CB8AC3E}" type="datetimeFigureOut">
              <a:rPr lang="zh-CN" altLang="en-US" strike="noStrike" noProof="1">
                <a:latin typeface="Arial" panose="020B0604020202020204" pitchFamily="34" charset="0"/>
                <a:ea typeface="宋体" panose="02010600030101010101" pitchFamily="2" charset="-122"/>
                <a:cs typeface="+mn-ea"/>
              </a:rPr>
              <a:t>2022/10/31</a:t>
            </a:fld>
            <a:endParaRPr lang="zh-CN" altLang="en-US" strike="noStrike" noProof="1">
              <a:latin typeface="Arial" panose="020B0604020202020204" pitchFamily="34" charset="0"/>
              <a:ea typeface="宋体" panose="02010600030101010101" pitchFamily="2" charset="-122"/>
              <a:cs typeface="+mn-ea"/>
            </a:endParaRPr>
          </a:p>
        </p:txBody>
      </p:sp>
      <p:sp>
        <p:nvSpPr>
          <p:cNvPr id="5" name="Slide Number Placeholder 4"/>
          <p:cNvSpPr>
            <a:spLocks noGrp="1"/>
          </p:cNvSpPr>
          <p:nvPr>
            <p:ph type="sldNum" sz="quarter" idx="11"/>
          </p:nvPr>
        </p:nvSpPr>
        <p:spPr/>
        <p:txBody>
          <a:bodyPr/>
          <a:lstStyle/>
          <a:p>
            <a:pPr lvl="0" fontAlgn="base"/>
            <a:fld id="{9A0DB2DC-4C9A-4742-B13C-FB6460FD3503}" type="slidenum">
              <a:rPr lang="en-US" altLang="zh-CN" strike="noStrike" noProof="1">
                <a:latin typeface="Arial" panose="020B0604020202020204" pitchFamily="34" charset="0"/>
                <a:ea typeface="宋体" panose="02010600030101010101" pitchFamily="2" charset="-122"/>
                <a:cs typeface="+mn-ea"/>
              </a:rPr>
              <a:t>‹#›</a:t>
            </a:fld>
            <a:endParaRPr lang="zh-CN" strike="noStrike" noProof="1"/>
          </a:p>
        </p:txBody>
      </p:sp>
      <p:sp>
        <p:nvSpPr>
          <p:cNvPr id="6" name="Footer Placeholder 5"/>
          <p:cNvSpPr>
            <a:spLocks noGrp="1"/>
          </p:cNvSpPr>
          <p:nvPr>
            <p:ph type="ftr" sz="quarter" idx="12"/>
          </p:nvPr>
        </p:nvSpPr>
        <p:spPr/>
        <p:txBody>
          <a:bodyPr/>
          <a:lstStyle/>
          <a:p>
            <a:pPr lvl="0" fontAlgn="base"/>
            <a:endParaRPr lang="zh-CN" strike="noStrike" noProof="1"/>
          </a:p>
        </p:txBody>
      </p:sp>
    </p:spTree>
  </p:cSld>
  <p:clrMapOvr>
    <a:masterClrMapping/>
  </p:clrMapOvr>
  <p:hf hdr="0" ftr="0" dt="0"/>
</p:sldLayout>
</file>

<file path=ppt/slideLayouts/slideLayout134.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6015"/>
            <a:ext cx="2057400" cy="4389411"/>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206015"/>
            <a:ext cx="6052930" cy="4389411"/>
          </a:xfrm>
        </p:spPr>
        <p:txBody>
          <a:bodyPr vert="eaVert"/>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4" name="Date Placeholder 3"/>
          <p:cNvSpPr>
            <a:spLocks noGrp="1"/>
          </p:cNvSpPr>
          <p:nvPr>
            <p:ph type="dt" sz="half" idx="10"/>
          </p:nvPr>
        </p:nvSpPr>
        <p:spPr/>
        <p:txBody>
          <a:bodyPr/>
          <a:lstStyle/>
          <a:p>
            <a:pPr lvl="0" fontAlgn="base"/>
            <a:fld id="{BB962C8B-B14F-4D97-AF65-F5344CB8AC3E}" type="datetimeFigureOut">
              <a:rPr lang="zh-CN" altLang="en-US" strike="noStrike" noProof="1">
                <a:latin typeface="Arial" panose="020B0604020202020204" pitchFamily="34" charset="0"/>
                <a:ea typeface="宋体" panose="02010600030101010101" pitchFamily="2" charset="-122"/>
                <a:cs typeface="+mn-ea"/>
              </a:rPr>
              <a:t>2022/10/31</a:t>
            </a:fld>
            <a:endParaRPr lang="zh-CN" altLang="en-US" strike="noStrike" noProof="1">
              <a:latin typeface="Arial" panose="020B0604020202020204" pitchFamily="34" charset="0"/>
              <a:ea typeface="宋体" panose="02010600030101010101" pitchFamily="2" charset="-122"/>
              <a:cs typeface="+mn-ea"/>
            </a:endParaRPr>
          </a:p>
        </p:txBody>
      </p:sp>
      <p:sp>
        <p:nvSpPr>
          <p:cNvPr id="5" name="Slide Number Placeholder 4"/>
          <p:cNvSpPr>
            <a:spLocks noGrp="1"/>
          </p:cNvSpPr>
          <p:nvPr>
            <p:ph type="sldNum" sz="quarter" idx="11"/>
          </p:nvPr>
        </p:nvSpPr>
        <p:spPr/>
        <p:txBody>
          <a:bodyPr/>
          <a:lstStyle/>
          <a:p>
            <a:pPr lvl="0" fontAlgn="base"/>
            <a:fld id="{9A0DB2DC-4C9A-4742-B13C-FB6460FD3503}" type="slidenum">
              <a:rPr lang="en-US" altLang="zh-CN" strike="noStrike" noProof="1">
                <a:latin typeface="Arial" panose="020B0604020202020204" pitchFamily="34" charset="0"/>
                <a:ea typeface="宋体" panose="02010600030101010101" pitchFamily="2" charset="-122"/>
                <a:cs typeface="+mn-ea"/>
              </a:rPr>
              <a:t>‹#›</a:t>
            </a:fld>
            <a:endParaRPr lang="zh-CN" strike="noStrike" noProof="1"/>
          </a:p>
        </p:txBody>
      </p:sp>
      <p:sp>
        <p:nvSpPr>
          <p:cNvPr id="6" name="Footer Placeholder 5"/>
          <p:cNvSpPr>
            <a:spLocks noGrp="1"/>
          </p:cNvSpPr>
          <p:nvPr>
            <p:ph type="ftr" sz="quarter" idx="12"/>
          </p:nvPr>
        </p:nvSpPr>
        <p:spPr/>
        <p:txBody>
          <a:bodyPr/>
          <a:lstStyle/>
          <a:p>
            <a:pPr lvl="0" fontAlgn="base"/>
            <a:endParaRPr lang="zh-CN" strike="noStrike" noProof="1"/>
          </a:p>
        </p:txBody>
      </p:sp>
    </p:spTree>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4" name="Date Placeholder 3"/>
          <p:cNvSpPr>
            <a:spLocks noGrp="1"/>
          </p:cNvSpPr>
          <p:nvPr>
            <p:ph type="dt" sz="half" idx="10"/>
          </p:nvPr>
        </p:nvSpPr>
        <p:spPr/>
        <p:txBody>
          <a:bodyPr/>
          <a:lstStyle/>
          <a:p>
            <a:pPr lvl="0" eaLnBrk="1" fontAlgn="base" hangingPunct="1"/>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2022/10/31</a:t>
            </a:fld>
            <a:endParaRPr lang="zh-CN" altLang="en-US" strike="noStrike" noProof="1">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lvl="0" eaLnBrk="1" fontAlgn="base" hangingPunct="1"/>
            <a:endParaRPr lang="zh-CN" altLang="en-US" strike="noStrike" noProof="1"/>
          </a:p>
        </p:txBody>
      </p:sp>
      <p:sp>
        <p:nvSpPr>
          <p:cNvPr id="6" name="Slide Number Placeholder 5"/>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528"/>
            <a:ext cx="7886700" cy="2139927"/>
          </a:xfrm>
        </p:spPr>
        <p:txBody>
          <a:bodyPr anchor="b"/>
          <a:lstStyle>
            <a:lvl1pPr>
              <a:defRPr sz="3375"/>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3442699"/>
            <a:ext cx="7886700" cy="1125337"/>
          </a:xfrm>
        </p:spPr>
        <p:txBody>
          <a:bodyPr/>
          <a:lstStyle>
            <a:lvl1pPr marL="0" indent="0">
              <a:buNone/>
              <a:defRPr sz="1350">
                <a:solidFill>
                  <a:schemeClr val="tx1">
                    <a:tint val="75000"/>
                  </a:schemeClr>
                </a:solidFill>
              </a:defRPr>
            </a:lvl1pPr>
            <a:lvl2pPr marL="257175" indent="0">
              <a:buNone/>
              <a:defRPr sz="1125">
                <a:solidFill>
                  <a:schemeClr val="tx1">
                    <a:tint val="75000"/>
                  </a:schemeClr>
                </a:solidFill>
              </a:defRPr>
            </a:lvl2pPr>
            <a:lvl3pPr marL="514350" indent="0">
              <a:buNone/>
              <a:defRPr sz="1015">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8035" indent="0">
              <a:buNone/>
              <a:defRPr sz="900">
                <a:solidFill>
                  <a:schemeClr val="tx1">
                    <a:tint val="75000"/>
                  </a:schemeClr>
                </a:solidFill>
              </a:defRPr>
            </a:lvl9pPr>
          </a:lstStyle>
          <a:p>
            <a:pPr lvl="0" fontAlgn="base"/>
            <a:r>
              <a:rPr lang="zh-CN" altLang="en-US" strike="noStrike" noProof="1" smtClean="0"/>
              <a:t>单击此处编辑母版文本样式</a:t>
            </a:r>
          </a:p>
        </p:txBody>
      </p:sp>
      <p:sp>
        <p:nvSpPr>
          <p:cNvPr id="4" name="Date Placeholder 3"/>
          <p:cNvSpPr>
            <a:spLocks noGrp="1"/>
          </p:cNvSpPr>
          <p:nvPr>
            <p:ph type="dt" sz="half" idx="10"/>
          </p:nvPr>
        </p:nvSpPr>
        <p:spPr/>
        <p:txBody>
          <a:bodyPr/>
          <a:lstStyle/>
          <a:p>
            <a:pPr lvl="0" eaLnBrk="1" fontAlgn="base" hangingPunct="1"/>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2022/10/31</a:t>
            </a:fld>
            <a:endParaRPr lang="zh-CN" altLang="en-US" strike="noStrike" noProof="1">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lvl="0" eaLnBrk="1" fontAlgn="base" hangingPunct="1"/>
            <a:endParaRPr lang="zh-CN" altLang="en-US" strike="noStrike" noProof="1"/>
          </a:p>
        </p:txBody>
      </p:sp>
      <p:sp>
        <p:nvSpPr>
          <p:cNvPr id="6" name="Slide Number Placeholder 5"/>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200360"/>
            <a:ext cx="4032504" cy="3395066"/>
          </a:xfrm>
        </p:spPr>
        <p:txBody>
          <a:body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4296" y="1200360"/>
            <a:ext cx="4032504" cy="3395066"/>
          </a:xfrm>
        </p:spPr>
        <p:txBody>
          <a:body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5" name="Date Placeholder 4"/>
          <p:cNvSpPr>
            <a:spLocks noGrp="1"/>
          </p:cNvSpPr>
          <p:nvPr>
            <p:ph type="dt" sz="half" idx="10"/>
          </p:nvPr>
        </p:nvSpPr>
        <p:spPr/>
        <p:txBody>
          <a:bodyPr/>
          <a:lstStyle/>
          <a:p>
            <a:pPr lvl="0" eaLnBrk="1" fontAlgn="base" hangingPunct="1"/>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2022/10/31</a:t>
            </a:fld>
            <a:endParaRPr lang="zh-CN" altLang="en-US" strike="noStrike" noProof="1">
              <a:latin typeface="Arial" panose="020B0604020202020204" pitchFamily="34" charset="0"/>
              <a:ea typeface="宋体" panose="02010600030101010101" pitchFamily="2" charset="-122"/>
              <a:cs typeface="+mn-ea"/>
            </a:endParaRPr>
          </a:p>
        </p:txBody>
      </p:sp>
      <p:sp>
        <p:nvSpPr>
          <p:cNvPr id="6" name="Footer Placeholder 5"/>
          <p:cNvSpPr>
            <a:spLocks noGrp="1"/>
          </p:cNvSpPr>
          <p:nvPr>
            <p:ph type="ftr" sz="quarter" idx="11"/>
          </p:nvPr>
        </p:nvSpPr>
        <p:spPr/>
        <p:txBody>
          <a:bodyPr/>
          <a:lstStyle/>
          <a:p>
            <a:pPr lvl="0" eaLnBrk="1" fontAlgn="base" hangingPunct="1"/>
            <a:endParaRPr lang="zh-CN" altLang="en-US" strike="noStrike" noProof="1"/>
          </a:p>
        </p:txBody>
      </p:sp>
      <p:sp>
        <p:nvSpPr>
          <p:cNvPr id="7" name="Slide Number Placeholder 6"/>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92"/>
            <a:ext cx="7886700" cy="994346"/>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334062"/>
            <a:ext cx="3655181" cy="618042"/>
          </a:xfrm>
        </p:spPr>
        <p:txBody>
          <a:bodyPr anchor="ctr" anchorCtr="0"/>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trike="noStrike" noProof="1" smtClean="0"/>
              <a:t>单击此处编辑母版文本样式</a:t>
            </a:r>
          </a:p>
        </p:txBody>
      </p:sp>
      <p:sp>
        <p:nvSpPr>
          <p:cNvPr id="4" name="内容占位符 3"/>
          <p:cNvSpPr>
            <a:spLocks noGrp="1"/>
          </p:cNvSpPr>
          <p:nvPr>
            <p:ph sz="half" idx="2"/>
          </p:nvPr>
        </p:nvSpPr>
        <p:spPr>
          <a:xfrm>
            <a:off x="890081" y="1999384"/>
            <a:ext cx="3655181" cy="2643675"/>
          </a:xfrm>
        </p:spPr>
        <p:txBody>
          <a:body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334062"/>
            <a:ext cx="3673182" cy="618042"/>
          </a:xfrm>
        </p:spPr>
        <p:txBody>
          <a:bodyPr anchor="ctr" anchorCtr="0"/>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trike="noStrike" noProof="1" smtClean="0"/>
              <a:t>单击此处编辑母版文本样式</a:t>
            </a:r>
          </a:p>
        </p:txBody>
      </p:sp>
      <p:sp>
        <p:nvSpPr>
          <p:cNvPr id="6" name="内容占位符 5"/>
          <p:cNvSpPr>
            <a:spLocks noGrp="1"/>
          </p:cNvSpPr>
          <p:nvPr>
            <p:ph sz="quarter" idx="4"/>
          </p:nvPr>
        </p:nvSpPr>
        <p:spPr>
          <a:xfrm>
            <a:off x="4692704" y="1999384"/>
            <a:ext cx="3673182" cy="2643675"/>
          </a:xfrm>
        </p:spPr>
        <p:txBody>
          <a:body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7" name="Date Placeholder 6"/>
          <p:cNvSpPr>
            <a:spLocks noGrp="1"/>
          </p:cNvSpPr>
          <p:nvPr>
            <p:ph type="dt" sz="half" idx="10"/>
          </p:nvPr>
        </p:nvSpPr>
        <p:spPr/>
        <p:txBody>
          <a:bodyPr/>
          <a:lstStyle/>
          <a:p>
            <a:pPr lvl="0" eaLnBrk="1" fontAlgn="base" hangingPunct="1"/>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2022/10/31</a:t>
            </a:fld>
            <a:endParaRPr lang="zh-CN" altLang="en-US" strike="noStrike" noProof="1">
              <a:latin typeface="Arial" panose="020B0604020202020204" pitchFamily="34" charset="0"/>
              <a:ea typeface="宋体" panose="02010600030101010101" pitchFamily="2" charset="-122"/>
              <a:cs typeface="+mn-ea"/>
            </a:endParaRPr>
          </a:p>
        </p:txBody>
      </p:sp>
      <p:sp>
        <p:nvSpPr>
          <p:cNvPr id="8" name="Footer Placeholder 7"/>
          <p:cNvSpPr>
            <a:spLocks noGrp="1"/>
          </p:cNvSpPr>
          <p:nvPr>
            <p:ph type="ftr" sz="quarter" idx="11"/>
          </p:nvPr>
        </p:nvSpPr>
        <p:spPr/>
        <p:txBody>
          <a:bodyPr/>
          <a:lstStyle/>
          <a:p>
            <a:pPr lvl="0" eaLnBrk="1" fontAlgn="base" hangingPunct="1"/>
            <a:endParaRPr lang="zh-CN" altLang="en-US" strike="noStrike" noProof="1"/>
          </a:p>
        </p:txBody>
      </p:sp>
      <p:sp>
        <p:nvSpPr>
          <p:cNvPr id="9" name="Slide Number Placeholder 8"/>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Date Placeholder 2"/>
          <p:cNvSpPr>
            <a:spLocks noGrp="1"/>
          </p:cNvSpPr>
          <p:nvPr>
            <p:ph type="dt" sz="half" idx="10"/>
          </p:nvPr>
        </p:nvSpPr>
        <p:spPr/>
        <p:txBody>
          <a:bodyPr/>
          <a:lstStyle/>
          <a:p>
            <a:pPr lvl="0" eaLnBrk="1" fontAlgn="base" hangingPunct="1"/>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2022/10/31</a:t>
            </a:fld>
            <a:endParaRPr lang="zh-CN" altLang="en-US" strike="noStrike" noProof="1">
              <a:latin typeface="Arial" panose="020B0604020202020204" pitchFamily="34" charset="0"/>
              <a:ea typeface="宋体" panose="02010600030101010101" pitchFamily="2" charset="-122"/>
              <a:cs typeface="+mn-ea"/>
            </a:endParaRPr>
          </a:p>
        </p:txBody>
      </p:sp>
      <p:sp>
        <p:nvSpPr>
          <p:cNvPr id="4" name="Footer Placeholder 3"/>
          <p:cNvSpPr>
            <a:spLocks noGrp="1"/>
          </p:cNvSpPr>
          <p:nvPr>
            <p:ph type="ftr" sz="quarter" idx="11"/>
          </p:nvPr>
        </p:nvSpPr>
        <p:spPr/>
        <p:txBody>
          <a:bodyPr/>
          <a:lstStyle/>
          <a:p>
            <a:pPr lvl="0" eaLnBrk="1" fontAlgn="base" hangingPunct="1"/>
            <a:endParaRPr lang="zh-CN" altLang="en-US" strike="noStrike" noProof="1"/>
          </a:p>
        </p:txBody>
      </p:sp>
      <p:sp>
        <p:nvSpPr>
          <p:cNvPr id="5" name="Slide Number Placeholder 4"/>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hf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lvl="0" eaLnBrk="1" fontAlgn="base" hangingPunct="1"/>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2022/10/31</a:t>
            </a:fld>
            <a:endParaRPr lang="zh-CN" altLang="en-US" strike="noStrike" noProof="1">
              <a:latin typeface="Arial" panose="020B0604020202020204" pitchFamily="34" charset="0"/>
              <a:ea typeface="宋体" panose="02010600030101010101" pitchFamily="2" charset="-122"/>
              <a:cs typeface="+mn-ea"/>
            </a:endParaRPr>
          </a:p>
        </p:txBody>
      </p:sp>
      <p:sp>
        <p:nvSpPr>
          <p:cNvPr id="3" name="Footer Placeholder 2"/>
          <p:cNvSpPr>
            <a:spLocks noGrp="1"/>
          </p:cNvSpPr>
          <p:nvPr>
            <p:ph type="ftr" sz="quarter" idx="11"/>
          </p:nvPr>
        </p:nvSpPr>
        <p:spPr/>
        <p:txBody>
          <a:bodyPr/>
          <a:lstStyle/>
          <a:p>
            <a:pPr lvl="0" eaLnBrk="1" fontAlgn="base" hangingPunct="1"/>
            <a:endParaRPr lang="zh-CN" altLang="en-US" strike="noStrike" noProof="1"/>
          </a:p>
        </p:txBody>
      </p:sp>
      <p:sp>
        <p:nvSpPr>
          <p:cNvPr id="4" name="Slide Number Placeholder 3"/>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noFill/>
        <a:effectLst/>
      </p:bgPr>
    </p:bg>
    <p:spTree>
      <p:nvGrpSpPr>
        <p:cNvPr id="1" name=""/>
        <p:cNvGrpSpPr/>
        <p:nvPr/>
      </p:nvGrpSpPr>
      <p:grpSpPr>
        <a:xfrm>
          <a:off x="0" y="0"/>
          <a:ext cx="0" cy="0"/>
          <a:chOff x="0" y="0"/>
          <a:chExt cx="0" cy="0"/>
        </a:xfrm>
      </p:grpSpPr>
      <p:cxnSp>
        <p:nvCxnSpPr>
          <p:cNvPr id="7" name="直接连接符 7"/>
          <p:cNvCxnSpPr/>
          <p:nvPr userDrawn="1"/>
        </p:nvCxnSpPr>
        <p:spPr>
          <a:xfrm>
            <a:off x="201613" y="742604"/>
            <a:ext cx="0" cy="3322425"/>
          </a:xfrm>
          <a:prstGeom prst="line">
            <a:avLst/>
          </a:prstGeom>
          <a:ln w="28575" cmpd="sng">
            <a:solidFill>
              <a:srgbClr val="002060"/>
            </a:solidFill>
            <a:prstDash val="solid"/>
          </a:ln>
          <a:effectLst>
            <a:glow>
              <a:schemeClr val="accent1">
                <a:alpha val="40000"/>
              </a:schemeClr>
            </a:glow>
          </a:effectLst>
        </p:spPr>
        <p:style>
          <a:lnRef idx="1">
            <a:schemeClr val="accent1"/>
          </a:lnRef>
          <a:fillRef idx="0">
            <a:schemeClr val="accent1"/>
          </a:fillRef>
          <a:effectRef idx="0">
            <a:schemeClr val="accent1"/>
          </a:effectRef>
          <a:fontRef idx="minor">
            <a:schemeClr val="tx1"/>
          </a:fontRef>
        </p:style>
      </p:cxnSp>
      <p:cxnSp>
        <p:nvCxnSpPr>
          <p:cNvPr id="10" name="直接连接符 6"/>
          <p:cNvCxnSpPr/>
          <p:nvPr userDrawn="1"/>
        </p:nvCxnSpPr>
        <p:spPr>
          <a:xfrm>
            <a:off x="44450" y="1001491"/>
            <a:ext cx="8286750" cy="0"/>
          </a:xfrm>
          <a:prstGeom prst="line">
            <a:avLst/>
          </a:prstGeom>
          <a:ln w="28575" cmpd="sng">
            <a:solidFill>
              <a:schemeClr val="accent6"/>
            </a:solidFill>
            <a:prstDash val="solid"/>
          </a:ln>
        </p:spPr>
        <p:style>
          <a:lnRef idx="3">
            <a:schemeClr val="accent6"/>
          </a:lnRef>
          <a:fillRef idx="0">
            <a:schemeClr val="accent6"/>
          </a:fillRef>
          <a:effectRef idx="2">
            <a:schemeClr val="accent6"/>
          </a:effectRef>
          <a:fontRef idx="minor">
            <a:schemeClr val="tx1"/>
          </a:fontRef>
        </p:style>
      </p:cxnSp>
      <p:sp>
        <p:nvSpPr>
          <p:cNvPr id="2" name="标题 1"/>
          <p:cNvSpPr>
            <a:spLocks noGrp="1"/>
          </p:cNvSpPr>
          <p:nvPr>
            <p:ph type="title"/>
          </p:nvPr>
        </p:nvSpPr>
        <p:spPr>
          <a:xfrm>
            <a:off x="13970" y="10956"/>
            <a:ext cx="9116695" cy="900746"/>
          </a:xfrm>
          <a:gradFill>
            <a:gsLst>
              <a:gs pos="26000">
                <a:srgbClr val="00B0F0"/>
              </a:gs>
              <a:gs pos="0">
                <a:srgbClr val="034373"/>
              </a:gs>
            </a:gsLst>
            <a:path path="rect">
              <a:fillToRect r="100000" b="100000"/>
            </a:path>
            <a:tileRect l="-100000" t="-100000"/>
          </a:gradFill>
        </p:spPr>
        <p:txBody>
          <a:bodyPr/>
          <a:lstStyle>
            <a:lvl1pPr algn="l">
              <a:defRPr>
                <a:effectLst/>
              </a:defRPr>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4" name="Date Placeholder 3"/>
          <p:cNvSpPr>
            <a:spLocks noGrp="1"/>
          </p:cNvSpPr>
          <p:nvPr>
            <p:ph type="dt" sz="half" idx="10"/>
          </p:nvPr>
        </p:nvSpPr>
        <p:spPr>
          <a:xfrm>
            <a:off x="457200" y="4684738"/>
            <a:ext cx="2133600" cy="357250"/>
          </a:xfrm>
          <a:prstGeom prst="rect">
            <a:avLst/>
          </a:prstGeom>
          <a:noFill/>
          <a:ln w="9525">
            <a:noFill/>
            <a:miter/>
          </a:ln>
        </p:spPr>
        <p:txBody>
          <a:bodyPr/>
          <a:lstStyle/>
          <a:p>
            <a:pPr eaLnBrk="1" fontAlgn="base" hangingPunct="1"/>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2022/10/31</a:t>
            </a:fld>
            <a:endParaRPr lang="zh-CN" altLang="en-US" strike="noStrike" noProof="1">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a:xfrm>
            <a:off x="3124200" y="4684738"/>
            <a:ext cx="2895600" cy="357250"/>
          </a:xfrm>
          <a:prstGeom prst="rect">
            <a:avLst/>
          </a:prstGeom>
          <a:noFill/>
          <a:ln w="9525">
            <a:noFill/>
            <a:miter/>
          </a:ln>
        </p:spPr>
        <p:txBody>
          <a:bodyPr/>
          <a:lstStyle/>
          <a:p>
            <a:pPr eaLnBrk="1" fontAlgn="base" hangingPunct="1"/>
            <a:endParaRPr lang="zh-CN" altLang="en-US" strike="noStrike" noProof="1"/>
          </a:p>
        </p:txBody>
      </p:sp>
      <p:sp>
        <p:nvSpPr>
          <p:cNvPr id="6" name="Slide Number Placeholder 5"/>
          <p:cNvSpPr>
            <a:spLocks noGrp="1"/>
          </p:cNvSpPr>
          <p:nvPr>
            <p:ph type="sldNum" sz="quarter" idx="12"/>
          </p:nvPr>
        </p:nvSpPr>
        <p:spPr>
          <a:xfrm>
            <a:off x="6553200" y="4684738"/>
            <a:ext cx="2133600" cy="357250"/>
          </a:xfrm>
          <a:prstGeom prst="rect">
            <a:avLst/>
          </a:prstGeom>
          <a:noFill/>
          <a:ln w="9525">
            <a:noFill/>
            <a:miter/>
          </a:ln>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pic>
        <p:nvPicPr>
          <p:cNvPr id="3076" name="图片 3" descr="qrcode_for_gh_6f2df669dea9_1280"/>
          <p:cNvPicPr>
            <a:picLocks noChangeAspect="1"/>
          </p:cNvPicPr>
          <p:nvPr userDrawn="1"/>
        </p:nvPicPr>
        <p:blipFill>
          <a:blip r:embed="rId2"/>
          <a:stretch>
            <a:fillRect/>
          </a:stretch>
        </p:blipFill>
        <p:spPr>
          <a:xfrm>
            <a:off x="7899400" y="4064635"/>
            <a:ext cx="1231900" cy="1033145"/>
          </a:xfrm>
          <a:prstGeom prst="rect">
            <a:avLst/>
          </a:prstGeom>
          <a:noFill/>
          <a:ln w="9525">
            <a:noFill/>
          </a:ln>
        </p:spPr>
      </p:pic>
    </p:spTree>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2949178" cy="1200360"/>
          </a:xfrm>
        </p:spPr>
        <p:txBody>
          <a:bodyPr anchor="b"/>
          <a:lstStyle>
            <a:lvl1pPr>
              <a:defRPr sz="18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740698"/>
            <a:ext cx="4629150" cy="3655858"/>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1543320"/>
            <a:ext cx="2949178" cy="2859191"/>
          </a:xfrm>
        </p:spPr>
        <p:txBody>
          <a:bodyPr/>
          <a:lstStyle>
            <a:lvl1pPr marL="0" indent="0">
              <a:buNone/>
              <a:defRPr sz="900"/>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225" indent="0">
              <a:buNone/>
              <a:defRPr sz="565"/>
            </a:lvl8pPr>
            <a:lvl9pPr marL="2058035" indent="0">
              <a:buNone/>
              <a:defRPr sz="565"/>
            </a:lvl9pPr>
          </a:lstStyle>
          <a:p>
            <a:pPr lvl="0" fontAlgn="base"/>
            <a:r>
              <a:rPr lang="zh-CN" altLang="en-US" strike="noStrike" noProof="1" smtClean="0"/>
              <a:t>单击此处编辑母版文本样式</a:t>
            </a:r>
          </a:p>
        </p:txBody>
      </p:sp>
      <p:sp>
        <p:nvSpPr>
          <p:cNvPr id="5" name="Date Placeholder 4"/>
          <p:cNvSpPr>
            <a:spLocks noGrp="1"/>
          </p:cNvSpPr>
          <p:nvPr>
            <p:ph type="dt" sz="half" idx="10"/>
          </p:nvPr>
        </p:nvSpPr>
        <p:spPr/>
        <p:txBody>
          <a:bodyPr/>
          <a:lstStyle/>
          <a:p>
            <a:pPr lvl="0" eaLnBrk="1" fontAlgn="base" hangingPunct="1"/>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2022/10/31</a:t>
            </a:fld>
            <a:endParaRPr lang="zh-CN" altLang="en-US" strike="noStrike" noProof="1">
              <a:latin typeface="Arial" panose="020B0604020202020204" pitchFamily="34" charset="0"/>
              <a:ea typeface="宋体" panose="02010600030101010101" pitchFamily="2" charset="-122"/>
              <a:cs typeface="+mn-ea"/>
            </a:endParaRPr>
          </a:p>
        </p:txBody>
      </p:sp>
      <p:sp>
        <p:nvSpPr>
          <p:cNvPr id="6" name="Footer Placeholder 5"/>
          <p:cNvSpPr>
            <a:spLocks noGrp="1"/>
          </p:cNvSpPr>
          <p:nvPr>
            <p:ph type="ftr" sz="quarter" idx="11"/>
          </p:nvPr>
        </p:nvSpPr>
        <p:spPr/>
        <p:txBody>
          <a:bodyPr/>
          <a:lstStyle/>
          <a:p>
            <a:pPr lvl="0" eaLnBrk="1" fontAlgn="base" hangingPunct="1"/>
            <a:endParaRPr lang="zh-CN" altLang="en-US" strike="noStrike" noProof="1"/>
          </a:p>
        </p:txBody>
      </p:sp>
      <p:sp>
        <p:nvSpPr>
          <p:cNvPr id="7" name="Slide Number Placeholder 6"/>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hf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3124012" cy="1200360"/>
          </a:xfrm>
        </p:spPr>
        <p:txBody>
          <a:bodyPr anchor="b"/>
          <a:lstStyle>
            <a:lvl1pPr>
              <a:defRPr sz="18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342961"/>
            <a:ext cx="4629150" cy="4053597"/>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8035" indent="0">
              <a:buNone/>
              <a:defRPr sz="1125"/>
            </a:lvl9pPr>
          </a:lstStyle>
          <a:p>
            <a:pPr fontAlgn="base"/>
            <a:endParaRPr lang="zh-CN" altLang="en-US" strike="noStrike" noProof="1"/>
          </a:p>
        </p:txBody>
      </p:sp>
      <p:sp>
        <p:nvSpPr>
          <p:cNvPr id="4" name="文本占位符 3"/>
          <p:cNvSpPr>
            <a:spLocks noGrp="1"/>
          </p:cNvSpPr>
          <p:nvPr>
            <p:ph type="body" sz="half" idx="2"/>
          </p:nvPr>
        </p:nvSpPr>
        <p:spPr>
          <a:xfrm>
            <a:off x="629841" y="1543320"/>
            <a:ext cx="3124012" cy="2859191"/>
          </a:xfrm>
        </p:spPr>
        <p:txBody>
          <a:bodyPr/>
          <a:lstStyle>
            <a:lvl1pPr marL="0" indent="0">
              <a:buNone/>
              <a:defRPr sz="1125"/>
            </a:lvl1pPr>
            <a:lvl2pPr marL="257175" indent="0">
              <a:buNone/>
              <a:defRPr sz="1015"/>
            </a:lvl2pPr>
            <a:lvl3pPr marL="514350" indent="0">
              <a:buNone/>
              <a:defRPr sz="900"/>
            </a:lvl3pPr>
            <a:lvl4pPr marL="771525" indent="0">
              <a:buNone/>
              <a:defRPr sz="790"/>
            </a:lvl4pPr>
            <a:lvl5pPr marL="1028700" indent="0">
              <a:buNone/>
              <a:defRPr sz="790"/>
            </a:lvl5pPr>
            <a:lvl6pPr marL="1285875" indent="0">
              <a:buNone/>
              <a:defRPr sz="790"/>
            </a:lvl6pPr>
            <a:lvl7pPr marL="1543050" indent="0">
              <a:buNone/>
              <a:defRPr sz="790"/>
            </a:lvl7pPr>
            <a:lvl8pPr marL="1800225" indent="0">
              <a:buNone/>
              <a:defRPr sz="790"/>
            </a:lvl8pPr>
            <a:lvl9pPr marL="2058035" indent="0">
              <a:buNone/>
              <a:defRPr sz="790"/>
            </a:lvl9pPr>
          </a:lstStyle>
          <a:p>
            <a:pPr lvl="0" fontAlgn="base"/>
            <a:r>
              <a:rPr lang="zh-CN" altLang="en-US" strike="noStrike" noProof="1" smtClean="0"/>
              <a:t>单击此处编辑母版文本样式</a:t>
            </a:r>
          </a:p>
        </p:txBody>
      </p:sp>
      <p:sp>
        <p:nvSpPr>
          <p:cNvPr id="5" name="Date Placeholder 4"/>
          <p:cNvSpPr>
            <a:spLocks noGrp="1"/>
          </p:cNvSpPr>
          <p:nvPr>
            <p:ph type="dt" sz="half" idx="10"/>
          </p:nvPr>
        </p:nvSpPr>
        <p:spPr/>
        <p:txBody>
          <a:bodyPr/>
          <a:lstStyle/>
          <a:p>
            <a:pPr lvl="0" eaLnBrk="1" fontAlgn="base" hangingPunct="1"/>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2022/10/31</a:t>
            </a:fld>
            <a:endParaRPr lang="zh-CN" altLang="en-US" strike="noStrike" noProof="1">
              <a:latin typeface="Arial" panose="020B0604020202020204" pitchFamily="34" charset="0"/>
              <a:ea typeface="宋体" panose="02010600030101010101" pitchFamily="2" charset="-122"/>
              <a:cs typeface="+mn-ea"/>
            </a:endParaRPr>
          </a:p>
        </p:txBody>
      </p:sp>
      <p:sp>
        <p:nvSpPr>
          <p:cNvPr id="6" name="Footer Placeholder 5"/>
          <p:cNvSpPr>
            <a:spLocks noGrp="1"/>
          </p:cNvSpPr>
          <p:nvPr>
            <p:ph type="ftr" sz="quarter" idx="11"/>
          </p:nvPr>
        </p:nvSpPr>
        <p:spPr/>
        <p:txBody>
          <a:bodyPr/>
          <a:lstStyle/>
          <a:p>
            <a:pPr lvl="0" eaLnBrk="1" fontAlgn="base" hangingPunct="1"/>
            <a:endParaRPr lang="zh-CN" altLang="en-US" strike="noStrike" noProof="1"/>
          </a:p>
        </p:txBody>
      </p:sp>
      <p:sp>
        <p:nvSpPr>
          <p:cNvPr id="7" name="Slide Number Placeholder 6"/>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hf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4" name="Date Placeholder 3"/>
          <p:cNvSpPr>
            <a:spLocks noGrp="1"/>
          </p:cNvSpPr>
          <p:nvPr>
            <p:ph type="dt" sz="half" idx="10"/>
          </p:nvPr>
        </p:nvSpPr>
        <p:spPr/>
        <p:txBody>
          <a:bodyPr/>
          <a:lstStyle/>
          <a:p>
            <a:pPr lvl="0" eaLnBrk="1" fontAlgn="base" hangingPunct="1"/>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2022/10/31</a:t>
            </a:fld>
            <a:endParaRPr lang="zh-CN" altLang="en-US" strike="noStrike" noProof="1">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lvl="0" eaLnBrk="1" fontAlgn="base" hangingPunct="1"/>
            <a:endParaRPr lang="zh-CN" altLang="en-US" strike="noStrike" noProof="1"/>
          </a:p>
        </p:txBody>
      </p:sp>
      <p:sp>
        <p:nvSpPr>
          <p:cNvPr id="6" name="Slide Number Placeholder 5"/>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hf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6015"/>
            <a:ext cx="2057400" cy="4389411"/>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206015"/>
            <a:ext cx="6052930" cy="4389411"/>
          </a:xfrm>
        </p:spPr>
        <p:txBody>
          <a:bodyPr vert="eaVert"/>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4" name="Date Placeholder 3"/>
          <p:cNvSpPr>
            <a:spLocks noGrp="1"/>
          </p:cNvSpPr>
          <p:nvPr>
            <p:ph type="dt" sz="half" idx="10"/>
          </p:nvPr>
        </p:nvSpPr>
        <p:spPr/>
        <p:txBody>
          <a:bodyPr/>
          <a:lstStyle/>
          <a:p>
            <a:pPr lvl="0" eaLnBrk="1" fontAlgn="base" hangingPunct="1"/>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2022/10/31</a:t>
            </a:fld>
            <a:endParaRPr lang="zh-CN" altLang="en-US" strike="noStrike" noProof="1">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lvl="0" eaLnBrk="1" fontAlgn="base" hangingPunct="1"/>
            <a:endParaRPr lang="zh-CN" altLang="en-US" strike="noStrike" noProof="1"/>
          </a:p>
        </p:txBody>
      </p:sp>
      <p:sp>
        <p:nvSpPr>
          <p:cNvPr id="6" name="Slide Number Placeholder 5"/>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hf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920"/>
            <a:ext cx="6858000" cy="1791013"/>
          </a:xfrm>
        </p:spPr>
        <p:txBody>
          <a:bodyPr anchor="b"/>
          <a:lstStyle>
            <a:lvl1pPr algn="ctr">
              <a:defRPr sz="3375"/>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2702001"/>
            <a:ext cx="6858000" cy="1242039"/>
          </a:xfrm>
        </p:spPr>
        <p:txBody>
          <a:bodyPr/>
          <a:lstStyle>
            <a:lvl1pPr marL="0" indent="0" algn="ctr">
              <a:buNone/>
              <a:defRPr sz="1350"/>
            </a:lvl1pPr>
            <a:lvl2pPr marL="257175" indent="0" algn="ctr">
              <a:buNone/>
              <a:defRPr sz="1125"/>
            </a:lvl2pPr>
            <a:lvl3pPr marL="514350" indent="0" algn="ctr">
              <a:buNone/>
              <a:defRPr sz="1015"/>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8035" indent="0" algn="ctr">
              <a:buNone/>
              <a:defRPr sz="900"/>
            </a:lvl9pPr>
          </a:lstStyle>
          <a:p>
            <a:pPr fontAlgn="base"/>
            <a:r>
              <a:rPr lang="zh-CN" altLang="en-US" strike="noStrike" noProof="1" smtClean="0"/>
              <a:t>单击此处编辑母版副标题样式</a:t>
            </a:r>
            <a:endParaRPr lang="zh-CN" altLang="en-US" strike="noStrike" noProof="1"/>
          </a:p>
        </p:txBody>
      </p:sp>
      <p:sp>
        <p:nvSpPr>
          <p:cNvPr id="4" name="Date Placeholder 3"/>
          <p:cNvSpPr>
            <a:spLocks noGrp="1"/>
          </p:cNvSpPr>
          <p:nvPr>
            <p:ph type="dt" sz="half" idx="10"/>
          </p:nvPr>
        </p:nvSpPr>
        <p:spPr/>
        <p:txBody>
          <a:bodyPr/>
          <a:lstStyle/>
          <a:p>
            <a:pPr lvl="0" eaLnBrk="1" fontAlgn="base" hangingPunct="1"/>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2022/10/31</a:t>
            </a:fld>
            <a:endParaRPr lang="zh-CN" altLang="en-US" strike="noStrike" noProof="1">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lvl="0" eaLnBrk="1" fontAlgn="base" hangingPunct="1"/>
            <a:endParaRPr lang="zh-CN" altLang="en-US" strike="noStrike" noProof="1"/>
          </a:p>
        </p:txBody>
      </p:sp>
      <p:sp>
        <p:nvSpPr>
          <p:cNvPr id="6" name="Slide Number Placeholder 5"/>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hf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4" name="Date Placeholder 3"/>
          <p:cNvSpPr>
            <a:spLocks noGrp="1"/>
          </p:cNvSpPr>
          <p:nvPr>
            <p:ph type="dt" sz="half" idx="10"/>
          </p:nvPr>
        </p:nvSpPr>
        <p:spPr/>
        <p:txBody>
          <a:bodyPr/>
          <a:lstStyle/>
          <a:p>
            <a:pPr lvl="0" eaLnBrk="1" fontAlgn="base" hangingPunct="1"/>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2022/10/31</a:t>
            </a:fld>
            <a:endParaRPr lang="zh-CN" altLang="en-US" strike="noStrike" noProof="1">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lvl="0" eaLnBrk="1" fontAlgn="base" hangingPunct="1"/>
            <a:endParaRPr lang="zh-CN" altLang="en-US" strike="noStrike" noProof="1"/>
          </a:p>
        </p:txBody>
      </p:sp>
      <p:sp>
        <p:nvSpPr>
          <p:cNvPr id="6" name="Slide Number Placeholder 5"/>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hf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528"/>
            <a:ext cx="7886700" cy="2139927"/>
          </a:xfrm>
        </p:spPr>
        <p:txBody>
          <a:bodyPr anchor="b"/>
          <a:lstStyle>
            <a:lvl1pPr>
              <a:defRPr sz="3375"/>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3442699"/>
            <a:ext cx="7886700" cy="1125337"/>
          </a:xfrm>
        </p:spPr>
        <p:txBody>
          <a:bodyPr/>
          <a:lstStyle>
            <a:lvl1pPr marL="0" indent="0">
              <a:buNone/>
              <a:defRPr sz="1350">
                <a:solidFill>
                  <a:schemeClr val="tx1">
                    <a:tint val="75000"/>
                  </a:schemeClr>
                </a:solidFill>
              </a:defRPr>
            </a:lvl1pPr>
            <a:lvl2pPr marL="257175" indent="0">
              <a:buNone/>
              <a:defRPr sz="1125">
                <a:solidFill>
                  <a:schemeClr val="tx1">
                    <a:tint val="75000"/>
                  </a:schemeClr>
                </a:solidFill>
              </a:defRPr>
            </a:lvl2pPr>
            <a:lvl3pPr marL="514350" indent="0">
              <a:buNone/>
              <a:defRPr sz="1015">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8035" indent="0">
              <a:buNone/>
              <a:defRPr sz="900">
                <a:solidFill>
                  <a:schemeClr val="tx1">
                    <a:tint val="75000"/>
                  </a:schemeClr>
                </a:solidFill>
              </a:defRPr>
            </a:lvl9pPr>
          </a:lstStyle>
          <a:p>
            <a:pPr lvl="0" fontAlgn="base"/>
            <a:r>
              <a:rPr lang="zh-CN" altLang="en-US" strike="noStrike" noProof="1" smtClean="0"/>
              <a:t>单击此处编辑母版文本样式</a:t>
            </a:r>
          </a:p>
        </p:txBody>
      </p:sp>
      <p:sp>
        <p:nvSpPr>
          <p:cNvPr id="4" name="Date Placeholder 3"/>
          <p:cNvSpPr>
            <a:spLocks noGrp="1"/>
          </p:cNvSpPr>
          <p:nvPr>
            <p:ph type="dt" sz="half" idx="10"/>
          </p:nvPr>
        </p:nvSpPr>
        <p:spPr/>
        <p:txBody>
          <a:bodyPr/>
          <a:lstStyle/>
          <a:p>
            <a:pPr lvl="0" eaLnBrk="1" fontAlgn="base" hangingPunct="1"/>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2022/10/31</a:t>
            </a:fld>
            <a:endParaRPr lang="zh-CN" altLang="en-US" strike="noStrike" noProof="1">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lvl="0" eaLnBrk="1" fontAlgn="base" hangingPunct="1"/>
            <a:endParaRPr lang="zh-CN" altLang="en-US" strike="noStrike" noProof="1"/>
          </a:p>
        </p:txBody>
      </p:sp>
      <p:sp>
        <p:nvSpPr>
          <p:cNvPr id="6" name="Slide Number Placeholder 5"/>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hf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200360"/>
            <a:ext cx="4032504" cy="3395066"/>
          </a:xfrm>
        </p:spPr>
        <p:txBody>
          <a:body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4296" y="1200360"/>
            <a:ext cx="4032504" cy="3395066"/>
          </a:xfrm>
        </p:spPr>
        <p:txBody>
          <a:body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5" name="Date Placeholder 4"/>
          <p:cNvSpPr>
            <a:spLocks noGrp="1"/>
          </p:cNvSpPr>
          <p:nvPr>
            <p:ph type="dt" sz="half" idx="10"/>
          </p:nvPr>
        </p:nvSpPr>
        <p:spPr/>
        <p:txBody>
          <a:bodyPr/>
          <a:lstStyle/>
          <a:p>
            <a:pPr lvl="0" eaLnBrk="1" fontAlgn="base" hangingPunct="1"/>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2022/10/31</a:t>
            </a:fld>
            <a:endParaRPr lang="zh-CN" altLang="en-US" strike="noStrike" noProof="1">
              <a:latin typeface="Arial" panose="020B0604020202020204" pitchFamily="34" charset="0"/>
              <a:ea typeface="宋体" panose="02010600030101010101" pitchFamily="2" charset="-122"/>
              <a:cs typeface="+mn-ea"/>
            </a:endParaRPr>
          </a:p>
        </p:txBody>
      </p:sp>
      <p:sp>
        <p:nvSpPr>
          <p:cNvPr id="6" name="Footer Placeholder 5"/>
          <p:cNvSpPr>
            <a:spLocks noGrp="1"/>
          </p:cNvSpPr>
          <p:nvPr>
            <p:ph type="ftr" sz="quarter" idx="11"/>
          </p:nvPr>
        </p:nvSpPr>
        <p:spPr/>
        <p:txBody>
          <a:bodyPr/>
          <a:lstStyle/>
          <a:p>
            <a:pPr lvl="0" eaLnBrk="1" fontAlgn="base" hangingPunct="1"/>
            <a:endParaRPr lang="zh-CN" altLang="en-US" strike="noStrike" noProof="1"/>
          </a:p>
        </p:txBody>
      </p:sp>
      <p:sp>
        <p:nvSpPr>
          <p:cNvPr id="7" name="Slide Number Placeholder 6"/>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hf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92"/>
            <a:ext cx="7886700" cy="994346"/>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334062"/>
            <a:ext cx="3655181" cy="618042"/>
          </a:xfrm>
        </p:spPr>
        <p:txBody>
          <a:bodyPr anchor="ctr" anchorCtr="0"/>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trike="noStrike" noProof="1" smtClean="0"/>
              <a:t>单击此处编辑母版文本样式</a:t>
            </a:r>
          </a:p>
        </p:txBody>
      </p:sp>
      <p:sp>
        <p:nvSpPr>
          <p:cNvPr id="4" name="内容占位符 3"/>
          <p:cNvSpPr>
            <a:spLocks noGrp="1"/>
          </p:cNvSpPr>
          <p:nvPr>
            <p:ph sz="half" idx="2"/>
          </p:nvPr>
        </p:nvSpPr>
        <p:spPr>
          <a:xfrm>
            <a:off x="890081" y="1999384"/>
            <a:ext cx="3655181" cy="2643675"/>
          </a:xfrm>
        </p:spPr>
        <p:txBody>
          <a:body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334062"/>
            <a:ext cx="3673182" cy="618042"/>
          </a:xfrm>
        </p:spPr>
        <p:txBody>
          <a:bodyPr anchor="ctr" anchorCtr="0"/>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trike="noStrike" noProof="1" smtClean="0"/>
              <a:t>单击此处编辑母版文本样式</a:t>
            </a:r>
          </a:p>
        </p:txBody>
      </p:sp>
      <p:sp>
        <p:nvSpPr>
          <p:cNvPr id="6" name="内容占位符 5"/>
          <p:cNvSpPr>
            <a:spLocks noGrp="1"/>
          </p:cNvSpPr>
          <p:nvPr>
            <p:ph sz="quarter" idx="4"/>
          </p:nvPr>
        </p:nvSpPr>
        <p:spPr>
          <a:xfrm>
            <a:off x="4692704" y="1999384"/>
            <a:ext cx="3673182" cy="2643675"/>
          </a:xfrm>
        </p:spPr>
        <p:txBody>
          <a:body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7" name="Date Placeholder 6"/>
          <p:cNvSpPr>
            <a:spLocks noGrp="1"/>
          </p:cNvSpPr>
          <p:nvPr>
            <p:ph type="dt" sz="half" idx="10"/>
          </p:nvPr>
        </p:nvSpPr>
        <p:spPr/>
        <p:txBody>
          <a:bodyPr/>
          <a:lstStyle/>
          <a:p>
            <a:pPr lvl="0" eaLnBrk="1" fontAlgn="base" hangingPunct="1"/>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2022/10/31</a:t>
            </a:fld>
            <a:endParaRPr lang="zh-CN" altLang="en-US" strike="noStrike" noProof="1">
              <a:latin typeface="Arial" panose="020B0604020202020204" pitchFamily="34" charset="0"/>
              <a:ea typeface="宋体" panose="02010600030101010101" pitchFamily="2" charset="-122"/>
              <a:cs typeface="+mn-ea"/>
            </a:endParaRPr>
          </a:p>
        </p:txBody>
      </p:sp>
      <p:sp>
        <p:nvSpPr>
          <p:cNvPr id="8" name="Footer Placeholder 7"/>
          <p:cNvSpPr>
            <a:spLocks noGrp="1"/>
          </p:cNvSpPr>
          <p:nvPr>
            <p:ph type="ftr" sz="quarter" idx="11"/>
          </p:nvPr>
        </p:nvSpPr>
        <p:spPr/>
        <p:txBody>
          <a:bodyPr/>
          <a:lstStyle/>
          <a:p>
            <a:pPr lvl="0" eaLnBrk="1" fontAlgn="base" hangingPunct="1"/>
            <a:endParaRPr lang="zh-CN" altLang="en-US" strike="noStrike" noProof="1"/>
          </a:p>
        </p:txBody>
      </p:sp>
      <p:sp>
        <p:nvSpPr>
          <p:cNvPr id="9" name="Slide Number Placeholder 8"/>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hf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Date Placeholder 2"/>
          <p:cNvSpPr>
            <a:spLocks noGrp="1"/>
          </p:cNvSpPr>
          <p:nvPr>
            <p:ph type="dt" sz="half" idx="10"/>
          </p:nvPr>
        </p:nvSpPr>
        <p:spPr/>
        <p:txBody>
          <a:bodyPr/>
          <a:lstStyle/>
          <a:p>
            <a:pPr lvl="0" eaLnBrk="1" fontAlgn="base" hangingPunct="1"/>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2022/10/31</a:t>
            </a:fld>
            <a:endParaRPr lang="zh-CN" altLang="en-US" strike="noStrike" noProof="1">
              <a:latin typeface="Arial" panose="020B0604020202020204" pitchFamily="34" charset="0"/>
              <a:ea typeface="宋体" panose="02010600030101010101" pitchFamily="2" charset="-122"/>
              <a:cs typeface="+mn-ea"/>
            </a:endParaRPr>
          </a:p>
        </p:txBody>
      </p:sp>
      <p:sp>
        <p:nvSpPr>
          <p:cNvPr id="4" name="Footer Placeholder 3"/>
          <p:cNvSpPr>
            <a:spLocks noGrp="1"/>
          </p:cNvSpPr>
          <p:nvPr>
            <p:ph type="ftr" sz="quarter" idx="11"/>
          </p:nvPr>
        </p:nvSpPr>
        <p:spPr/>
        <p:txBody>
          <a:bodyPr/>
          <a:lstStyle/>
          <a:p>
            <a:pPr lvl="0" eaLnBrk="1" fontAlgn="base" hangingPunct="1"/>
            <a:endParaRPr lang="zh-CN" altLang="en-US" strike="noStrike" noProof="1"/>
          </a:p>
        </p:txBody>
      </p:sp>
      <p:sp>
        <p:nvSpPr>
          <p:cNvPr id="5" name="Slide Number Placeholder 4"/>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528"/>
            <a:ext cx="7886700" cy="2139927"/>
          </a:xfrm>
        </p:spPr>
        <p:txBody>
          <a:bodyPr anchor="b"/>
          <a:lstStyle>
            <a:lvl1pPr>
              <a:defRPr sz="3375"/>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3442699"/>
            <a:ext cx="7886700" cy="1125337"/>
          </a:xfrm>
        </p:spPr>
        <p:txBody>
          <a:bodyPr/>
          <a:lstStyle>
            <a:lvl1pPr marL="0" indent="0">
              <a:buNone/>
              <a:defRPr sz="1350">
                <a:solidFill>
                  <a:schemeClr val="tx1">
                    <a:tint val="75000"/>
                  </a:schemeClr>
                </a:solidFill>
              </a:defRPr>
            </a:lvl1pPr>
            <a:lvl2pPr marL="257175" indent="0">
              <a:buNone/>
              <a:defRPr sz="1125">
                <a:solidFill>
                  <a:schemeClr val="tx1">
                    <a:tint val="75000"/>
                  </a:schemeClr>
                </a:solidFill>
              </a:defRPr>
            </a:lvl2pPr>
            <a:lvl3pPr marL="514350" indent="0">
              <a:buNone/>
              <a:defRPr sz="1015">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8035" indent="0">
              <a:buNone/>
              <a:defRPr sz="900">
                <a:solidFill>
                  <a:schemeClr val="tx1">
                    <a:tint val="75000"/>
                  </a:schemeClr>
                </a:solidFill>
              </a:defRPr>
            </a:lvl9pPr>
          </a:lstStyle>
          <a:p>
            <a:pPr lvl="0" fontAlgn="base"/>
            <a:r>
              <a:rPr lang="zh-CN" altLang="en-US" strike="noStrike" noProof="1" smtClean="0"/>
              <a:t>单击此处编辑母版文本样式</a:t>
            </a:r>
          </a:p>
        </p:txBody>
      </p:sp>
      <p:sp>
        <p:nvSpPr>
          <p:cNvPr id="4" name="Date Placeholder 3"/>
          <p:cNvSpPr>
            <a:spLocks noGrp="1"/>
          </p:cNvSpPr>
          <p:nvPr>
            <p:ph type="dt" sz="half" idx="10"/>
          </p:nvPr>
        </p:nvSpPr>
        <p:spPr/>
        <p:txBody>
          <a:bodyPr/>
          <a:lstStyle/>
          <a:p>
            <a:pPr lvl="0" eaLnBrk="1" fontAlgn="base" hangingPunct="1"/>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2022/10/31</a:t>
            </a:fld>
            <a:endParaRPr lang="zh-CN" altLang="en-US" strike="noStrike" noProof="1">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lvl="0" eaLnBrk="1" fontAlgn="base" hangingPunct="1"/>
            <a:endParaRPr lang="zh-CN" altLang="en-US" strike="noStrike" noProof="1"/>
          </a:p>
        </p:txBody>
      </p:sp>
      <p:sp>
        <p:nvSpPr>
          <p:cNvPr id="6" name="Slide Number Placeholder 5"/>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hf hdr="0" ftr="0" dt="0"/>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lvl="0" eaLnBrk="1" fontAlgn="base" hangingPunct="1"/>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2022/10/31</a:t>
            </a:fld>
            <a:endParaRPr lang="zh-CN" altLang="en-US" strike="noStrike" noProof="1">
              <a:latin typeface="Arial" panose="020B0604020202020204" pitchFamily="34" charset="0"/>
              <a:ea typeface="宋体" panose="02010600030101010101" pitchFamily="2" charset="-122"/>
              <a:cs typeface="+mn-ea"/>
            </a:endParaRPr>
          </a:p>
        </p:txBody>
      </p:sp>
      <p:sp>
        <p:nvSpPr>
          <p:cNvPr id="3" name="Footer Placeholder 2"/>
          <p:cNvSpPr>
            <a:spLocks noGrp="1"/>
          </p:cNvSpPr>
          <p:nvPr>
            <p:ph type="ftr" sz="quarter" idx="11"/>
          </p:nvPr>
        </p:nvSpPr>
        <p:spPr/>
        <p:txBody>
          <a:bodyPr/>
          <a:lstStyle/>
          <a:p>
            <a:pPr lvl="0" eaLnBrk="1" fontAlgn="base" hangingPunct="1"/>
            <a:endParaRPr lang="zh-CN" altLang="en-US" strike="noStrike" noProof="1"/>
          </a:p>
        </p:txBody>
      </p:sp>
      <p:sp>
        <p:nvSpPr>
          <p:cNvPr id="4" name="Slide Number Placeholder 3"/>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hf hdr="0" ftr="0" dt="0"/>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2949178" cy="1200360"/>
          </a:xfrm>
        </p:spPr>
        <p:txBody>
          <a:bodyPr anchor="b"/>
          <a:lstStyle>
            <a:lvl1pPr>
              <a:defRPr sz="18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740698"/>
            <a:ext cx="4629150" cy="3655858"/>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1543320"/>
            <a:ext cx="2949178" cy="2859191"/>
          </a:xfrm>
        </p:spPr>
        <p:txBody>
          <a:bodyPr/>
          <a:lstStyle>
            <a:lvl1pPr marL="0" indent="0">
              <a:buNone/>
              <a:defRPr sz="900"/>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225" indent="0">
              <a:buNone/>
              <a:defRPr sz="565"/>
            </a:lvl8pPr>
            <a:lvl9pPr marL="2058035" indent="0">
              <a:buNone/>
              <a:defRPr sz="565"/>
            </a:lvl9pPr>
          </a:lstStyle>
          <a:p>
            <a:pPr lvl="0" fontAlgn="base"/>
            <a:r>
              <a:rPr lang="zh-CN" altLang="en-US" strike="noStrike" noProof="1" smtClean="0"/>
              <a:t>单击此处编辑母版文本样式</a:t>
            </a:r>
          </a:p>
        </p:txBody>
      </p:sp>
      <p:sp>
        <p:nvSpPr>
          <p:cNvPr id="5" name="Date Placeholder 4"/>
          <p:cNvSpPr>
            <a:spLocks noGrp="1"/>
          </p:cNvSpPr>
          <p:nvPr>
            <p:ph type="dt" sz="half" idx="10"/>
          </p:nvPr>
        </p:nvSpPr>
        <p:spPr/>
        <p:txBody>
          <a:bodyPr/>
          <a:lstStyle/>
          <a:p>
            <a:pPr lvl="0" eaLnBrk="1" fontAlgn="base" hangingPunct="1"/>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2022/10/31</a:t>
            </a:fld>
            <a:endParaRPr lang="zh-CN" altLang="en-US" strike="noStrike" noProof="1">
              <a:latin typeface="Arial" panose="020B0604020202020204" pitchFamily="34" charset="0"/>
              <a:ea typeface="宋体" panose="02010600030101010101" pitchFamily="2" charset="-122"/>
              <a:cs typeface="+mn-ea"/>
            </a:endParaRPr>
          </a:p>
        </p:txBody>
      </p:sp>
      <p:sp>
        <p:nvSpPr>
          <p:cNvPr id="6" name="Footer Placeholder 5"/>
          <p:cNvSpPr>
            <a:spLocks noGrp="1"/>
          </p:cNvSpPr>
          <p:nvPr>
            <p:ph type="ftr" sz="quarter" idx="11"/>
          </p:nvPr>
        </p:nvSpPr>
        <p:spPr/>
        <p:txBody>
          <a:bodyPr/>
          <a:lstStyle/>
          <a:p>
            <a:pPr lvl="0" eaLnBrk="1" fontAlgn="base" hangingPunct="1"/>
            <a:endParaRPr lang="zh-CN" altLang="en-US" strike="noStrike" noProof="1"/>
          </a:p>
        </p:txBody>
      </p:sp>
      <p:sp>
        <p:nvSpPr>
          <p:cNvPr id="7" name="Slide Number Placeholder 6"/>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hf hdr="0" ftr="0" dt="0"/>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3124012" cy="1200360"/>
          </a:xfrm>
        </p:spPr>
        <p:txBody>
          <a:bodyPr anchor="b"/>
          <a:lstStyle>
            <a:lvl1pPr>
              <a:defRPr sz="18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342961"/>
            <a:ext cx="4629150" cy="4053597"/>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8035" indent="0">
              <a:buNone/>
              <a:defRPr sz="1125"/>
            </a:lvl9pPr>
          </a:lstStyle>
          <a:p>
            <a:pPr fontAlgn="base"/>
            <a:endParaRPr lang="zh-CN" altLang="en-US" strike="noStrike" noProof="1"/>
          </a:p>
        </p:txBody>
      </p:sp>
      <p:sp>
        <p:nvSpPr>
          <p:cNvPr id="4" name="文本占位符 3"/>
          <p:cNvSpPr>
            <a:spLocks noGrp="1"/>
          </p:cNvSpPr>
          <p:nvPr>
            <p:ph type="body" sz="half" idx="2"/>
          </p:nvPr>
        </p:nvSpPr>
        <p:spPr>
          <a:xfrm>
            <a:off x="629841" y="1543320"/>
            <a:ext cx="3124012" cy="2859191"/>
          </a:xfrm>
        </p:spPr>
        <p:txBody>
          <a:bodyPr/>
          <a:lstStyle>
            <a:lvl1pPr marL="0" indent="0">
              <a:buNone/>
              <a:defRPr sz="1125"/>
            </a:lvl1pPr>
            <a:lvl2pPr marL="257175" indent="0">
              <a:buNone/>
              <a:defRPr sz="1015"/>
            </a:lvl2pPr>
            <a:lvl3pPr marL="514350" indent="0">
              <a:buNone/>
              <a:defRPr sz="900"/>
            </a:lvl3pPr>
            <a:lvl4pPr marL="771525" indent="0">
              <a:buNone/>
              <a:defRPr sz="790"/>
            </a:lvl4pPr>
            <a:lvl5pPr marL="1028700" indent="0">
              <a:buNone/>
              <a:defRPr sz="790"/>
            </a:lvl5pPr>
            <a:lvl6pPr marL="1285875" indent="0">
              <a:buNone/>
              <a:defRPr sz="790"/>
            </a:lvl6pPr>
            <a:lvl7pPr marL="1543050" indent="0">
              <a:buNone/>
              <a:defRPr sz="790"/>
            </a:lvl7pPr>
            <a:lvl8pPr marL="1800225" indent="0">
              <a:buNone/>
              <a:defRPr sz="790"/>
            </a:lvl8pPr>
            <a:lvl9pPr marL="2058035" indent="0">
              <a:buNone/>
              <a:defRPr sz="790"/>
            </a:lvl9pPr>
          </a:lstStyle>
          <a:p>
            <a:pPr lvl="0" fontAlgn="base"/>
            <a:r>
              <a:rPr lang="zh-CN" altLang="en-US" strike="noStrike" noProof="1" smtClean="0"/>
              <a:t>单击此处编辑母版文本样式</a:t>
            </a:r>
          </a:p>
        </p:txBody>
      </p:sp>
      <p:sp>
        <p:nvSpPr>
          <p:cNvPr id="5" name="Date Placeholder 4"/>
          <p:cNvSpPr>
            <a:spLocks noGrp="1"/>
          </p:cNvSpPr>
          <p:nvPr>
            <p:ph type="dt" sz="half" idx="10"/>
          </p:nvPr>
        </p:nvSpPr>
        <p:spPr/>
        <p:txBody>
          <a:bodyPr/>
          <a:lstStyle/>
          <a:p>
            <a:pPr lvl="0" eaLnBrk="1" fontAlgn="base" hangingPunct="1"/>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2022/10/31</a:t>
            </a:fld>
            <a:endParaRPr lang="zh-CN" altLang="en-US" strike="noStrike" noProof="1">
              <a:latin typeface="Arial" panose="020B0604020202020204" pitchFamily="34" charset="0"/>
              <a:ea typeface="宋体" panose="02010600030101010101" pitchFamily="2" charset="-122"/>
              <a:cs typeface="+mn-ea"/>
            </a:endParaRPr>
          </a:p>
        </p:txBody>
      </p:sp>
      <p:sp>
        <p:nvSpPr>
          <p:cNvPr id="6" name="Footer Placeholder 5"/>
          <p:cNvSpPr>
            <a:spLocks noGrp="1"/>
          </p:cNvSpPr>
          <p:nvPr>
            <p:ph type="ftr" sz="quarter" idx="11"/>
          </p:nvPr>
        </p:nvSpPr>
        <p:spPr/>
        <p:txBody>
          <a:bodyPr/>
          <a:lstStyle/>
          <a:p>
            <a:pPr lvl="0" eaLnBrk="1" fontAlgn="base" hangingPunct="1"/>
            <a:endParaRPr lang="zh-CN" altLang="en-US" strike="noStrike" noProof="1"/>
          </a:p>
        </p:txBody>
      </p:sp>
      <p:sp>
        <p:nvSpPr>
          <p:cNvPr id="7" name="Slide Number Placeholder 6"/>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hf hdr="0" ftr="0" dt="0"/>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4" name="Date Placeholder 3"/>
          <p:cNvSpPr>
            <a:spLocks noGrp="1"/>
          </p:cNvSpPr>
          <p:nvPr>
            <p:ph type="dt" sz="half" idx="10"/>
          </p:nvPr>
        </p:nvSpPr>
        <p:spPr/>
        <p:txBody>
          <a:bodyPr/>
          <a:lstStyle/>
          <a:p>
            <a:pPr lvl="0" eaLnBrk="1" fontAlgn="base" hangingPunct="1"/>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2022/10/31</a:t>
            </a:fld>
            <a:endParaRPr lang="zh-CN" altLang="en-US" strike="noStrike" noProof="1">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lvl="0" eaLnBrk="1" fontAlgn="base" hangingPunct="1"/>
            <a:endParaRPr lang="zh-CN" altLang="en-US" strike="noStrike" noProof="1"/>
          </a:p>
        </p:txBody>
      </p:sp>
      <p:sp>
        <p:nvSpPr>
          <p:cNvPr id="6" name="Slide Number Placeholder 5"/>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hf hdr="0" ftr="0" dt="0"/>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6015"/>
            <a:ext cx="2057400" cy="4389411"/>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206015"/>
            <a:ext cx="6052930" cy="4389411"/>
          </a:xfrm>
        </p:spPr>
        <p:txBody>
          <a:bodyPr vert="eaVert"/>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4" name="Date Placeholder 3"/>
          <p:cNvSpPr>
            <a:spLocks noGrp="1"/>
          </p:cNvSpPr>
          <p:nvPr>
            <p:ph type="dt" sz="half" idx="10"/>
          </p:nvPr>
        </p:nvSpPr>
        <p:spPr/>
        <p:txBody>
          <a:bodyPr/>
          <a:lstStyle/>
          <a:p>
            <a:pPr lvl="0" eaLnBrk="1" fontAlgn="base" hangingPunct="1"/>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2022/10/31</a:t>
            </a:fld>
            <a:endParaRPr lang="zh-CN" altLang="en-US" strike="noStrike" noProof="1">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lvl="0" eaLnBrk="1" fontAlgn="base" hangingPunct="1"/>
            <a:endParaRPr lang="zh-CN" altLang="en-US" strike="noStrike" noProof="1"/>
          </a:p>
        </p:txBody>
      </p:sp>
      <p:sp>
        <p:nvSpPr>
          <p:cNvPr id="6" name="Slide Number Placeholder 5"/>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hf hdr="0" ftr="0" dt="0"/>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920"/>
            <a:ext cx="6858000" cy="1791013"/>
          </a:xfrm>
        </p:spPr>
        <p:txBody>
          <a:bodyPr anchor="b"/>
          <a:lstStyle>
            <a:lvl1pPr algn="ctr">
              <a:defRPr sz="3375"/>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2702001"/>
            <a:ext cx="6858000" cy="1242039"/>
          </a:xfrm>
        </p:spPr>
        <p:txBody>
          <a:bodyPr/>
          <a:lstStyle>
            <a:lvl1pPr marL="0" indent="0" algn="ctr">
              <a:buNone/>
              <a:defRPr sz="1350"/>
            </a:lvl1pPr>
            <a:lvl2pPr marL="257175" indent="0" algn="ctr">
              <a:buNone/>
              <a:defRPr sz="1125"/>
            </a:lvl2pPr>
            <a:lvl3pPr marL="514350" indent="0" algn="ctr">
              <a:buNone/>
              <a:defRPr sz="1015"/>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8035" indent="0" algn="ctr">
              <a:buNone/>
              <a:defRPr sz="900"/>
            </a:lvl9pPr>
          </a:lstStyle>
          <a:p>
            <a:pPr fontAlgn="base"/>
            <a:r>
              <a:rPr lang="zh-CN" altLang="en-US" strike="noStrike" noProof="1" smtClean="0"/>
              <a:t>单击此处编辑母版副标题样式</a:t>
            </a:r>
            <a:endParaRPr lang="zh-CN" altLang="en-US" strike="noStrike" noProof="1"/>
          </a:p>
        </p:txBody>
      </p:sp>
      <p:sp>
        <p:nvSpPr>
          <p:cNvPr id="4" name="Date Placeholder 3"/>
          <p:cNvSpPr>
            <a:spLocks noGrp="1"/>
          </p:cNvSpPr>
          <p:nvPr>
            <p:ph type="dt" sz="half" idx="10"/>
          </p:nvPr>
        </p:nvSpPr>
        <p:spPr/>
        <p:txBody>
          <a:bodyPr/>
          <a:lstStyle/>
          <a:p>
            <a:pPr lvl="0" eaLnBrk="1" fontAlgn="base" hangingPunct="1"/>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2022/10/31</a:t>
            </a:fld>
            <a:endParaRPr lang="zh-CN" altLang="en-US" strike="noStrike" noProof="1">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lvl="0" eaLnBrk="1" fontAlgn="base" hangingPunct="1"/>
            <a:endParaRPr lang="zh-CN" altLang="en-US" strike="noStrike" noProof="1"/>
          </a:p>
        </p:txBody>
      </p:sp>
      <p:sp>
        <p:nvSpPr>
          <p:cNvPr id="6" name="Slide Number Placeholder 5"/>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hf hdr="0" ftr="0" dt="0"/>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4" name="Date Placeholder 3"/>
          <p:cNvSpPr>
            <a:spLocks noGrp="1"/>
          </p:cNvSpPr>
          <p:nvPr>
            <p:ph type="dt" sz="half" idx="10"/>
          </p:nvPr>
        </p:nvSpPr>
        <p:spPr/>
        <p:txBody>
          <a:bodyPr/>
          <a:lstStyle/>
          <a:p>
            <a:pPr lvl="0" eaLnBrk="1" fontAlgn="base" hangingPunct="1"/>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2022/10/31</a:t>
            </a:fld>
            <a:endParaRPr lang="zh-CN" altLang="en-US" strike="noStrike" noProof="1">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lvl="0" eaLnBrk="1" fontAlgn="base" hangingPunct="1"/>
            <a:endParaRPr lang="zh-CN" altLang="en-US" strike="noStrike" noProof="1"/>
          </a:p>
        </p:txBody>
      </p:sp>
      <p:sp>
        <p:nvSpPr>
          <p:cNvPr id="6" name="Slide Number Placeholder 5"/>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hf hdr="0" ftr="0" dt="0"/>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528"/>
            <a:ext cx="7886700" cy="2139927"/>
          </a:xfrm>
        </p:spPr>
        <p:txBody>
          <a:bodyPr anchor="b"/>
          <a:lstStyle>
            <a:lvl1pPr>
              <a:defRPr sz="3375"/>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3442699"/>
            <a:ext cx="7886700" cy="1125337"/>
          </a:xfrm>
        </p:spPr>
        <p:txBody>
          <a:bodyPr/>
          <a:lstStyle>
            <a:lvl1pPr marL="0" indent="0">
              <a:buNone/>
              <a:defRPr sz="1350">
                <a:solidFill>
                  <a:schemeClr val="tx1">
                    <a:tint val="75000"/>
                  </a:schemeClr>
                </a:solidFill>
              </a:defRPr>
            </a:lvl1pPr>
            <a:lvl2pPr marL="257175" indent="0">
              <a:buNone/>
              <a:defRPr sz="1125">
                <a:solidFill>
                  <a:schemeClr val="tx1">
                    <a:tint val="75000"/>
                  </a:schemeClr>
                </a:solidFill>
              </a:defRPr>
            </a:lvl2pPr>
            <a:lvl3pPr marL="514350" indent="0">
              <a:buNone/>
              <a:defRPr sz="1015">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8035" indent="0">
              <a:buNone/>
              <a:defRPr sz="900">
                <a:solidFill>
                  <a:schemeClr val="tx1">
                    <a:tint val="75000"/>
                  </a:schemeClr>
                </a:solidFill>
              </a:defRPr>
            </a:lvl9pPr>
          </a:lstStyle>
          <a:p>
            <a:pPr lvl="0" fontAlgn="base"/>
            <a:r>
              <a:rPr lang="zh-CN" altLang="en-US" strike="noStrike" noProof="1" smtClean="0"/>
              <a:t>单击此处编辑母版文本样式</a:t>
            </a:r>
          </a:p>
        </p:txBody>
      </p:sp>
      <p:sp>
        <p:nvSpPr>
          <p:cNvPr id="4" name="Date Placeholder 3"/>
          <p:cNvSpPr>
            <a:spLocks noGrp="1"/>
          </p:cNvSpPr>
          <p:nvPr>
            <p:ph type="dt" sz="half" idx="10"/>
          </p:nvPr>
        </p:nvSpPr>
        <p:spPr/>
        <p:txBody>
          <a:bodyPr/>
          <a:lstStyle/>
          <a:p>
            <a:pPr lvl="0" eaLnBrk="1" fontAlgn="base" hangingPunct="1"/>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2022/10/31</a:t>
            </a:fld>
            <a:endParaRPr lang="zh-CN" altLang="en-US" strike="noStrike" noProof="1">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lvl="0" eaLnBrk="1" fontAlgn="base" hangingPunct="1"/>
            <a:endParaRPr lang="zh-CN" altLang="en-US" strike="noStrike" noProof="1"/>
          </a:p>
        </p:txBody>
      </p:sp>
      <p:sp>
        <p:nvSpPr>
          <p:cNvPr id="6" name="Slide Number Placeholder 5"/>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hf hdr="0" ftr="0" dt="0"/>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200360"/>
            <a:ext cx="4032504" cy="3395066"/>
          </a:xfrm>
        </p:spPr>
        <p:txBody>
          <a:body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4296" y="1200360"/>
            <a:ext cx="4032504" cy="3395066"/>
          </a:xfrm>
        </p:spPr>
        <p:txBody>
          <a:body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5" name="Date Placeholder 4"/>
          <p:cNvSpPr>
            <a:spLocks noGrp="1"/>
          </p:cNvSpPr>
          <p:nvPr>
            <p:ph type="dt" sz="half" idx="10"/>
          </p:nvPr>
        </p:nvSpPr>
        <p:spPr/>
        <p:txBody>
          <a:bodyPr/>
          <a:lstStyle/>
          <a:p>
            <a:pPr lvl="0" eaLnBrk="1" fontAlgn="base" hangingPunct="1"/>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2022/10/31</a:t>
            </a:fld>
            <a:endParaRPr lang="zh-CN" altLang="en-US" strike="noStrike" noProof="1">
              <a:latin typeface="Arial" panose="020B0604020202020204" pitchFamily="34" charset="0"/>
              <a:ea typeface="宋体" panose="02010600030101010101" pitchFamily="2" charset="-122"/>
              <a:cs typeface="+mn-ea"/>
            </a:endParaRPr>
          </a:p>
        </p:txBody>
      </p:sp>
      <p:sp>
        <p:nvSpPr>
          <p:cNvPr id="6" name="Footer Placeholder 5"/>
          <p:cNvSpPr>
            <a:spLocks noGrp="1"/>
          </p:cNvSpPr>
          <p:nvPr>
            <p:ph type="ftr" sz="quarter" idx="11"/>
          </p:nvPr>
        </p:nvSpPr>
        <p:spPr/>
        <p:txBody>
          <a:bodyPr/>
          <a:lstStyle/>
          <a:p>
            <a:pPr lvl="0" eaLnBrk="1" fontAlgn="base" hangingPunct="1"/>
            <a:endParaRPr lang="zh-CN" altLang="en-US" strike="noStrike" noProof="1"/>
          </a:p>
        </p:txBody>
      </p:sp>
      <p:sp>
        <p:nvSpPr>
          <p:cNvPr id="7" name="Slide Number Placeholder 6"/>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hf hdr="0" ftr="0" dt="0"/>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92"/>
            <a:ext cx="7886700" cy="994346"/>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334062"/>
            <a:ext cx="3655181" cy="618042"/>
          </a:xfrm>
        </p:spPr>
        <p:txBody>
          <a:bodyPr anchor="ctr" anchorCtr="0"/>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trike="noStrike" noProof="1" smtClean="0"/>
              <a:t>单击此处编辑母版文本样式</a:t>
            </a:r>
          </a:p>
        </p:txBody>
      </p:sp>
      <p:sp>
        <p:nvSpPr>
          <p:cNvPr id="4" name="内容占位符 3"/>
          <p:cNvSpPr>
            <a:spLocks noGrp="1"/>
          </p:cNvSpPr>
          <p:nvPr>
            <p:ph sz="half" idx="2"/>
          </p:nvPr>
        </p:nvSpPr>
        <p:spPr>
          <a:xfrm>
            <a:off x="890081" y="1999384"/>
            <a:ext cx="3655181" cy="2643675"/>
          </a:xfrm>
        </p:spPr>
        <p:txBody>
          <a:body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334062"/>
            <a:ext cx="3673182" cy="618042"/>
          </a:xfrm>
        </p:spPr>
        <p:txBody>
          <a:bodyPr anchor="ctr" anchorCtr="0"/>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trike="noStrike" noProof="1" smtClean="0"/>
              <a:t>单击此处编辑母版文本样式</a:t>
            </a:r>
          </a:p>
        </p:txBody>
      </p:sp>
      <p:sp>
        <p:nvSpPr>
          <p:cNvPr id="6" name="内容占位符 5"/>
          <p:cNvSpPr>
            <a:spLocks noGrp="1"/>
          </p:cNvSpPr>
          <p:nvPr>
            <p:ph sz="quarter" idx="4"/>
          </p:nvPr>
        </p:nvSpPr>
        <p:spPr>
          <a:xfrm>
            <a:off x="4692704" y="1999384"/>
            <a:ext cx="3673182" cy="2643675"/>
          </a:xfrm>
        </p:spPr>
        <p:txBody>
          <a:body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7" name="Date Placeholder 6"/>
          <p:cNvSpPr>
            <a:spLocks noGrp="1"/>
          </p:cNvSpPr>
          <p:nvPr>
            <p:ph type="dt" sz="half" idx="10"/>
          </p:nvPr>
        </p:nvSpPr>
        <p:spPr/>
        <p:txBody>
          <a:bodyPr/>
          <a:lstStyle/>
          <a:p>
            <a:pPr lvl="0" eaLnBrk="1" fontAlgn="base" hangingPunct="1"/>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2022/10/31</a:t>
            </a:fld>
            <a:endParaRPr lang="zh-CN" altLang="en-US" strike="noStrike" noProof="1">
              <a:latin typeface="Arial" panose="020B0604020202020204" pitchFamily="34" charset="0"/>
              <a:ea typeface="宋体" panose="02010600030101010101" pitchFamily="2" charset="-122"/>
              <a:cs typeface="+mn-ea"/>
            </a:endParaRPr>
          </a:p>
        </p:txBody>
      </p:sp>
      <p:sp>
        <p:nvSpPr>
          <p:cNvPr id="8" name="Footer Placeholder 7"/>
          <p:cNvSpPr>
            <a:spLocks noGrp="1"/>
          </p:cNvSpPr>
          <p:nvPr>
            <p:ph type="ftr" sz="quarter" idx="11"/>
          </p:nvPr>
        </p:nvSpPr>
        <p:spPr/>
        <p:txBody>
          <a:bodyPr/>
          <a:lstStyle/>
          <a:p>
            <a:pPr lvl="0" eaLnBrk="1" fontAlgn="base" hangingPunct="1"/>
            <a:endParaRPr lang="zh-CN" altLang="en-US" strike="noStrike" noProof="1"/>
          </a:p>
        </p:txBody>
      </p:sp>
      <p:sp>
        <p:nvSpPr>
          <p:cNvPr id="9" name="Slide Number Placeholder 8"/>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200360"/>
            <a:ext cx="4032504" cy="3395066"/>
          </a:xfrm>
        </p:spPr>
        <p:txBody>
          <a:body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4296" y="1200360"/>
            <a:ext cx="4032504" cy="3395066"/>
          </a:xfrm>
        </p:spPr>
        <p:txBody>
          <a:body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5" name="Date Placeholder 4"/>
          <p:cNvSpPr>
            <a:spLocks noGrp="1"/>
          </p:cNvSpPr>
          <p:nvPr>
            <p:ph type="dt" sz="half" idx="10"/>
          </p:nvPr>
        </p:nvSpPr>
        <p:spPr/>
        <p:txBody>
          <a:bodyPr/>
          <a:lstStyle/>
          <a:p>
            <a:pPr lvl="0" eaLnBrk="1" fontAlgn="base" hangingPunct="1"/>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2022/10/31</a:t>
            </a:fld>
            <a:endParaRPr lang="zh-CN" altLang="en-US" strike="noStrike" noProof="1">
              <a:latin typeface="Arial" panose="020B0604020202020204" pitchFamily="34" charset="0"/>
              <a:ea typeface="宋体" panose="02010600030101010101" pitchFamily="2" charset="-122"/>
              <a:cs typeface="+mn-ea"/>
            </a:endParaRPr>
          </a:p>
        </p:txBody>
      </p:sp>
      <p:sp>
        <p:nvSpPr>
          <p:cNvPr id="6" name="Footer Placeholder 5"/>
          <p:cNvSpPr>
            <a:spLocks noGrp="1"/>
          </p:cNvSpPr>
          <p:nvPr>
            <p:ph type="ftr" sz="quarter" idx="11"/>
          </p:nvPr>
        </p:nvSpPr>
        <p:spPr/>
        <p:txBody>
          <a:bodyPr/>
          <a:lstStyle/>
          <a:p>
            <a:pPr lvl="0" eaLnBrk="1" fontAlgn="base" hangingPunct="1"/>
            <a:endParaRPr lang="zh-CN" altLang="en-US" strike="noStrike" noProof="1"/>
          </a:p>
        </p:txBody>
      </p:sp>
      <p:sp>
        <p:nvSpPr>
          <p:cNvPr id="7" name="Slide Number Placeholder 6"/>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hf hdr="0" ftr="0" dt="0"/>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Date Placeholder 2"/>
          <p:cNvSpPr>
            <a:spLocks noGrp="1"/>
          </p:cNvSpPr>
          <p:nvPr>
            <p:ph type="dt" sz="half" idx="10"/>
          </p:nvPr>
        </p:nvSpPr>
        <p:spPr/>
        <p:txBody>
          <a:bodyPr/>
          <a:lstStyle/>
          <a:p>
            <a:pPr lvl="0" eaLnBrk="1" fontAlgn="base" hangingPunct="1"/>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2022/10/31</a:t>
            </a:fld>
            <a:endParaRPr lang="zh-CN" altLang="en-US" strike="noStrike" noProof="1">
              <a:latin typeface="Arial" panose="020B0604020202020204" pitchFamily="34" charset="0"/>
              <a:ea typeface="宋体" panose="02010600030101010101" pitchFamily="2" charset="-122"/>
              <a:cs typeface="+mn-ea"/>
            </a:endParaRPr>
          </a:p>
        </p:txBody>
      </p:sp>
      <p:sp>
        <p:nvSpPr>
          <p:cNvPr id="4" name="Footer Placeholder 3"/>
          <p:cNvSpPr>
            <a:spLocks noGrp="1"/>
          </p:cNvSpPr>
          <p:nvPr>
            <p:ph type="ftr" sz="quarter" idx="11"/>
          </p:nvPr>
        </p:nvSpPr>
        <p:spPr/>
        <p:txBody>
          <a:bodyPr/>
          <a:lstStyle/>
          <a:p>
            <a:pPr lvl="0" eaLnBrk="1" fontAlgn="base" hangingPunct="1"/>
            <a:endParaRPr lang="zh-CN" altLang="en-US" strike="noStrike" noProof="1"/>
          </a:p>
        </p:txBody>
      </p:sp>
      <p:sp>
        <p:nvSpPr>
          <p:cNvPr id="5" name="Slide Number Placeholder 4"/>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hf hdr="0" ftr="0" dt="0"/>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lvl="0" eaLnBrk="1" fontAlgn="base" hangingPunct="1"/>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2022/10/31</a:t>
            </a:fld>
            <a:endParaRPr lang="zh-CN" altLang="en-US" strike="noStrike" noProof="1">
              <a:latin typeface="Arial" panose="020B0604020202020204" pitchFamily="34" charset="0"/>
              <a:ea typeface="宋体" panose="02010600030101010101" pitchFamily="2" charset="-122"/>
              <a:cs typeface="+mn-ea"/>
            </a:endParaRPr>
          </a:p>
        </p:txBody>
      </p:sp>
      <p:sp>
        <p:nvSpPr>
          <p:cNvPr id="3" name="Footer Placeholder 2"/>
          <p:cNvSpPr>
            <a:spLocks noGrp="1"/>
          </p:cNvSpPr>
          <p:nvPr>
            <p:ph type="ftr" sz="quarter" idx="11"/>
          </p:nvPr>
        </p:nvSpPr>
        <p:spPr/>
        <p:txBody>
          <a:bodyPr/>
          <a:lstStyle/>
          <a:p>
            <a:pPr lvl="0" eaLnBrk="1" fontAlgn="base" hangingPunct="1"/>
            <a:endParaRPr lang="zh-CN" altLang="en-US" strike="noStrike" noProof="1"/>
          </a:p>
        </p:txBody>
      </p:sp>
      <p:sp>
        <p:nvSpPr>
          <p:cNvPr id="4" name="Slide Number Placeholder 3"/>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hf hdr="0" ftr="0" dt="0"/>
</p:sldLayout>
</file>

<file path=ppt/slideLayouts/slideLayout4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2949178" cy="1200360"/>
          </a:xfrm>
        </p:spPr>
        <p:txBody>
          <a:bodyPr anchor="b"/>
          <a:lstStyle>
            <a:lvl1pPr>
              <a:defRPr sz="18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740698"/>
            <a:ext cx="4629150" cy="3655858"/>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1543320"/>
            <a:ext cx="2949178" cy="2859191"/>
          </a:xfrm>
        </p:spPr>
        <p:txBody>
          <a:bodyPr/>
          <a:lstStyle>
            <a:lvl1pPr marL="0" indent="0">
              <a:buNone/>
              <a:defRPr sz="900"/>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225" indent="0">
              <a:buNone/>
              <a:defRPr sz="565"/>
            </a:lvl8pPr>
            <a:lvl9pPr marL="2058035" indent="0">
              <a:buNone/>
              <a:defRPr sz="565"/>
            </a:lvl9pPr>
          </a:lstStyle>
          <a:p>
            <a:pPr lvl="0" fontAlgn="base"/>
            <a:r>
              <a:rPr lang="zh-CN" altLang="en-US" strike="noStrike" noProof="1" smtClean="0"/>
              <a:t>单击此处编辑母版文本样式</a:t>
            </a:r>
          </a:p>
        </p:txBody>
      </p:sp>
      <p:sp>
        <p:nvSpPr>
          <p:cNvPr id="5" name="Date Placeholder 4"/>
          <p:cNvSpPr>
            <a:spLocks noGrp="1"/>
          </p:cNvSpPr>
          <p:nvPr>
            <p:ph type="dt" sz="half" idx="10"/>
          </p:nvPr>
        </p:nvSpPr>
        <p:spPr/>
        <p:txBody>
          <a:bodyPr/>
          <a:lstStyle/>
          <a:p>
            <a:pPr lvl="0" eaLnBrk="1" fontAlgn="base" hangingPunct="1"/>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2022/10/31</a:t>
            </a:fld>
            <a:endParaRPr lang="zh-CN" altLang="en-US" strike="noStrike" noProof="1">
              <a:latin typeface="Arial" panose="020B0604020202020204" pitchFamily="34" charset="0"/>
              <a:ea typeface="宋体" panose="02010600030101010101" pitchFamily="2" charset="-122"/>
              <a:cs typeface="+mn-ea"/>
            </a:endParaRPr>
          </a:p>
        </p:txBody>
      </p:sp>
      <p:sp>
        <p:nvSpPr>
          <p:cNvPr id="6" name="Footer Placeholder 5"/>
          <p:cNvSpPr>
            <a:spLocks noGrp="1"/>
          </p:cNvSpPr>
          <p:nvPr>
            <p:ph type="ftr" sz="quarter" idx="11"/>
          </p:nvPr>
        </p:nvSpPr>
        <p:spPr/>
        <p:txBody>
          <a:bodyPr/>
          <a:lstStyle/>
          <a:p>
            <a:pPr lvl="0" eaLnBrk="1" fontAlgn="base" hangingPunct="1"/>
            <a:endParaRPr lang="zh-CN" altLang="en-US" strike="noStrike" noProof="1"/>
          </a:p>
        </p:txBody>
      </p:sp>
      <p:sp>
        <p:nvSpPr>
          <p:cNvPr id="7" name="Slide Number Placeholder 6"/>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hf hdr="0" ftr="0" dt="0"/>
</p:sldLayout>
</file>

<file path=ppt/slideLayouts/slideLayout4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3124012" cy="1200360"/>
          </a:xfrm>
        </p:spPr>
        <p:txBody>
          <a:bodyPr anchor="b"/>
          <a:lstStyle>
            <a:lvl1pPr>
              <a:defRPr sz="18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342961"/>
            <a:ext cx="4629150" cy="4053597"/>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8035" indent="0">
              <a:buNone/>
              <a:defRPr sz="1125"/>
            </a:lvl9pPr>
          </a:lstStyle>
          <a:p>
            <a:pPr fontAlgn="base"/>
            <a:endParaRPr lang="zh-CN" altLang="en-US" strike="noStrike" noProof="1"/>
          </a:p>
        </p:txBody>
      </p:sp>
      <p:sp>
        <p:nvSpPr>
          <p:cNvPr id="4" name="文本占位符 3"/>
          <p:cNvSpPr>
            <a:spLocks noGrp="1"/>
          </p:cNvSpPr>
          <p:nvPr>
            <p:ph type="body" sz="half" idx="2"/>
          </p:nvPr>
        </p:nvSpPr>
        <p:spPr>
          <a:xfrm>
            <a:off x="629841" y="1543320"/>
            <a:ext cx="3124012" cy="2859191"/>
          </a:xfrm>
        </p:spPr>
        <p:txBody>
          <a:bodyPr/>
          <a:lstStyle>
            <a:lvl1pPr marL="0" indent="0">
              <a:buNone/>
              <a:defRPr sz="1125"/>
            </a:lvl1pPr>
            <a:lvl2pPr marL="257175" indent="0">
              <a:buNone/>
              <a:defRPr sz="1015"/>
            </a:lvl2pPr>
            <a:lvl3pPr marL="514350" indent="0">
              <a:buNone/>
              <a:defRPr sz="900"/>
            </a:lvl3pPr>
            <a:lvl4pPr marL="771525" indent="0">
              <a:buNone/>
              <a:defRPr sz="790"/>
            </a:lvl4pPr>
            <a:lvl5pPr marL="1028700" indent="0">
              <a:buNone/>
              <a:defRPr sz="790"/>
            </a:lvl5pPr>
            <a:lvl6pPr marL="1285875" indent="0">
              <a:buNone/>
              <a:defRPr sz="790"/>
            </a:lvl6pPr>
            <a:lvl7pPr marL="1543050" indent="0">
              <a:buNone/>
              <a:defRPr sz="790"/>
            </a:lvl7pPr>
            <a:lvl8pPr marL="1800225" indent="0">
              <a:buNone/>
              <a:defRPr sz="790"/>
            </a:lvl8pPr>
            <a:lvl9pPr marL="2058035" indent="0">
              <a:buNone/>
              <a:defRPr sz="790"/>
            </a:lvl9pPr>
          </a:lstStyle>
          <a:p>
            <a:pPr lvl="0" fontAlgn="base"/>
            <a:r>
              <a:rPr lang="zh-CN" altLang="en-US" strike="noStrike" noProof="1" smtClean="0"/>
              <a:t>单击此处编辑母版文本样式</a:t>
            </a:r>
          </a:p>
        </p:txBody>
      </p:sp>
      <p:sp>
        <p:nvSpPr>
          <p:cNvPr id="5" name="Date Placeholder 4"/>
          <p:cNvSpPr>
            <a:spLocks noGrp="1"/>
          </p:cNvSpPr>
          <p:nvPr>
            <p:ph type="dt" sz="half" idx="10"/>
          </p:nvPr>
        </p:nvSpPr>
        <p:spPr/>
        <p:txBody>
          <a:bodyPr/>
          <a:lstStyle/>
          <a:p>
            <a:pPr lvl="0" eaLnBrk="1" fontAlgn="base" hangingPunct="1"/>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2022/10/31</a:t>
            </a:fld>
            <a:endParaRPr lang="zh-CN" altLang="en-US" strike="noStrike" noProof="1">
              <a:latin typeface="Arial" panose="020B0604020202020204" pitchFamily="34" charset="0"/>
              <a:ea typeface="宋体" panose="02010600030101010101" pitchFamily="2" charset="-122"/>
              <a:cs typeface="+mn-ea"/>
            </a:endParaRPr>
          </a:p>
        </p:txBody>
      </p:sp>
      <p:sp>
        <p:nvSpPr>
          <p:cNvPr id="6" name="Footer Placeholder 5"/>
          <p:cNvSpPr>
            <a:spLocks noGrp="1"/>
          </p:cNvSpPr>
          <p:nvPr>
            <p:ph type="ftr" sz="quarter" idx="11"/>
          </p:nvPr>
        </p:nvSpPr>
        <p:spPr/>
        <p:txBody>
          <a:bodyPr/>
          <a:lstStyle/>
          <a:p>
            <a:pPr lvl="0" eaLnBrk="1" fontAlgn="base" hangingPunct="1"/>
            <a:endParaRPr lang="zh-CN" altLang="en-US" strike="noStrike" noProof="1"/>
          </a:p>
        </p:txBody>
      </p:sp>
      <p:sp>
        <p:nvSpPr>
          <p:cNvPr id="7" name="Slide Number Placeholder 6"/>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hf hdr="0" ftr="0" dt="0"/>
</p:sldLayout>
</file>

<file path=ppt/slideLayouts/slideLayout4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4" name="Date Placeholder 3"/>
          <p:cNvSpPr>
            <a:spLocks noGrp="1"/>
          </p:cNvSpPr>
          <p:nvPr>
            <p:ph type="dt" sz="half" idx="10"/>
          </p:nvPr>
        </p:nvSpPr>
        <p:spPr/>
        <p:txBody>
          <a:bodyPr/>
          <a:lstStyle/>
          <a:p>
            <a:pPr lvl="0" eaLnBrk="1" fontAlgn="base" hangingPunct="1"/>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2022/10/31</a:t>
            </a:fld>
            <a:endParaRPr lang="zh-CN" altLang="en-US" strike="noStrike" noProof="1">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lvl="0" eaLnBrk="1" fontAlgn="base" hangingPunct="1"/>
            <a:endParaRPr lang="zh-CN" altLang="en-US" strike="noStrike" noProof="1"/>
          </a:p>
        </p:txBody>
      </p:sp>
      <p:sp>
        <p:nvSpPr>
          <p:cNvPr id="6" name="Slide Number Placeholder 5"/>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hf hdr="0" ftr="0" dt="0"/>
</p:sldLayout>
</file>

<file path=ppt/slideLayouts/slideLayout45.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6015"/>
            <a:ext cx="2057400" cy="4389411"/>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206015"/>
            <a:ext cx="6052930" cy="4389411"/>
          </a:xfrm>
        </p:spPr>
        <p:txBody>
          <a:bodyPr vert="eaVert"/>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4" name="Date Placeholder 3"/>
          <p:cNvSpPr>
            <a:spLocks noGrp="1"/>
          </p:cNvSpPr>
          <p:nvPr>
            <p:ph type="dt" sz="half" idx="10"/>
          </p:nvPr>
        </p:nvSpPr>
        <p:spPr/>
        <p:txBody>
          <a:bodyPr/>
          <a:lstStyle/>
          <a:p>
            <a:pPr lvl="0" eaLnBrk="1" fontAlgn="base" hangingPunct="1"/>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2022/10/31</a:t>
            </a:fld>
            <a:endParaRPr lang="zh-CN" altLang="en-US" strike="noStrike" noProof="1">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lvl="0" eaLnBrk="1" fontAlgn="base" hangingPunct="1"/>
            <a:endParaRPr lang="zh-CN" altLang="en-US" strike="noStrike" noProof="1"/>
          </a:p>
        </p:txBody>
      </p:sp>
      <p:sp>
        <p:nvSpPr>
          <p:cNvPr id="6" name="Slide Number Placeholder 5"/>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hf hdr="0" ftr="0" dt="0"/>
</p:sldLayout>
</file>

<file path=ppt/slideLayouts/slideLayout4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920"/>
            <a:ext cx="6858000" cy="1791013"/>
          </a:xfrm>
        </p:spPr>
        <p:txBody>
          <a:bodyPr anchor="b"/>
          <a:lstStyle>
            <a:lvl1pPr algn="ctr">
              <a:defRPr sz="3375"/>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2702001"/>
            <a:ext cx="6858000" cy="1242039"/>
          </a:xfrm>
        </p:spPr>
        <p:txBody>
          <a:bodyPr/>
          <a:lstStyle>
            <a:lvl1pPr marL="0" indent="0" algn="ctr">
              <a:buNone/>
              <a:defRPr sz="1350"/>
            </a:lvl1pPr>
            <a:lvl2pPr marL="257175" indent="0" algn="ctr">
              <a:buNone/>
              <a:defRPr sz="1125"/>
            </a:lvl2pPr>
            <a:lvl3pPr marL="514350" indent="0" algn="ctr">
              <a:buNone/>
              <a:defRPr sz="1015"/>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8035" indent="0" algn="ctr">
              <a:buNone/>
              <a:defRPr sz="900"/>
            </a:lvl9pPr>
          </a:lstStyle>
          <a:p>
            <a:pPr fontAlgn="base"/>
            <a:r>
              <a:rPr lang="zh-CN" altLang="en-US" strike="noStrike" noProof="1" smtClean="0"/>
              <a:t>单击此处编辑母版副标题样式</a:t>
            </a:r>
            <a:endParaRPr lang="zh-CN" altLang="en-US" strike="noStrike" noProof="1"/>
          </a:p>
        </p:txBody>
      </p:sp>
      <p:sp>
        <p:nvSpPr>
          <p:cNvPr id="4" name="Date Placeholder 3"/>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2022/10/31</a:t>
            </a:fld>
            <a:endParaRPr lang="zh-CN" altLang="en-US" strike="noStrike" noProof="1">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lvl="0" fontAlgn="base"/>
            <a:endParaRPr lang="zh-CN" altLang="en-US" strike="noStrike" noProof="1"/>
          </a:p>
        </p:txBody>
      </p:sp>
      <p:sp>
        <p:nvSpPr>
          <p:cNvPr id="6" name="Slide Number Placeholder 5"/>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hf hdr="0" ftr="0" dt="0"/>
</p:sldLayout>
</file>

<file path=ppt/slideLayouts/slideLayout4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4" name="Date Placeholder 3"/>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2022/10/31</a:t>
            </a:fld>
            <a:endParaRPr lang="zh-CN" altLang="en-US" strike="noStrike" noProof="1">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lvl="0" fontAlgn="base"/>
            <a:endParaRPr lang="zh-CN" altLang="en-US" strike="noStrike" noProof="1"/>
          </a:p>
        </p:txBody>
      </p:sp>
      <p:sp>
        <p:nvSpPr>
          <p:cNvPr id="6" name="Slide Number Placeholder 5"/>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hf hdr="0" ftr="0" dt="0"/>
</p:sldLayout>
</file>

<file path=ppt/slideLayouts/slideLayout4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528"/>
            <a:ext cx="7886700" cy="2139927"/>
          </a:xfrm>
        </p:spPr>
        <p:txBody>
          <a:bodyPr anchor="b"/>
          <a:lstStyle>
            <a:lvl1pPr>
              <a:defRPr sz="3375"/>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3442699"/>
            <a:ext cx="7886700" cy="1125337"/>
          </a:xfrm>
        </p:spPr>
        <p:txBody>
          <a:bodyPr/>
          <a:lstStyle>
            <a:lvl1pPr marL="0" indent="0">
              <a:buNone/>
              <a:defRPr sz="1350">
                <a:solidFill>
                  <a:schemeClr val="tx1">
                    <a:tint val="75000"/>
                  </a:schemeClr>
                </a:solidFill>
              </a:defRPr>
            </a:lvl1pPr>
            <a:lvl2pPr marL="257175" indent="0">
              <a:buNone/>
              <a:defRPr sz="1125">
                <a:solidFill>
                  <a:schemeClr val="tx1">
                    <a:tint val="75000"/>
                  </a:schemeClr>
                </a:solidFill>
              </a:defRPr>
            </a:lvl2pPr>
            <a:lvl3pPr marL="514350" indent="0">
              <a:buNone/>
              <a:defRPr sz="1015">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8035" indent="0">
              <a:buNone/>
              <a:defRPr sz="900">
                <a:solidFill>
                  <a:schemeClr val="tx1">
                    <a:tint val="75000"/>
                  </a:schemeClr>
                </a:solidFill>
              </a:defRPr>
            </a:lvl9pPr>
          </a:lstStyle>
          <a:p>
            <a:pPr lvl="0" fontAlgn="base"/>
            <a:r>
              <a:rPr lang="zh-CN" altLang="en-US" strike="noStrike" noProof="1" smtClean="0"/>
              <a:t>单击此处编辑母版文本样式</a:t>
            </a:r>
          </a:p>
        </p:txBody>
      </p:sp>
      <p:sp>
        <p:nvSpPr>
          <p:cNvPr id="4" name="Date Placeholder 3"/>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2022/10/31</a:t>
            </a:fld>
            <a:endParaRPr lang="zh-CN" altLang="en-US" strike="noStrike" noProof="1">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lvl="0" fontAlgn="base"/>
            <a:endParaRPr lang="zh-CN" altLang="en-US" strike="noStrike" noProof="1"/>
          </a:p>
        </p:txBody>
      </p:sp>
      <p:sp>
        <p:nvSpPr>
          <p:cNvPr id="6" name="Slide Number Placeholder 5"/>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hf hdr="0" ftr="0" dt="0"/>
</p:sldLayout>
</file>

<file path=ppt/slideLayouts/slideLayout4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200360"/>
            <a:ext cx="4032504" cy="3395066"/>
          </a:xfrm>
        </p:spPr>
        <p:txBody>
          <a:body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4296" y="1200360"/>
            <a:ext cx="4032504" cy="3395066"/>
          </a:xfrm>
        </p:spPr>
        <p:txBody>
          <a:body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5" name="Date Placeholder 4"/>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2022/10/31</a:t>
            </a:fld>
            <a:endParaRPr lang="zh-CN" altLang="en-US" strike="noStrike" noProof="1">
              <a:latin typeface="Arial" panose="020B0604020202020204" pitchFamily="34" charset="0"/>
              <a:ea typeface="宋体" panose="02010600030101010101" pitchFamily="2" charset="-122"/>
              <a:cs typeface="+mn-ea"/>
            </a:endParaRPr>
          </a:p>
        </p:txBody>
      </p:sp>
      <p:sp>
        <p:nvSpPr>
          <p:cNvPr id="6" name="Footer Placeholder 5"/>
          <p:cNvSpPr>
            <a:spLocks noGrp="1"/>
          </p:cNvSpPr>
          <p:nvPr>
            <p:ph type="ftr" sz="quarter" idx="11"/>
          </p:nvPr>
        </p:nvSpPr>
        <p:spPr/>
        <p:txBody>
          <a:bodyPr/>
          <a:lstStyle/>
          <a:p>
            <a:pPr lvl="0" fontAlgn="base"/>
            <a:endParaRPr lang="zh-CN" altLang="en-US" strike="noStrike" noProof="1"/>
          </a:p>
        </p:txBody>
      </p:sp>
      <p:sp>
        <p:nvSpPr>
          <p:cNvPr id="7" name="Slide Number Placeholder 6"/>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92"/>
            <a:ext cx="7886700" cy="994346"/>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334062"/>
            <a:ext cx="3655181" cy="618042"/>
          </a:xfrm>
        </p:spPr>
        <p:txBody>
          <a:bodyPr anchor="ctr" anchorCtr="0"/>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trike="noStrike" noProof="1" smtClean="0"/>
              <a:t>单击此处编辑母版文本样式</a:t>
            </a:r>
          </a:p>
        </p:txBody>
      </p:sp>
      <p:sp>
        <p:nvSpPr>
          <p:cNvPr id="4" name="内容占位符 3"/>
          <p:cNvSpPr>
            <a:spLocks noGrp="1"/>
          </p:cNvSpPr>
          <p:nvPr>
            <p:ph sz="half" idx="2"/>
          </p:nvPr>
        </p:nvSpPr>
        <p:spPr>
          <a:xfrm>
            <a:off x="890081" y="1999384"/>
            <a:ext cx="3655181" cy="2643675"/>
          </a:xfrm>
        </p:spPr>
        <p:txBody>
          <a:body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334062"/>
            <a:ext cx="3673182" cy="618042"/>
          </a:xfrm>
        </p:spPr>
        <p:txBody>
          <a:bodyPr anchor="ctr" anchorCtr="0"/>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trike="noStrike" noProof="1" smtClean="0"/>
              <a:t>单击此处编辑母版文本样式</a:t>
            </a:r>
          </a:p>
        </p:txBody>
      </p:sp>
      <p:sp>
        <p:nvSpPr>
          <p:cNvPr id="6" name="内容占位符 5"/>
          <p:cNvSpPr>
            <a:spLocks noGrp="1"/>
          </p:cNvSpPr>
          <p:nvPr>
            <p:ph sz="quarter" idx="4"/>
          </p:nvPr>
        </p:nvSpPr>
        <p:spPr>
          <a:xfrm>
            <a:off x="4692704" y="1999384"/>
            <a:ext cx="3673182" cy="2643675"/>
          </a:xfrm>
        </p:spPr>
        <p:txBody>
          <a:body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7" name="Date Placeholder 6"/>
          <p:cNvSpPr>
            <a:spLocks noGrp="1"/>
          </p:cNvSpPr>
          <p:nvPr>
            <p:ph type="dt" sz="half" idx="10"/>
          </p:nvPr>
        </p:nvSpPr>
        <p:spPr/>
        <p:txBody>
          <a:bodyPr/>
          <a:lstStyle/>
          <a:p>
            <a:pPr lvl="0" eaLnBrk="1" fontAlgn="base" hangingPunct="1"/>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2022/10/31</a:t>
            </a:fld>
            <a:endParaRPr lang="zh-CN" altLang="en-US" strike="noStrike" noProof="1">
              <a:latin typeface="Arial" panose="020B0604020202020204" pitchFamily="34" charset="0"/>
              <a:ea typeface="宋体" panose="02010600030101010101" pitchFamily="2" charset="-122"/>
              <a:cs typeface="+mn-ea"/>
            </a:endParaRPr>
          </a:p>
        </p:txBody>
      </p:sp>
      <p:sp>
        <p:nvSpPr>
          <p:cNvPr id="8" name="Footer Placeholder 7"/>
          <p:cNvSpPr>
            <a:spLocks noGrp="1"/>
          </p:cNvSpPr>
          <p:nvPr>
            <p:ph type="ftr" sz="quarter" idx="11"/>
          </p:nvPr>
        </p:nvSpPr>
        <p:spPr/>
        <p:txBody>
          <a:bodyPr/>
          <a:lstStyle/>
          <a:p>
            <a:pPr lvl="0" eaLnBrk="1" fontAlgn="base" hangingPunct="1"/>
            <a:endParaRPr lang="zh-CN" altLang="en-US" strike="noStrike" noProof="1"/>
          </a:p>
        </p:txBody>
      </p:sp>
      <p:sp>
        <p:nvSpPr>
          <p:cNvPr id="9" name="Slide Number Placeholder 8"/>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hf hdr="0" ftr="0" dt="0"/>
</p:sldLayout>
</file>

<file path=ppt/slideLayouts/slideLayout5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92"/>
            <a:ext cx="7886700" cy="994346"/>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334062"/>
            <a:ext cx="3655181" cy="618042"/>
          </a:xfrm>
        </p:spPr>
        <p:txBody>
          <a:bodyPr anchor="ctr" anchorCtr="0"/>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trike="noStrike" noProof="1" smtClean="0"/>
              <a:t>单击此处编辑母版文本样式</a:t>
            </a:r>
          </a:p>
        </p:txBody>
      </p:sp>
      <p:sp>
        <p:nvSpPr>
          <p:cNvPr id="4" name="内容占位符 3"/>
          <p:cNvSpPr>
            <a:spLocks noGrp="1"/>
          </p:cNvSpPr>
          <p:nvPr>
            <p:ph sz="half" idx="2"/>
          </p:nvPr>
        </p:nvSpPr>
        <p:spPr>
          <a:xfrm>
            <a:off x="890081" y="1999384"/>
            <a:ext cx="3655181" cy="2643675"/>
          </a:xfrm>
        </p:spPr>
        <p:txBody>
          <a:body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334062"/>
            <a:ext cx="3673182" cy="618042"/>
          </a:xfrm>
        </p:spPr>
        <p:txBody>
          <a:bodyPr anchor="ctr" anchorCtr="0"/>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trike="noStrike" noProof="1" smtClean="0"/>
              <a:t>单击此处编辑母版文本样式</a:t>
            </a:r>
          </a:p>
        </p:txBody>
      </p:sp>
      <p:sp>
        <p:nvSpPr>
          <p:cNvPr id="6" name="内容占位符 5"/>
          <p:cNvSpPr>
            <a:spLocks noGrp="1"/>
          </p:cNvSpPr>
          <p:nvPr>
            <p:ph sz="quarter" idx="4"/>
          </p:nvPr>
        </p:nvSpPr>
        <p:spPr>
          <a:xfrm>
            <a:off x="4692704" y="1999384"/>
            <a:ext cx="3673182" cy="2643675"/>
          </a:xfrm>
        </p:spPr>
        <p:txBody>
          <a:body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7" name="Date Placeholder 6"/>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2022/10/31</a:t>
            </a:fld>
            <a:endParaRPr lang="zh-CN" altLang="en-US" strike="noStrike" noProof="1">
              <a:latin typeface="Arial" panose="020B0604020202020204" pitchFamily="34" charset="0"/>
              <a:ea typeface="宋体" panose="02010600030101010101" pitchFamily="2" charset="-122"/>
              <a:cs typeface="+mn-ea"/>
            </a:endParaRPr>
          </a:p>
        </p:txBody>
      </p:sp>
      <p:sp>
        <p:nvSpPr>
          <p:cNvPr id="8" name="Footer Placeholder 7"/>
          <p:cNvSpPr>
            <a:spLocks noGrp="1"/>
          </p:cNvSpPr>
          <p:nvPr>
            <p:ph type="ftr" sz="quarter" idx="11"/>
          </p:nvPr>
        </p:nvSpPr>
        <p:spPr/>
        <p:txBody>
          <a:bodyPr/>
          <a:lstStyle/>
          <a:p>
            <a:pPr lvl="0" fontAlgn="base"/>
            <a:endParaRPr lang="zh-CN" altLang="en-US" strike="noStrike" noProof="1"/>
          </a:p>
        </p:txBody>
      </p:sp>
      <p:sp>
        <p:nvSpPr>
          <p:cNvPr id="9" name="Slide Number Placeholder 8"/>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hf hdr="0" ftr="0" dt="0"/>
</p:sldLayout>
</file>

<file path=ppt/slideLayouts/slideLayout5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Date Placeholder 2"/>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2022/10/31</a:t>
            </a:fld>
            <a:endParaRPr lang="zh-CN" altLang="en-US" strike="noStrike" noProof="1">
              <a:latin typeface="Arial" panose="020B0604020202020204" pitchFamily="34" charset="0"/>
              <a:ea typeface="宋体" panose="02010600030101010101" pitchFamily="2" charset="-122"/>
              <a:cs typeface="+mn-ea"/>
            </a:endParaRPr>
          </a:p>
        </p:txBody>
      </p:sp>
      <p:sp>
        <p:nvSpPr>
          <p:cNvPr id="4" name="Footer Placeholder 3"/>
          <p:cNvSpPr>
            <a:spLocks noGrp="1"/>
          </p:cNvSpPr>
          <p:nvPr>
            <p:ph type="ftr" sz="quarter" idx="11"/>
          </p:nvPr>
        </p:nvSpPr>
        <p:spPr/>
        <p:txBody>
          <a:bodyPr/>
          <a:lstStyle/>
          <a:p>
            <a:pPr lvl="0" fontAlgn="base"/>
            <a:endParaRPr lang="zh-CN" altLang="en-US" strike="noStrike" noProof="1"/>
          </a:p>
        </p:txBody>
      </p:sp>
      <p:sp>
        <p:nvSpPr>
          <p:cNvPr id="5" name="Slide Number Placeholder 4"/>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hf hdr="0" ftr="0" dt="0"/>
</p:sldLayout>
</file>

<file path=ppt/slideLayouts/slideLayout5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2022/10/31</a:t>
            </a:fld>
            <a:endParaRPr lang="zh-CN" altLang="en-US" strike="noStrike" noProof="1">
              <a:latin typeface="Arial" panose="020B0604020202020204" pitchFamily="34" charset="0"/>
              <a:ea typeface="宋体" panose="02010600030101010101" pitchFamily="2" charset="-122"/>
              <a:cs typeface="+mn-ea"/>
            </a:endParaRPr>
          </a:p>
        </p:txBody>
      </p:sp>
      <p:sp>
        <p:nvSpPr>
          <p:cNvPr id="3" name="Footer Placeholder 2"/>
          <p:cNvSpPr>
            <a:spLocks noGrp="1"/>
          </p:cNvSpPr>
          <p:nvPr>
            <p:ph type="ftr" sz="quarter" idx="11"/>
          </p:nvPr>
        </p:nvSpPr>
        <p:spPr/>
        <p:txBody>
          <a:bodyPr/>
          <a:lstStyle/>
          <a:p>
            <a:pPr lvl="0" fontAlgn="base"/>
            <a:endParaRPr lang="zh-CN" altLang="en-US" strike="noStrike" noProof="1"/>
          </a:p>
        </p:txBody>
      </p:sp>
      <p:sp>
        <p:nvSpPr>
          <p:cNvPr id="4" name="Slide Number Placeholder 3"/>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hf hdr="0" ftr="0" dt="0"/>
</p:sldLayout>
</file>

<file path=ppt/slideLayouts/slideLayout5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2949178" cy="1200360"/>
          </a:xfrm>
        </p:spPr>
        <p:txBody>
          <a:bodyPr anchor="b"/>
          <a:lstStyle>
            <a:lvl1pPr>
              <a:defRPr sz="18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740698"/>
            <a:ext cx="4629150" cy="3655858"/>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1543320"/>
            <a:ext cx="2949178" cy="2859191"/>
          </a:xfrm>
        </p:spPr>
        <p:txBody>
          <a:bodyPr/>
          <a:lstStyle>
            <a:lvl1pPr marL="0" indent="0">
              <a:buNone/>
              <a:defRPr sz="900"/>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225" indent="0">
              <a:buNone/>
              <a:defRPr sz="565"/>
            </a:lvl8pPr>
            <a:lvl9pPr marL="2058035" indent="0">
              <a:buNone/>
              <a:defRPr sz="565"/>
            </a:lvl9pPr>
          </a:lstStyle>
          <a:p>
            <a:pPr lvl="0" fontAlgn="base"/>
            <a:r>
              <a:rPr lang="zh-CN" altLang="en-US" strike="noStrike" noProof="1" smtClean="0"/>
              <a:t>单击此处编辑母版文本样式</a:t>
            </a:r>
          </a:p>
        </p:txBody>
      </p:sp>
      <p:sp>
        <p:nvSpPr>
          <p:cNvPr id="5" name="Date Placeholder 4"/>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2022/10/31</a:t>
            </a:fld>
            <a:endParaRPr lang="zh-CN" altLang="en-US" strike="noStrike" noProof="1">
              <a:latin typeface="Arial" panose="020B0604020202020204" pitchFamily="34" charset="0"/>
              <a:ea typeface="宋体" panose="02010600030101010101" pitchFamily="2" charset="-122"/>
              <a:cs typeface="+mn-ea"/>
            </a:endParaRPr>
          </a:p>
        </p:txBody>
      </p:sp>
      <p:sp>
        <p:nvSpPr>
          <p:cNvPr id="6" name="Footer Placeholder 5"/>
          <p:cNvSpPr>
            <a:spLocks noGrp="1"/>
          </p:cNvSpPr>
          <p:nvPr>
            <p:ph type="ftr" sz="quarter" idx="11"/>
          </p:nvPr>
        </p:nvSpPr>
        <p:spPr/>
        <p:txBody>
          <a:bodyPr/>
          <a:lstStyle/>
          <a:p>
            <a:pPr lvl="0" fontAlgn="base"/>
            <a:endParaRPr lang="zh-CN" altLang="en-US" strike="noStrike" noProof="1"/>
          </a:p>
        </p:txBody>
      </p:sp>
      <p:sp>
        <p:nvSpPr>
          <p:cNvPr id="7" name="Slide Number Placeholder 6"/>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hf hdr="0" ftr="0" dt="0"/>
</p:sldLayout>
</file>

<file path=ppt/slideLayouts/slideLayout5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3124012" cy="1200360"/>
          </a:xfrm>
        </p:spPr>
        <p:txBody>
          <a:bodyPr anchor="b"/>
          <a:lstStyle>
            <a:lvl1pPr>
              <a:defRPr sz="18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342961"/>
            <a:ext cx="4629150" cy="4053597"/>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8035" indent="0">
              <a:buNone/>
              <a:defRPr sz="1125"/>
            </a:lvl9pPr>
          </a:lstStyle>
          <a:p>
            <a:pPr fontAlgn="base"/>
            <a:endParaRPr lang="zh-CN" altLang="en-US" strike="noStrike" noProof="1"/>
          </a:p>
        </p:txBody>
      </p:sp>
      <p:sp>
        <p:nvSpPr>
          <p:cNvPr id="4" name="文本占位符 3"/>
          <p:cNvSpPr>
            <a:spLocks noGrp="1"/>
          </p:cNvSpPr>
          <p:nvPr>
            <p:ph type="body" sz="half" idx="2"/>
          </p:nvPr>
        </p:nvSpPr>
        <p:spPr>
          <a:xfrm>
            <a:off x="629841" y="1543320"/>
            <a:ext cx="3124012" cy="2859191"/>
          </a:xfrm>
        </p:spPr>
        <p:txBody>
          <a:bodyPr/>
          <a:lstStyle>
            <a:lvl1pPr marL="0" indent="0">
              <a:buNone/>
              <a:defRPr sz="1125"/>
            </a:lvl1pPr>
            <a:lvl2pPr marL="257175" indent="0">
              <a:buNone/>
              <a:defRPr sz="1015"/>
            </a:lvl2pPr>
            <a:lvl3pPr marL="514350" indent="0">
              <a:buNone/>
              <a:defRPr sz="900"/>
            </a:lvl3pPr>
            <a:lvl4pPr marL="771525" indent="0">
              <a:buNone/>
              <a:defRPr sz="790"/>
            </a:lvl4pPr>
            <a:lvl5pPr marL="1028700" indent="0">
              <a:buNone/>
              <a:defRPr sz="790"/>
            </a:lvl5pPr>
            <a:lvl6pPr marL="1285875" indent="0">
              <a:buNone/>
              <a:defRPr sz="790"/>
            </a:lvl6pPr>
            <a:lvl7pPr marL="1543050" indent="0">
              <a:buNone/>
              <a:defRPr sz="790"/>
            </a:lvl7pPr>
            <a:lvl8pPr marL="1800225" indent="0">
              <a:buNone/>
              <a:defRPr sz="790"/>
            </a:lvl8pPr>
            <a:lvl9pPr marL="2058035" indent="0">
              <a:buNone/>
              <a:defRPr sz="790"/>
            </a:lvl9pPr>
          </a:lstStyle>
          <a:p>
            <a:pPr lvl="0" fontAlgn="base"/>
            <a:r>
              <a:rPr lang="zh-CN" altLang="en-US" strike="noStrike" noProof="1" smtClean="0"/>
              <a:t>单击此处编辑母版文本样式</a:t>
            </a:r>
          </a:p>
        </p:txBody>
      </p:sp>
      <p:sp>
        <p:nvSpPr>
          <p:cNvPr id="5" name="Date Placeholder 4"/>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2022/10/31</a:t>
            </a:fld>
            <a:endParaRPr lang="zh-CN" altLang="en-US" strike="noStrike" noProof="1">
              <a:latin typeface="Arial" panose="020B0604020202020204" pitchFamily="34" charset="0"/>
              <a:ea typeface="宋体" panose="02010600030101010101" pitchFamily="2" charset="-122"/>
              <a:cs typeface="+mn-ea"/>
            </a:endParaRPr>
          </a:p>
        </p:txBody>
      </p:sp>
      <p:sp>
        <p:nvSpPr>
          <p:cNvPr id="6" name="Footer Placeholder 5"/>
          <p:cNvSpPr>
            <a:spLocks noGrp="1"/>
          </p:cNvSpPr>
          <p:nvPr>
            <p:ph type="ftr" sz="quarter" idx="11"/>
          </p:nvPr>
        </p:nvSpPr>
        <p:spPr/>
        <p:txBody>
          <a:bodyPr/>
          <a:lstStyle/>
          <a:p>
            <a:pPr lvl="0" fontAlgn="base"/>
            <a:endParaRPr lang="zh-CN" altLang="en-US" strike="noStrike" noProof="1"/>
          </a:p>
        </p:txBody>
      </p:sp>
      <p:sp>
        <p:nvSpPr>
          <p:cNvPr id="7" name="Slide Number Placeholder 6"/>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hf hdr="0" ftr="0" dt="0"/>
</p:sldLayout>
</file>

<file path=ppt/slideLayouts/slideLayout5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4" name="Date Placeholder 3"/>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2022/10/31</a:t>
            </a:fld>
            <a:endParaRPr lang="zh-CN" altLang="en-US" strike="noStrike" noProof="1">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lvl="0" fontAlgn="base"/>
            <a:endParaRPr lang="zh-CN" altLang="en-US" strike="noStrike" noProof="1"/>
          </a:p>
        </p:txBody>
      </p:sp>
      <p:sp>
        <p:nvSpPr>
          <p:cNvPr id="6" name="Slide Number Placeholder 5"/>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hf hdr="0" ftr="0" dt="0"/>
</p:sldLayout>
</file>

<file path=ppt/slideLayouts/slideLayout56.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6015"/>
            <a:ext cx="2057400" cy="4389411"/>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206015"/>
            <a:ext cx="6052930" cy="4389411"/>
          </a:xfrm>
        </p:spPr>
        <p:txBody>
          <a:bodyPr vert="eaVert"/>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4" name="Date Placeholder 3"/>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2022/10/31</a:t>
            </a:fld>
            <a:endParaRPr lang="zh-CN" altLang="en-US" strike="noStrike" noProof="1">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lvl="0" fontAlgn="base"/>
            <a:endParaRPr lang="zh-CN" altLang="en-US" strike="noStrike" noProof="1"/>
          </a:p>
        </p:txBody>
      </p:sp>
      <p:sp>
        <p:nvSpPr>
          <p:cNvPr id="6" name="Slide Number Placeholder 5"/>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hf hdr="0" ftr="0" dt="0"/>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showMasterPhAnim="0" type="title">
  <p:cSld name="标题幻灯片">
    <p:bg>
      <p:bgPr>
        <a:gradFill rotWithShape="0">
          <a:gsLst>
            <a:gs pos="0">
              <a:srgbClr val="000058"/>
            </a:gs>
            <a:gs pos="100000">
              <a:schemeClr val="bg1"/>
            </a:gs>
          </a:gsLst>
          <a:lin ang="2700000" scaled="1"/>
          <a:tileRect/>
        </a:gradFill>
        <a:effectLst/>
      </p:bgPr>
    </p:bg>
    <p:spTree>
      <p:nvGrpSpPr>
        <p:cNvPr id="1" name=""/>
        <p:cNvGrpSpPr/>
        <p:nvPr/>
      </p:nvGrpSpPr>
      <p:grpSpPr>
        <a:xfrm>
          <a:off x="0" y="0"/>
          <a:ext cx="0" cy="0"/>
          <a:chOff x="0" y="0"/>
          <a:chExt cx="0" cy="0"/>
        </a:xfrm>
      </p:grpSpPr>
      <p:grpSp>
        <p:nvGrpSpPr>
          <p:cNvPr id="15362" name="组合 7169"/>
          <p:cNvGrpSpPr/>
          <p:nvPr/>
        </p:nvGrpSpPr>
        <p:grpSpPr>
          <a:xfrm>
            <a:off x="0" y="0"/>
            <a:ext cx="9144000" cy="5143209"/>
            <a:chOff x="0" y="0"/>
            <a:chExt cx="5760" cy="4319"/>
          </a:xfrm>
        </p:grpSpPr>
        <p:sp>
          <p:nvSpPr>
            <p:cNvPr id="15363" name="任意多边形 7170"/>
            <p:cNvSpPr/>
            <p:nvPr/>
          </p:nvSpPr>
          <p:spPr>
            <a:xfrm>
              <a:off x="0" y="12"/>
              <a:ext cx="5758" cy="3273"/>
            </a:xfrm>
            <a:custGeom>
              <a:avLst/>
              <a:gdLst/>
              <a:ahLst/>
              <a:cxnLst/>
              <a:rect l="0" t="0" r="0" b="0"/>
              <a:pathLst>
                <a:path w="5740" h="3273">
                  <a:moveTo>
                    <a:pt x="3193" y="1816"/>
                  </a:moveTo>
                  <a:lnTo>
                    <a:pt x="0" y="0"/>
                  </a:lnTo>
                  <a:lnTo>
                    <a:pt x="0" y="522"/>
                  </a:lnTo>
                  <a:lnTo>
                    <a:pt x="3037" y="1978"/>
                  </a:lnTo>
                  <a:lnTo>
                    <a:pt x="5740" y="3273"/>
                  </a:lnTo>
                  <a:lnTo>
                    <a:pt x="5740" y="3267"/>
                  </a:lnTo>
                  <a:lnTo>
                    <a:pt x="3193" y="1816"/>
                  </a:lnTo>
                  <a:lnTo>
                    <a:pt x="3193" y="1816"/>
                  </a:lnTo>
                  <a:close/>
                </a:path>
              </a:pathLst>
            </a:custGeom>
            <a:gradFill rotWithShape="0">
              <a:gsLst>
                <a:gs pos="0">
                  <a:srgbClr val="000051"/>
                </a:gs>
                <a:gs pos="100000">
                  <a:schemeClr val="bg2"/>
                </a:gs>
              </a:gsLst>
              <a:lin ang="0" scaled="1"/>
              <a:tileRect/>
            </a:gradFill>
            <a:ln w="9525">
              <a:noFill/>
            </a:ln>
          </p:spPr>
          <p:txBody>
            <a:bodyPr/>
            <a:lstStyle/>
            <a:p>
              <a:endParaRPr lang="en-US" sz="100"/>
            </a:p>
          </p:txBody>
        </p:sp>
        <p:sp>
          <p:nvSpPr>
            <p:cNvPr id="15364" name="任意多边形 7171"/>
            <p:cNvSpPr/>
            <p:nvPr/>
          </p:nvSpPr>
          <p:spPr>
            <a:xfrm>
              <a:off x="149" y="0"/>
              <a:ext cx="5609" cy="3243"/>
            </a:xfrm>
            <a:custGeom>
              <a:avLst/>
              <a:gdLst/>
              <a:ahLst/>
              <a:cxnLst/>
              <a:rect l="0" t="0" r="0" b="0"/>
              <a:pathLst>
                <a:path w="5591" h="3243">
                  <a:moveTo>
                    <a:pt x="3163" y="1714"/>
                  </a:moveTo>
                  <a:lnTo>
                    <a:pt x="431" y="0"/>
                  </a:lnTo>
                  <a:lnTo>
                    <a:pt x="0" y="0"/>
                  </a:lnTo>
                  <a:lnTo>
                    <a:pt x="3086" y="1786"/>
                  </a:lnTo>
                  <a:lnTo>
                    <a:pt x="5591" y="3243"/>
                  </a:lnTo>
                  <a:lnTo>
                    <a:pt x="5591" y="3237"/>
                  </a:lnTo>
                  <a:lnTo>
                    <a:pt x="3163" y="1714"/>
                  </a:lnTo>
                  <a:lnTo>
                    <a:pt x="3163" y="1714"/>
                  </a:lnTo>
                  <a:close/>
                </a:path>
              </a:pathLst>
            </a:custGeom>
            <a:gradFill rotWithShape="0">
              <a:gsLst>
                <a:gs pos="0">
                  <a:srgbClr val="00005D"/>
                </a:gs>
                <a:gs pos="100000">
                  <a:schemeClr val="bg1"/>
                </a:gs>
              </a:gsLst>
              <a:lin ang="2700000" scaled="1"/>
              <a:tileRect/>
            </a:gradFill>
            <a:ln w="9525">
              <a:noFill/>
            </a:ln>
          </p:spPr>
          <p:txBody>
            <a:bodyPr/>
            <a:lstStyle/>
            <a:p>
              <a:endParaRPr lang="en-US" sz="100"/>
            </a:p>
          </p:txBody>
        </p:sp>
        <p:sp>
          <p:nvSpPr>
            <p:cNvPr id="15365" name="任意多边形 7172"/>
            <p:cNvSpPr/>
            <p:nvPr/>
          </p:nvSpPr>
          <p:spPr>
            <a:xfrm>
              <a:off x="0" y="3433"/>
              <a:ext cx="4038" cy="191"/>
            </a:xfrm>
            <a:custGeom>
              <a:avLst/>
              <a:gdLst/>
              <a:ahLst/>
              <a:cxnLst/>
              <a:rect l="0" t="0" r="0" b="0"/>
              <a:pathLst>
                <a:path w="4042" h="192">
                  <a:moveTo>
                    <a:pt x="0" y="156"/>
                  </a:moveTo>
                  <a:lnTo>
                    <a:pt x="4042" y="192"/>
                  </a:lnTo>
                  <a:lnTo>
                    <a:pt x="4042" y="144"/>
                  </a:lnTo>
                  <a:lnTo>
                    <a:pt x="0" y="0"/>
                  </a:lnTo>
                  <a:lnTo>
                    <a:pt x="0" y="156"/>
                  </a:lnTo>
                  <a:lnTo>
                    <a:pt x="0" y="156"/>
                  </a:lnTo>
                  <a:close/>
                </a:path>
              </a:pathLst>
            </a:custGeom>
            <a:gradFill rotWithShape="0">
              <a:gsLst>
                <a:gs pos="0">
                  <a:srgbClr val="000061"/>
                </a:gs>
                <a:gs pos="100000">
                  <a:schemeClr val="bg2"/>
                </a:gs>
              </a:gsLst>
              <a:lin ang="0" scaled="1"/>
              <a:tileRect/>
            </a:gradFill>
            <a:ln w="9525">
              <a:noFill/>
            </a:ln>
          </p:spPr>
          <p:txBody>
            <a:bodyPr/>
            <a:lstStyle/>
            <a:p>
              <a:endParaRPr lang="en-US" sz="100"/>
            </a:p>
          </p:txBody>
        </p:sp>
        <p:sp>
          <p:nvSpPr>
            <p:cNvPr id="15366" name="任意多边形 7173"/>
            <p:cNvSpPr/>
            <p:nvPr/>
          </p:nvSpPr>
          <p:spPr>
            <a:xfrm>
              <a:off x="4038" y="3577"/>
              <a:ext cx="1720" cy="65"/>
            </a:xfrm>
            <a:custGeom>
              <a:avLst/>
              <a:gdLst/>
              <a:ahLst/>
              <a:cxnLst/>
              <a:rect l="0" t="0" r="0" b="0"/>
              <a:pathLst>
                <a:path w="1722" h="66">
                  <a:moveTo>
                    <a:pt x="1722" y="66"/>
                  </a:moveTo>
                  <a:lnTo>
                    <a:pt x="1722" y="60"/>
                  </a:lnTo>
                  <a:lnTo>
                    <a:pt x="0" y="0"/>
                  </a:lnTo>
                  <a:lnTo>
                    <a:pt x="0" y="48"/>
                  </a:lnTo>
                  <a:lnTo>
                    <a:pt x="1722" y="66"/>
                  </a:lnTo>
                  <a:lnTo>
                    <a:pt x="1722" y="66"/>
                  </a:lnTo>
                  <a:close/>
                </a:path>
              </a:pathLst>
            </a:custGeom>
            <a:gradFill rotWithShape="0">
              <a:gsLst>
                <a:gs pos="0">
                  <a:schemeClr val="bg2"/>
                </a:gs>
                <a:gs pos="100000">
                  <a:schemeClr val="bg1"/>
                </a:gs>
              </a:gsLst>
              <a:lin ang="0" scaled="1"/>
              <a:tileRect/>
            </a:gradFill>
            <a:ln w="9525">
              <a:noFill/>
            </a:ln>
          </p:spPr>
          <p:txBody>
            <a:bodyPr/>
            <a:lstStyle/>
            <a:p>
              <a:endParaRPr lang="en-US" sz="100"/>
            </a:p>
          </p:txBody>
        </p:sp>
        <p:sp>
          <p:nvSpPr>
            <p:cNvPr id="15367" name="任意多边形 7174"/>
            <p:cNvSpPr/>
            <p:nvPr/>
          </p:nvSpPr>
          <p:spPr>
            <a:xfrm>
              <a:off x="0" y="3726"/>
              <a:ext cx="4784" cy="329"/>
            </a:xfrm>
            <a:custGeom>
              <a:avLst/>
              <a:gdLst/>
              <a:ahLst/>
              <a:cxnLst/>
              <a:rect l="0" t="0" r="0" b="0"/>
              <a:pathLst>
                <a:path w="4789" h="329">
                  <a:moveTo>
                    <a:pt x="0" y="329"/>
                  </a:moveTo>
                  <a:lnTo>
                    <a:pt x="4789" y="77"/>
                  </a:lnTo>
                  <a:lnTo>
                    <a:pt x="4789" y="0"/>
                  </a:lnTo>
                  <a:lnTo>
                    <a:pt x="0" y="107"/>
                  </a:lnTo>
                  <a:lnTo>
                    <a:pt x="0" y="329"/>
                  </a:lnTo>
                  <a:lnTo>
                    <a:pt x="0" y="329"/>
                  </a:lnTo>
                  <a:close/>
                </a:path>
              </a:pathLst>
            </a:custGeom>
            <a:gradFill rotWithShape="0">
              <a:gsLst>
                <a:gs pos="0">
                  <a:srgbClr val="00007D"/>
                </a:gs>
                <a:gs pos="100000">
                  <a:schemeClr val="bg1"/>
                </a:gs>
              </a:gsLst>
              <a:lin ang="0" scaled="1"/>
              <a:tileRect/>
            </a:gradFill>
            <a:ln w="9525">
              <a:noFill/>
            </a:ln>
          </p:spPr>
          <p:txBody>
            <a:bodyPr/>
            <a:lstStyle/>
            <a:p>
              <a:endParaRPr lang="en-US" sz="100"/>
            </a:p>
          </p:txBody>
        </p:sp>
        <p:sp>
          <p:nvSpPr>
            <p:cNvPr id="15368" name="任意多边形 7175"/>
            <p:cNvSpPr/>
            <p:nvPr/>
          </p:nvSpPr>
          <p:spPr>
            <a:xfrm>
              <a:off x="4784" y="3702"/>
              <a:ext cx="974" cy="101"/>
            </a:xfrm>
            <a:custGeom>
              <a:avLst/>
              <a:gdLst/>
              <a:ahLst/>
              <a:cxnLst/>
              <a:rect l="0" t="0" r="0" b="0"/>
              <a:pathLst>
                <a:path w="975" h="101">
                  <a:moveTo>
                    <a:pt x="975" y="48"/>
                  </a:moveTo>
                  <a:lnTo>
                    <a:pt x="975" y="0"/>
                  </a:lnTo>
                  <a:lnTo>
                    <a:pt x="0" y="24"/>
                  </a:lnTo>
                  <a:lnTo>
                    <a:pt x="0" y="101"/>
                  </a:lnTo>
                  <a:lnTo>
                    <a:pt x="975" y="48"/>
                  </a:lnTo>
                  <a:lnTo>
                    <a:pt x="975" y="48"/>
                  </a:lnTo>
                  <a:close/>
                </a:path>
              </a:pathLst>
            </a:custGeom>
            <a:solidFill>
              <a:schemeClr val="bg1"/>
            </a:solidFill>
            <a:ln w="9525">
              <a:noFill/>
            </a:ln>
          </p:spPr>
          <p:txBody>
            <a:bodyPr/>
            <a:lstStyle/>
            <a:p>
              <a:endParaRPr lang="en-US" sz="100"/>
            </a:p>
          </p:txBody>
        </p:sp>
        <p:sp>
          <p:nvSpPr>
            <p:cNvPr id="15369" name="任意多边形 7176"/>
            <p:cNvSpPr/>
            <p:nvPr/>
          </p:nvSpPr>
          <p:spPr>
            <a:xfrm>
              <a:off x="3619" y="3815"/>
              <a:ext cx="2139" cy="198"/>
            </a:xfrm>
            <a:custGeom>
              <a:avLst/>
              <a:gdLst/>
              <a:ahLst/>
              <a:cxnLst/>
              <a:rect l="0" t="0" r="0" b="0"/>
              <a:pathLst>
                <a:path w="2141" h="198">
                  <a:moveTo>
                    <a:pt x="2141" y="0"/>
                  </a:moveTo>
                  <a:lnTo>
                    <a:pt x="0" y="156"/>
                  </a:lnTo>
                  <a:lnTo>
                    <a:pt x="0" y="198"/>
                  </a:lnTo>
                  <a:lnTo>
                    <a:pt x="2141" y="0"/>
                  </a:lnTo>
                  <a:lnTo>
                    <a:pt x="2141" y="0"/>
                  </a:lnTo>
                  <a:close/>
                </a:path>
              </a:pathLst>
            </a:custGeom>
            <a:solidFill>
              <a:schemeClr val="bg1"/>
            </a:solidFill>
            <a:ln w="9525">
              <a:noFill/>
            </a:ln>
          </p:spPr>
          <p:txBody>
            <a:bodyPr/>
            <a:lstStyle/>
            <a:p>
              <a:endParaRPr lang="en-US" sz="100"/>
            </a:p>
          </p:txBody>
        </p:sp>
        <p:sp>
          <p:nvSpPr>
            <p:cNvPr id="15370" name="任意多边形 7177"/>
            <p:cNvSpPr/>
            <p:nvPr/>
          </p:nvSpPr>
          <p:spPr>
            <a:xfrm>
              <a:off x="0" y="3971"/>
              <a:ext cx="3619" cy="348"/>
            </a:xfrm>
            <a:custGeom>
              <a:avLst/>
              <a:gdLst/>
              <a:ahLst/>
              <a:cxnLst/>
              <a:rect l="0" t="0" r="0" b="0"/>
              <a:pathLst>
                <a:path w="3623" h="348">
                  <a:moveTo>
                    <a:pt x="0" y="348"/>
                  </a:moveTo>
                  <a:lnTo>
                    <a:pt x="311" y="348"/>
                  </a:lnTo>
                  <a:lnTo>
                    <a:pt x="3623" y="42"/>
                  </a:lnTo>
                  <a:lnTo>
                    <a:pt x="3623" y="0"/>
                  </a:lnTo>
                  <a:lnTo>
                    <a:pt x="0" y="264"/>
                  </a:lnTo>
                  <a:lnTo>
                    <a:pt x="0" y="348"/>
                  </a:lnTo>
                  <a:lnTo>
                    <a:pt x="0" y="348"/>
                  </a:lnTo>
                  <a:close/>
                </a:path>
              </a:pathLst>
            </a:custGeom>
            <a:gradFill rotWithShape="0">
              <a:gsLst>
                <a:gs pos="0">
                  <a:srgbClr val="00006F"/>
                </a:gs>
                <a:gs pos="100000">
                  <a:schemeClr val="bg1"/>
                </a:gs>
              </a:gsLst>
              <a:lin ang="0" scaled="1"/>
              <a:tileRect/>
            </a:gradFill>
            <a:ln w="9525">
              <a:noFill/>
            </a:ln>
          </p:spPr>
          <p:txBody>
            <a:bodyPr/>
            <a:lstStyle/>
            <a:p>
              <a:endParaRPr lang="en-US" sz="100"/>
            </a:p>
          </p:txBody>
        </p:sp>
        <p:sp>
          <p:nvSpPr>
            <p:cNvPr id="15371" name="任意多边形 7178"/>
            <p:cNvSpPr/>
            <p:nvPr/>
          </p:nvSpPr>
          <p:spPr>
            <a:xfrm>
              <a:off x="2097" y="4043"/>
              <a:ext cx="2514" cy="276"/>
            </a:xfrm>
            <a:custGeom>
              <a:avLst/>
              <a:gdLst/>
              <a:ahLst/>
              <a:cxnLst/>
              <a:rect l="0" t="0" r="0" b="0"/>
              <a:pathLst>
                <a:path w="2517" h="276">
                  <a:moveTo>
                    <a:pt x="2182" y="276"/>
                  </a:moveTo>
                  <a:lnTo>
                    <a:pt x="2517" y="204"/>
                  </a:lnTo>
                  <a:lnTo>
                    <a:pt x="2260" y="0"/>
                  </a:lnTo>
                  <a:lnTo>
                    <a:pt x="0" y="276"/>
                  </a:lnTo>
                  <a:lnTo>
                    <a:pt x="2182" y="276"/>
                  </a:lnTo>
                  <a:lnTo>
                    <a:pt x="2182" y="276"/>
                  </a:lnTo>
                  <a:close/>
                </a:path>
              </a:pathLst>
            </a:custGeom>
            <a:solidFill>
              <a:schemeClr val="bg1"/>
            </a:solidFill>
            <a:ln w="9525">
              <a:noFill/>
            </a:ln>
          </p:spPr>
          <p:txBody>
            <a:bodyPr/>
            <a:lstStyle/>
            <a:p>
              <a:endParaRPr lang="en-US" sz="100"/>
            </a:p>
          </p:txBody>
        </p:sp>
        <p:sp>
          <p:nvSpPr>
            <p:cNvPr id="15372" name="任意多边形 7179"/>
            <p:cNvSpPr/>
            <p:nvPr/>
          </p:nvSpPr>
          <p:spPr>
            <a:xfrm>
              <a:off x="4354" y="3869"/>
              <a:ext cx="1404" cy="378"/>
            </a:xfrm>
            <a:custGeom>
              <a:avLst/>
              <a:gdLst/>
              <a:ahLst/>
              <a:cxnLst/>
              <a:rect l="0" t="0" r="0" b="0"/>
              <a:pathLst>
                <a:path w="1405" h="378">
                  <a:moveTo>
                    <a:pt x="1405" y="126"/>
                  </a:moveTo>
                  <a:lnTo>
                    <a:pt x="1405" y="0"/>
                  </a:lnTo>
                  <a:lnTo>
                    <a:pt x="0" y="174"/>
                  </a:lnTo>
                  <a:lnTo>
                    <a:pt x="257" y="378"/>
                  </a:lnTo>
                  <a:lnTo>
                    <a:pt x="1405" y="126"/>
                  </a:lnTo>
                  <a:lnTo>
                    <a:pt x="1405" y="126"/>
                  </a:lnTo>
                  <a:close/>
                </a:path>
              </a:pathLst>
            </a:custGeom>
            <a:gradFill rotWithShape="0">
              <a:gsLst>
                <a:gs pos="0">
                  <a:schemeClr val="bg1"/>
                </a:gs>
                <a:gs pos="100000">
                  <a:srgbClr val="08089C"/>
                </a:gs>
              </a:gsLst>
              <a:lin ang="0" scaled="1"/>
              <a:tileRect/>
            </a:gradFill>
            <a:ln w="9525">
              <a:noFill/>
            </a:ln>
          </p:spPr>
          <p:txBody>
            <a:bodyPr/>
            <a:lstStyle/>
            <a:p>
              <a:endParaRPr lang="en-US" sz="100"/>
            </a:p>
          </p:txBody>
        </p:sp>
        <p:sp>
          <p:nvSpPr>
            <p:cNvPr id="15373" name="任意多边形 7180"/>
            <p:cNvSpPr/>
            <p:nvPr/>
          </p:nvSpPr>
          <p:spPr>
            <a:xfrm>
              <a:off x="5030" y="3151"/>
              <a:ext cx="728" cy="240"/>
            </a:xfrm>
            <a:custGeom>
              <a:avLst/>
              <a:gdLst/>
              <a:ahLst/>
              <a:cxnLst/>
              <a:rect l="0" t="0" r="0" b="0"/>
              <a:pathLst>
                <a:path w="729" h="240">
                  <a:moveTo>
                    <a:pt x="729" y="240"/>
                  </a:moveTo>
                  <a:lnTo>
                    <a:pt x="0" y="0"/>
                  </a:lnTo>
                  <a:lnTo>
                    <a:pt x="0" y="6"/>
                  </a:lnTo>
                  <a:lnTo>
                    <a:pt x="729" y="240"/>
                  </a:lnTo>
                  <a:lnTo>
                    <a:pt x="729" y="240"/>
                  </a:lnTo>
                  <a:close/>
                </a:path>
              </a:pathLst>
            </a:custGeom>
            <a:solidFill>
              <a:schemeClr val="bg1"/>
            </a:solidFill>
            <a:ln w="9525">
              <a:noFill/>
            </a:ln>
          </p:spPr>
          <p:txBody>
            <a:bodyPr/>
            <a:lstStyle/>
            <a:p>
              <a:endParaRPr lang="en-US" sz="100"/>
            </a:p>
          </p:txBody>
        </p:sp>
        <p:sp>
          <p:nvSpPr>
            <p:cNvPr id="15374" name="任意多边形 7181"/>
            <p:cNvSpPr/>
            <p:nvPr/>
          </p:nvSpPr>
          <p:spPr>
            <a:xfrm>
              <a:off x="0" y="1486"/>
              <a:ext cx="5030" cy="1671"/>
            </a:xfrm>
            <a:custGeom>
              <a:avLst/>
              <a:gdLst/>
              <a:ahLst/>
              <a:cxnLst/>
              <a:rect l="0" t="0" r="0" b="0"/>
              <a:pathLst>
                <a:path w="5035" h="1672">
                  <a:moveTo>
                    <a:pt x="0" y="72"/>
                  </a:moveTo>
                  <a:lnTo>
                    <a:pt x="5035" y="1672"/>
                  </a:lnTo>
                  <a:lnTo>
                    <a:pt x="5035" y="1666"/>
                  </a:lnTo>
                  <a:lnTo>
                    <a:pt x="0" y="0"/>
                  </a:lnTo>
                  <a:lnTo>
                    <a:pt x="0" y="72"/>
                  </a:lnTo>
                  <a:lnTo>
                    <a:pt x="0" y="72"/>
                  </a:lnTo>
                  <a:close/>
                </a:path>
              </a:pathLst>
            </a:custGeom>
            <a:gradFill rotWithShape="0">
              <a:gsLst>
                <a:gs pos="0">
                  <a:srgbClr val="000053"/>
                </a:gs>
                <a:gs pos="100000">
                  <a:schemeClr val="bg1"/>
                </a:gs>
              </a:gsLst>
              <a:lin ang="2700000" scaled="1"/>
              <a:tileRect/>
            </a:gradFill>
            <a:ln w="9525">
              <a:noFill/>
            </a:ln>
          </p:spPr>
          <p:txBody>
            <a:bodyPr/>
            <a:lstStyle/>
            <a:p>
              <a:endParaRPr lang="en-US" sz="100"/>
            </a:p>
          </p:txBody>
        </p:sp>
        <p:sp>
          <p:nvSpPr>
            <p:cNvPr id="15375" name="任意多边形 7182"/>
            <p:cNvSpPr/>
            <p:nvPr/>
          </p:nvSpPr>
          <p:spPr>
            <a:xfrm>
              <a:off x="5030" y="3049"/>
              <a:ext cx="728" cy="318"/>
            </a:xfrm>
            <a:custGeom>
              <a:avLst/>
              <a:gdLst/>
              <a:ahLst/>
              <a:cxnLst/>
              <a:rect l="0" t="0" r="0" b="0"/>
              <a:pathLst>
                <a:path w="729" h="318">
                  <a:moveTo>
                    <a:pt x="729" y="318"/>
                  </a:moveTo>
                  <a:lnTo>
                    <a:pt x="729" y="312"/>
                  </a:lnTo>
                  <a:lnTo>
                    <a:pt x="0" y="0"/>
                  </a:lnTo>
                  <a:lnTo>
                    <a:pt x="0" y="54"/>
                  </a:lnTo>
                  <a:lnTo>
                    <a:pt x="729" y="318"/>
                  </a:lnTo>
                  <a:lnTo>
                    <a:pt x="729" y="318"/>
                  </a:lnTo>
                  <a:close/>
                </a:path>
              </a:pathLst>
            </a:custGeom>
            <a:gradFill rotWithShape="0">
              <a:gsLst>
                <a:gs pos="0">
                  <a:schemeClr val="bg2"/>
                </a:gs>
                <a:gs pos="100000">
                  <a:schemeClr val="bg1"/>
                </a:gs>
              </a:gsLst>
              <a:lin ang="0" scaled="1"/>
              <a:tileRect/>
            </a:gradFill>
            <a:ln w="9525">
              <a:noFill/>
            </a:ln>
          </p:spPr>
          <p:txBody>
            <a:bodyPr/>
            <a:lstStyle/>
            <a:p>
              <a:endParaRPr lang="en-US" sz="100"/>
            </a:p>
          </p:txBody>
        </p:sp>
        <p:sp>
          <p:nvSpPr>
            <p:cNvPr id="15376" name="任意多边形 7183"/>
            <p:cNvSpPr/>
            <p:nvPr/>
          </p:nvSpPr>
          <p:spPr>
            <a:xfrm>
              <a:off x="0" y="916"/>
              <a:ext cx="5030" cy="2187"/>
            </a:xfrm>
            <a:custGeom>
              <a:avLst/>
              <a:gdLst/>
              <a:ahLst/>
              <a:cxnLst/>
              <a:rect l="0" t="0" r="0" b="0"/>
              <a:pathLst>
                <a:path w="5035" h="2188">
                  <a:moveTo>
                    <a:pt x="0" y="396"/>
                  </a:moveTo>
                  <a:lnTo>
                    <a:pt x="5035" y="2188"/>
                  </a:lnTo>
                  <a:lnTo>
                    <a:pt x="5035" y="2134"/>
                  </a:lnTo>
                  <a:lnTo>
                    <a:pt x="0" y="0"/>
                  </a:lnTo>
                  <a:lnTo>
                    <a:pt x="0" y="396"/>
                  </a:lnTo>
                  <a:lnTo>
                    <a:pt x="0" y="396"/>
                  </a:lnTo>
                  <a:close/>
                </a:path>
              </a:pathLst>
            </a:custGeom>
            <a:gradFill rotWithShape="0">
              <a:gsLst>
                <a:gs pos="0">
                  <a:srgbClr val="000055"/>
                </a:gs>
                <a:gs pos="100000">
                  <a:schemeClr val="bg2"/>
                </a:gs>
              </a:gsLst>
              <a:lin ang="0" scaled="1"/>
              <a:tileRect/>
            </a:gradFill>
            <a:ln w="9525">
              <a:noFill/>
            </a:ln>
          </p:spPr>
          <p:txBody>
            <a:bodyPr/>
            <a:lstStyle/>
            <a:p>
              <a:endParaRPr lang="en-US" sz="100"/>
            </a:p>
          </p:txBody>
        </p:sp>
        <p:sp>
          <p:nvSpPr>
            <p:cNvPr id="15377" name="任意多边形 7184"/>
            <p:cNvSpPr/>
            <p:nvPr/>
          </p:nvSpPr>
          <p:spPr>
            <a:xfrm>
              <a:off x="2294" y="0"/>
              <a:ext cx="3159" cy="2725"/>
            </a:xfrm>
            <a:custGeom>
              <a:avLst/>
              <a:gdLst/>
              <a:ahLst/>
              <a:cxnLst/>
              <a:rect l="0" t="0" r="0" b="0"/>
              <a:pathLst>
                <a:path w="3163" h="2727">
                  <a:moveTo>
                    <a:pt x="0" y="0"/>
                  </a:moveTo>
                  <a:lnTo>
                    <a:pt x="3145" y="2727"/>
                  </a:lnTo>
                  <a:lnTo>
                    <a:pt x="3163" y="2704"/>
                  </a:lnTo>
                  <a:lnTo>
                    <a:pt x="102" y="0"/>
                  </a:lnTo>
                  <a:lnTo>
                    <a:pt x="0" y="0"/>
                  </a:lnTo>
                  <a:lnTo>
                    <a:pt x="0" y="0"/>
                  </a:lnTo>
                  <a:close/>
                </a:path>
              </a:pathLst>
            </a:custGeom>
            <a:gradFill rotWithShape="0">
              <a:gsLst>
                <a:gs pos="0">
                  <a:srgbClr val="00006B"/>
                </a:gs>
                <a:gs pos="100000">
                  <a:schemeClr val="bg1"/>
                </a:gs>
              </a:gsLst>
              <a:lin ang="2700000" scaled="1"/>
              <a:tileRect/>
            </a:gradFill>
            <a:ln w="9525">
              <a:noFill/>
            </a:ln>
          </p:spPr>
          <p:txBody>
            <a:bodyPr/>
            <a:lstStyle/>
            <a:p>
              <a:endParaRPr lang="en-US" sz="100"/>
            </a:p>
          </p:txBody>
        </p:sp>
        <p:sp>
          <p:nvSpPr>
            <p:cNvPr id="15378" name="任意多边形 7185"/>
            <p:cNvSpPr/>
            <p:nvPr/>
          </p:nvSpPr>
          <p:spPr>
            <a:xfrm>
              <a:off x="5435" y="2702"/>
              <a:ext cx="323" cy="299"/>
            </a:xfrm>
            <a:custGeom>
              <a:avLst/>
              <a:gdLst/>
              <a:ahLst/>
              <a:cxnLst/>
              <a:rect l="0" t="0" r="0" b="0"/>
              <a:pathLst>
                <a:path w="323" h="299">
                  <a:moveTo>
                    <a:pt x="323" y="299"/>
                  </a:moveTo>
                  <a:lnTo>
                    <a:pt x="323" y="263"/>
                  </a:lnTo>
                  <a:lnTo>
                    <a:pt x="18" y="0"/>
                  </a:lnTo>
                  <a:lnTo>
                    <a:pt x="0" y="23"/>
                  </a:lnTo>
                  <a:lnTo>
                    <a:pt x="323" y="299"/>
                  </a:lnTo>
                  <a:lnTo>
                    <a:pt x="323" y="299"/>
                  </a:lnTo>
                  <a:close/>
                </a:path>
              </a:pathLst>
            </a:custGeom>
            <a:gradFill rotWithShape="0">
              <a:gsLst>
                <a:gs pos="0">
                  <a:schemeClr val="bg1"/>
                </a:gs>
                <a:gs pos="100000">
                  <a:srgbClr val="0F0F9F"/>
                </a:gs>
              </a:gsLst>
              <a:lin ang="2700000" scaled="1"/>
              <a:tileRect/>
            </a:gradFill>
            <a:ln w="9525">
              <a:noFill/>
            </a:ln>
          </p:spPr>
          <p:txBody>
            <a:bodyPr/>
            <a:lstStyle/>
            <a:p>
              <a:endParaRPr lang="en-US" sz="100"/>
            </a:p>
          </p:txBody>
        </p:sp>
        <p:sp>
          <p:nvSpPr>
            <p:cNvPr id="15379" name="任意多边形 7186"/>
            <p:cNvSpPr/>
            <p:nvPr/>
          </p:nvSpPr>
          <p:spPr>
            <a:xfrm>
              <a:off x="5477" y="2588"/>
              <a:ext cx="281" cy="335"/>
            </a:xfrm>
            <a:custGeom>
              <a:avLst/>
              <a:gdLst/>
              <a:ahLst/>
              <a:cxnLst/>
              <a:rect l="0" t="0" r="0" b="0"/>
              <a:pathLst>
                <a:path w="281" h="335">
                  <a:moveTo>
                    <a:pt x="281" y="335"/>
                  </a:moveTo>
                  <a:lnTo>
                    <a:pt x="281" y="173"/>
                  </a:lnTo>
                  <a:lnTo>
                    <a:pt x="96" y="0"/>
                  </a:lnTo>
                  <a:lnTo>
                    <a:pt x="0" y="90"/>
                  </a:lnTo>
                  <a:lnTo>
                    <a:pt x="281" y="335"/>
                  </a:lnTo>
                  <a:lnTo>
                    <a:pt x="281" y="335"/>
                  </a:lnTo>
                  <a:close/>
                </a:path>
              </a:pathLst>
            </a:custGeom>
            <a:solidFill>
              <a:schemeClr val="bg1"/>
            </a:solidFill>
            <a:ln w="9525">
              <a:noFill/>
            </a:ln>
          </p:spPr>
          <p:txBody>
            <a:bodyPr/>
            <a:lstStyle/>
            <a:p>
              <a:endParaRPr lang="en-US" sz="100"/>
            </a:p>
          </p:txBody>
        </p:sp>
        <p:sp>
          <p:nvSpPr>
            <p:cNvPr id="15380" name="任意多边形 7187"/>
            <p:cNvSpPr/>
            <p:nvPr/>
          </p:nvSpPr>
          <p:spPr>
            <a:xfrm>
              <a:off x="2454" y="0"/>
              <a:ext cx="3119" cy="2678"/>
            </a:xfrm>
            <a:custGeom>
              <a:avLst/>
              <a:gdLst/>
              <a:ahLst/>
              <a:cxnLst/>
              <a:rect l="0" t="0" r="0" b="0"/>
              <a:pathLst>
                <a:path w="3122" h="2680">
                  <a:moveTo>
                    <a:pt x="0" y="0"/>
                  </a:moveTo>
                  <a:lnTo>
                    <a:pt x="3026" y="2680"/>
                  </a:lnTo>
                  <a:lnTo>
                    <a:pt x="3122" y="2590"/>
                  </a:lnTo>
                  <a:lnTo>
                    <a:pt x="383" y="0"/>
                  </a:lnTo>
                  <a:lnTo>
                    <a:pt x="0" y="0"/>
                  </a:lnTo>
                  <a:lnTo>
                    <a:pt x="0" y="0"/>
                  </a:lnTo>
                  <a:close/>
                </a:path>
              </a:pathLst>
            </a:custGeom>
            <a:gradFill rotWithShape="0">
              <a:gsLst>
                <a:gs pos="0">
                  <a:srgbClr val="000047"/>
                </a:gs>
                <a:gs pos="100000">
                  <a:schemeClr val="bg1"/>
                </a:gs>
              </a:gsLst>
              <a:lin ang="2700000" scaled="1"/>
              <a:tileRect/>
            </a:gradFill>
            <a:ln w="9525">
              <a:noFill/>
            </a:ln>
          </p:spPr>
          <p:txBody>
            <a:bodyPr/>
            <a:lstStyle/>
            <a:p>
              <a:endParaRPr lang="en-US" sz="100"/>
            </a:p>
          </p:txBody>
        </p:sp>
        <p:sp>
          <p:nvSpPr>
            <p:cNvPr id="15381" name="任意多边形 7188"/>
            <p:cNvSpPr/>
            <p:nvPr/>
          </p:nvSpPr>
          <p:spPr>
            <a:xfrm>
              <a:off x="5626" y="2534"/>
              <a:ext cx="132" cy="132"/>
            </a:xfrm>
            <a:custGeom>
              <a:avLst/>
              <a:gdLst/>
              <a:ahLst/>
              <a:cxnLst/>
              <a:rect l="0" t="0" r="0" b="0"/>
              <a:pathLst>
                <a:path w="132" h="132">
                  <a:moveTo>
                    <a:pt x="132" y="132"/>
                  </a:moveTo>
                  <a:lnTo>
                    <a:pt x="0" y="0"/>
                  </a:lnTo>
                  <a:lnTo>
                    <a:pt x="0" y="0"/>
                  </a:lnTo>
                  <a:lnTo>
                    <a:pt x="132" y="132"/>
                  </a:lnTo>
                  <a:lnTo>
                    <a:pt x="132" y="132"/>
                  </a:lnTo>
                  <a:close/>
                </a:path>
              </a:pathLst>
            </a:custGeom>
            <a:solidFill>
              <a:srgbClr val="FF9999"/>
            </a:solidFill>
            <a:ln w="9525">
              <a:noFill/>
            </a:ln>
          </p:spPr>
          <p:txBody>
            <a:bodyPr/>
            <a:lstStyle/>
            <a:p>
              <a:endParaRPr lang="en-US" sz="100"/>
            </a:p>
          </p:txBody>
        </p:sp>
        <p:sp>
          <p:nvSpPr>
            <p:cNvPr id="15382" name="任意多边形 7189"/>
            <p:cNvSpPr/>
            <p:nvPr/>
          </p:nvSpPr>
          <p:spPr>
            <a:xfrm>
              <a:off x="3112" y="0"/>
              <a:ext cx="2514" cy="2534"/>
            </a:xfrm>
            <a:custGeom>
              <a:avLst/>
              <a:gdLst/>
              <a:ahLst/>
              <a:cxnLst/>
              <a:rect l="0" t="0" r="0" b="0"/>
              <a:pathLst>
                <a:path w="2517" h="2536">
                  <a:moveTo>
                    <a:pt x="0" y="0"/>
                  </a:moveTo>
                  <a:lnTo>
                    <a:pt x="2517" y="2536"/>
                  </a:lnTo>
                  <a:lnTo>
                    <a:pt x="2517" y="2536"/>
                  </a:lnTo>
                  <a:lnTo>
                    <a:pt x="66" y="0"/>
                  </a:lnTo>
                  <a:lnTo>
                    <a:pt x="0" y="0"/>
                  </a:lnTo>
                  <a:lnTo>
                    <a:pt x="0" y="0"/>
                  </a:lnTo>
                  <a:close/>
                </a:path>
              </a:pathLst>
            </a:custGeom>
            <a:gradFill rotWithShape="0">
              <a:gsLst>
                <a:gs pos="0">
                  <a:srgbClr val="00004F"/>
                </a:gs>
                <a:gs pos="100000">
                  <a:schemeClr val="bg1"/>
                </a:gs>
              </a:gsLst>
              <a:lin ang="2700000" scaled="1"/>
              <a:tileRect/>
            </a:gradFill>
            <a:ln w="9525">
              <a:noFill/>
            </a:ln>
          </p:spPr>
          <p:txBody>
            <a:bodyPr/>
            <a:lstStyle/>
            <a:p>
              <a:endParaRPr lang="en-US" sz="100"/>
            </a:p>
          </p:txBody>
        </p:sp>
        <p:sp>
          <p:nvSpPr>
            <p:cNvPr id="15383" name="任意多边形 7190"/>
            <p:cNvSpPr/>
            <p:nvPr/>
          </p:nvSpPr>
          <p:spPr>
            <a:xfrm>
              <a:off x="3488" y="0"/>
              <a:ext cx="2198" cy="2480"/>
            </a:xfrm>
            <a:custGeom>
              <a:avLst/>
              <a:gdLst/>
              <a:ahLst/>
              <a:cxnLst/>
              <a:rect l="0" t="0" r="0" b="0"/>
              <a:pathLst>
                <a:path w="2200" h="2482">
                  <a:moveTo>
                    <a:pt x="0" y="0"/>
                  </a:moveTo>
                  <a:lnTo>
                    <a:pt x="2188" y="2482"/>
                  </a:lnTo>
                  <a:lnTo>
                    <a:pt x="2200" y="2476"/>
                  </a:lnTo>
                  <a:lnTo>
                    <a:pt x="317" y="0"/>
                  </a:lnTo>
                  <a:lnTo>
                    <a:pt x="0" y="0"/>
                  </a:lnTo>
                  <a:lnTo>
                    <a:pt x="0" y="0"/>
                  </a:lnTo>
                  <a:close/>
                </a:path>
              </a:pathLst>
            </a:custGeom>
            <a:gradFill rotWithShape="0">
              <a:gsLst>
                <a:gs pos="0">
                  <a:srgbClr val="000065"/>
                </a:gs>
                <a:gs pos="100000">
                  <a:schemeClr val="bg2"/>
                </a:gs>
              </a:gsLst>
              <a:lin ang="5400000" scaled="1"/>
              <a:tileRect/>
            </a:gradFill>
            <a:ln w="9525">
              <a:noFill/>
            </a:ln>
          </p:spPr>
          <p:txBody>
            <a:bodyPr/>
            <a:lstStyle/>
            <a:p>
              <a:endParaRPr lang="en-US" sz="100"/>
            </a:p>
          </p:txBody>
        </p:sp>
        <p:sp>
          <p:nvSpPr>
            <p:cNvPr id="15384" name="任意多边形 7191"/>
            <p:cNvSpPr/>
            <p:nvPr/>
          </p:nvSpPr>
          <p:spPr>
            <a:xfrm>
              <a:off x="5674" y="2474"/>
              <a:ext cx="84" cy="96"/>
            </a:xfrm>
            <a:custGeom>
              <a:avLst/>
              <a:gdLst/>
              <a:ahLst/>
              <a:cxnLst/>
              <a:rect l="0" t="0" r="0" b="0"/>
              <a:pathLst>
                <a:path w="84" h="96">
                  <a:moveTo>
                    <a:pt x="84" y="96"/>
                  </a:moveTo>
                  <a:lnTo>
                    <a:pt x="84" y="90"/>
                  </a:lnTo>
                  <a:lnTo>
                    <a:pt x="12" y="0"/>
                  </a:lnTo>
                  <a:lnTo>
                    <a:pt x="0" y="6"/>
                  </a:lnTo>
                  <a:lnTo>
                    <a:pt x="84" y="96"/>
                  </a:lnTo>
                  <a:lnTo>
                    <a:pt x="84" y="96"/>
                  </a:lnTo>
                  <a:close/>
                </a:path>
              </a:pathLst>
            </a:custGeom>
            <a:gradFill rotWithShape="0">
              <a:gsLst>
                <a:gs pos="0">
                  <a:schemeClr val="bg1"/>
                </a:gs>
                <a:gs pos="100000">
                  <a:srgbClr val="1717A2"/>
                </a:gs>
              </a:gsLst>
              <a:lin ang="2700000" scaled="1"/>
              <a:tileRect/>
            </a:gradFill>
            <a:ln w="9525">
              <a:noFill/>
            </a:ln>
          </p:spPr>
          <p:txBody>
            <a:bodyPr/>
            <a:lstStyle/>
            <a:p>
              <a:endParaRPr lang="en-US" sz="100"/>
            </a:p>
          </p:txBody>
        </p:sp>
        <p:sp>
          <p:nvSpPr>
            <p:cNvPr id="15385" name="任意多边形 7192"/>
            <p:cNvSpPr/>
            <p:nvPr/>
          </p:nvSpPr>
          <p:spPr>
            <a:xfrm>
              <a:off x="5603" y="850"/>
              <a:ext cx="155" cy="516"/>
            </a:xfrm>
            <a:custGeom>
              <a:avLst/>
              <a:gdLst/>
              <a:ahLst/>
              <a:cxnLst/>
              <a:rect l="0" t="0" r="0" b="0"/>
              <a:pathLst>
                <a:path w="155" h="516">
                  <a:moveTo>
                    <a:pt x="155" y="516"/>
                  </a:moveTo>
                  <a:lnTo>
                    <a:pt x="155" y="204"/>
                  </a:lnTo>
                  <a:lnTo>
                    <a:pt x="77" y="0"/>
                  </a:lnTo>
                  <a:lnTo>
                    <a:pt x="0" y="192"/>
                  </a:lnTo>
                  <a:lnTo>
                    <a:pt x="155" y="516"/>
                  </a:lnTo>
                  <a:lnTo>
                    <a:pt x="155" y="516"/>
                  </a:lnTo>
                  <a:close/>
                </a:path>
              </a:pathLst>
            </a:custGeom>
            <a:solidFill>
              <a:schemeClr val="bg2"/>
            </a:solidFill>
            <a:ln w="9525">
              <a:noFill/>
            </a:ln>
          </p:spPr>
          <p:txBody>
            <a:bodyPr/>
            <a:lstStyle/>
            <a:p>
              <a:endParaRPr lang="en-US" sz="100"/>
            </a:p>
          </p:txBody>
        </p:sp>
        <p:sp>
          <p:nvSpPr>
            <p:cNvPr id="15386" name="任意多边形 7193"/>
            <p:cNvSpPr/>
            <p:nvPr/>
          </p:nvSpPr>
          <p:spPr>
            <a:xfrm>
              <a:off x="5107" y="0"/>
              <a:ext cx="573" cy="1042"/>
            </a:xfrm>
            <a:custGeom>
              <a:avLst/>
              <a:gdLst/>
              <a:ahLst/>
              <a:cxnLst/>
              <a:rect l="0" t="0" r="0" b="0"/>
              <a:pathLst>
                <a:path w="574" h="1043">
                  <a:moveTo>
                    <a:pt x="0" y="0"/>
                  </a:moveTo>
                  <a:lnTo>
                    <a:pt x="497" y="1043"/>
                  </a:lnTo>
                  <a:lnTo>
                    <a:pt x="574" y="851"/>
                  </a:lnTo>
                  <a:lnTo>
                    <a:pt x="251" y="0"/>
                  </a:lnTo>
                  <a:lnTo>
                    <a:pt x="0" y="0"/>
                  </a:lnTo>
                  <a:lnTo>
                    <a:pt x="0" y="0"/>
                  </a:lnTo>
                  <a:close/>
                </a:path>
              </a:pathLst>
            </a:custGeom>
            <a:gradFill rotWithShape="0">
              <a:gsLst>
                <a:gs pos="0">
                  <a:srgbClr val="000055"/>
                </a:gs>
                <a:gs pos="100000">
                  <a:schemeClr val="bg2"/>
                </a:gs>
              </a:gsLst>
              <a:lin ang="5400000" scaled="1"/>
              <a:tileRect/>
            </a:gradFill>
            <a:ln w="9525">
              <a:noFill/>
            </a:ln>
          </p:spPr>
          <p:txBody>
            <a:bodyPr/>
            <a:lstStyle/>
            <a:p>
              <a:endParaRPr lang="en-US" sz="100"/>
            </a:p>
          </p:txBody>
        </p:sp>
        <p:sp>
          <p:nvSpPr>
            <p:cNvPr id="15387" name="任意多边形 7194"/>
            <p:cNvSpPr/>
            <p:nvPr/>
          </p:nvSpPr>
          <p:spPr>
            <a:xfrm>
              <a:off x="5411" y="0"/>
              <a:ext cx="341" cy="796"/>
            </a:xfrm>
            <a:custGeom>
              <a:avLst/>
              <a:gdLst/>
              <a:ahLst/>
              <a:cxnLst/>
              <a:rect l="0" t="0" r="0" b="0"/>
              <a:pathLst>
                <a:path w="341" h="797">
                  <a:moveTo>
                    <a:pt x="144" y="0"/>
                  </a:moveTo>
                  <a:lnTo>
                    <a:pt x="0" y="0"/>
                  </a:lnTo>
                  <a:lnTo>
                    <a:pt x="287" y="797"/>
                  </a:lnTo>
                  <a:lnTo>
                    <a:pt x="341" y="653"/>
                  </a:lnTo>
                  <a:lnTo>
                    <a:pt x="144" y="0"/>
                  </a:lnTo>
                  <a:lnTo>
                    <a:pt x="144" y="0"/>
                  </a:lnTo>
                  <a:close/>
                </a:path>
              </a:pathLst>
            </a:custGeom>
            <a:gradFill rotWithShape="0">
              <a:gsLst>
                <a:gs pos="0">
                  <a:srgbClr val="000059"/>
                </a:gs>
                <a:gs pos="100000">
                  <a:schemeClr val="bg2"/>
                </a:gs>
              </a:gsLst>
              <a:lin ang="5400000" scaled="1"/>
              <a:tileRect/>
            </a:gradFill>
            <a:ln w="9525">
              <a:noFill/>
            </a:ln>
          </p:spPr>
          <p:txBody>
            <a:bodyPr/>
            <a:lstStyle/>
            <a:p>
              <a:endParaRPr lang="en-US" sz="100"/>
            </a:p>
          </p:txBody>
        </p:sp>
        <p:sp>
          <p:nvSpPr>
            <p:cNvPr id="15388" name="任意多边形 7195"/>
            <p:cNvSpPr/>
            <p:nvPr/>
          </p:nvSpPr>
          <p:spPr>
            <a:xfrm>
              <a:off x="5698" y="653"/>
              <a:ext cx="60" cy="311"/>
            </a:xfrm>
            <a:custGeom>
              <a:avLst/>
              <a:gdLst/>
              <a:ahLst/>
              <a:cxnLst/>
              <a:rect l="0" t="0" r="0" b="0"/>
              <a:pathLst>
                <a:path w="60" h="312">
                  <a:moveTo>
                    <a:pt x="0" y="144"/>
                  </a:moveTo>
                  <a:lnTo>
                    <a:pt x="60" y="312"/>
                  </a:lnTo>
                  <a:lnTo>
                    <a:pt x="60" y="6"/>
                  </a:lnTo>
                  <a:lnTo>
                    <a:pt x="54" y="0"/>
                  </a:lnTo>
                  <a:lnTo>
                    <a:pt x="0" y="144"/>
                  </a:lnTo>
                  <a:lnTo>
                    <a:pt x="0" y="144"/>
                  </a:lnTo>
                  <a:close/>
                </a:path>
              </a:pathLst>
            </a:custGeom>
            <a:solidFill>
              <a:schemeClr val="bg2"/>
            </a:solidFill>
            <a:ln w="9525">
              <a:noFill/>
            </a:ln>
          </p:spPr>
          <p:txBody>
            <a:bodyPr/>
            <a:lstStyle/>
            <a:p>
              <a:endParaRPr lang="en-US" sz="100"/>
            </a:p>
          </p:txBody>
        </p:sp>
        <p:sp>
          <p:nvSpPr>
            <p:cNvPr id="15389" name="任意多边形 7196"/>
            <p:cNvSpPr/>
            <p:nvPr/>
          </p:nvSpPr>
          <p:spPr>
            <a:xfrm>
              <a:off x="2" y="1601"/>
              <a:ext cx="5752" cy="1864"/>
            </a:xfrm>
            <a:custGeom>
              <a:avLst/>
              <a:gdLst/>
              <a:ahLst/>
              <a:cxnLst/>
              <a:rect l="0" t="0" r="0" b="0"/>
              <a:pathLst>
                <a:path w="5740" h="1864">
                  <a:moveTo>
                    <a:pt x="0" y="371"/>
                  </a:moveTo>
                  <a:lnTo>
                    <a:pt x="5740" y="1864"/>
                  </a:lnTo>
                  <a:lnTo>
                    <a:pt x="5740" y="1834"/>
                  </a:lnTo>
                  <a:lnTo>
                    <a:pt x="0" y="0"/>
                  </a:lnTo>
                  <a:lnTo>
                    <a:pt x="0" y="371"/>
                  </a:lnTo>
                  <a:lnTo>
                    <a:pt x="0" y="371"/>
                  </a:lnTo>
                  <a:close/>
                </a:path>
              </a:pathLst>
            </a:custGeom>
            <a:gradFill rotWithShape="0">
              <a:gsLst>
                <a:gs pos="0">
                  <a:srgbClr val="000061"/>
                </a:gs>
                <a:gs pos="100000">
                  <a:schemeClr val="bg1"/>
                </a:gs>
              </a:gsLst>
              <a:lin ang="2700000" scaled="1"/>
              <a:tileRect/>
            </a:gradFill>
            <a:ln w="9525">
              <a:noFill/>
            </a:ln>
          </p:spPr>
          <p:txBody>
            <a:bodyPr/>
            <a:lstStyle/>
            <a:p>
              <a:endParaRPr lang="en-US" sz="100"/>
            </a:p>
          </p:txBody>
        </p:sp>
        <p:sp>
          <p:nvSpPr>
            <p:cNvPr id="15390" name="任意多边形 7197"/>
            <p:cNvSpPr/>
            <p:nvPr/>
          </p:nvSpPr>
          <p:spPr>
            <a:xfrm>
              <a:off x="5754" y="3483"/>
              <a:ext cx="6" cy="6"/>
            </a:xfrm>
            <a:custGeom>
              <a:avLst/>
              <a:gdLst/>
              <a:ahLst/>
              <a:cxnLst/>
              <a:rect l="0" t="0" r="0" b="0"/>
              <a:pathLst>
                <a:path w="6" h="6">
                  <a:moveTo>
                    <a:pt x="6" y="6"/>
                  </a:moveTo>
                  <a:lnTo>
                    <a:pt x="0" y="0"/>
                  </a:lnTo>
                  <a:lnTo>
                    <a:pt x="0" y="6"/>
                  </a:lnTo>
                  <a:lnTo>
                    <a:pt x="6" y="6"/>
                  </a:lnTo>
                  <a:lnTo>
                    <a:pt x="6" y="6"/>
                  </a:lnTo>
                  <a:close/>
                </a:path>
              </a:pathLst>
            </a:custGeom>
            <a:solidFill>
              <a:srgbClr val="18FF00"/>
            </a:solidFill>
            <a:ln w="9525">
              <a:noFill/>
            </a:ln>
          </p:spPr>
          <p:txBody>
            <a:bodyPr/>
            <a:lstStyle/>
            <a:p>
              <a:endParaRPr lang="en-US" sz="100"/>
            </a:p>
          </p:txBody>
        </p:sp>
        <p:sp>
          <p:nvSpPr>
            <p:cNvPr id="15391" name="任意多边形 7198"/>
            <p:cNvSpPr/>
            <p:nvPr/>
          </p:nvSpPr>
          <p:spPr>
            <a:xfrm>
              <a:off x="2" y="2152"/>
              <a:ext cx="5752" cy="1337"/>
            </a:xfrm>
            <a:custGeom>
              <a:avLst/>
              <a:gdLst/>
              <a:ahLst/>
              <a:cxnLst/>
              <a:rect l="0" t="0" r="0" b="0"/>
              <a:pathLst>
                <a:path w="5740" h="1337">
                  <a:moveTo>
                    <a:pt x="0" y="366"/>
                  </a:moveTo>
                  <a:lnTo>
                    <a:pt x="5740" y="1337"/>
                  </a:lnTo>
                  <a:lnTo>
                    <a:pt x="5740" y="1331"/>
                  </a:lnTo>
                  <a:lnTo>
                    <a:pt x="0" y="0"/>
                  </a:lnTo>
                  <a:lnTo>
                    <a:pt x="0" y="366"/>
                  </a:lnTo>
                  <a:lnTo>
                    <a:pt x="0" y="366"/>
                  </a:lnTo>
                  <a:close/>
                </a:path>
              </a:pathLst>
            </a:custGeom>
            <a:gradFill rotWithShape="0">
              <a:gsLst>
                <a:gs pos="0">
                  <a:srgbClr val="00005D"/>
                </a:gs>
                <a:gs pos="100000">
                  <a:schemeClr val="bg1"/>
                </a:gs>
              </a:gsLst>
              <a:lin ang="2700000" scaled="1"/>
              <a:tileRect/>
            </a:gradFill>
            <a:ln w="9525">
              <a:noFill/>
            </a:ln>
          </p:spPr>
          <p:txBody>
            <a:bodyPr/>
            <a:lstStyle/>
            <a:p>
              <a:endParaRPr lang="en-US" sz="100"/>
            </a:p>
          </p:txBody>
        </p:sp>
        <p:sp>
          <p:nvSpPr>
            <p:cNvPr id="15392" name="任意多边形 7199"/>
            <p:cNvSpPr/>
            <p:nvPr/>
          </p:nvSpPr>
          <p:spPr>
            <a:xfrm>
              <a:off x="2" y="3177"/>
              <a:ext cx="5752" cy="414"/>
            </a:xfrm>
            <a:custGeom>
              <a:avLst/>
              <a:gdLst/>
              <a:ahLst/>
              <a:cxnLst/>
              <a:rect l="0" t="0" r="0" b="0"/>
              <a:pathLst>
                <a:path w="5740" h="414">
                  <a:moveTo>
                    <a:pt x="0" y="48"/>
                  </a:moveTo>
                  <a:lnTo>
                    <a:pt x="5740" y="414"/>
                  </a:lnTo>
                  <a:lnTo>
                    <a:pt x="5740" y="402"/>
                  </a:lnTo>
                  <a:lnTo>
                    <a:pt x="0" y="0"/>
                  </a:lnTo>
                  <a:lnTo>
                    <a:pt x="0" y="48"/>
                  </a:lnTo>
                  <a:lnTo>
                    <a:pt x="0" y="48"/>
                  </a:lnTo>
                  <a:close/>
                </a:path>
              </a:pathLst>
            </a:custGeom>
            <a:gradFill rotWithShape="0">
              <a:gsLst>
                <a:gs pos="0">
                  <a:srgbClr val="000082"/>
                </a:gs>
                <a:gs pos="100000">
                  <a:schemeClr val="bg1"/>
                </a:gs>
              </a:gsLst>
              <a:lin ang="0" scaled="1"/>
              <a:tileRect/>
            </a:gradFill>
            <a:ln w="9525">
              <a:noFill/>
            </a:ln>
          </p:spPr>
          <p:txBody>
            <a:bodyPr/>
            <a:lstStyle/>
            <a:p>
              <a:endParaRPr lang="en-US" sz="100"/>
            </a:p>
          </p:txBody>
        </p:sp>
        <p:sp>
          <p:nvSpPr>
            <p:cNvPr id="15393" name="任意多边形 7200"/>
            <p:cNvSpPr/>
            <p:nvPr/>
          </p:nvSpPr>
          <p:spPr>
            <a:xfrm>
              <a:off x="1297" y="0"/>
              <a:ext cx="4457" cy="3177"/>
            </a:xfrm>
            <a:custGeom>
              <a:avLst/>
              <a:gdLst/>
              <a:ahLst/>
              <a:cxnLst/>
              <a:rect l="0" t="0" r="0" b="0"/>
              <a:pathLst>
                <a:path w="4448" h="3177">
                  <a:moveTo>
                    <a:pt x="0" y="0"/>
                  </a:moveTo>
                  <a:lnTo>
                    <a:pt x="4448" y="3177"/>
                  </a:lnTo>
                  <a:lnTo>
                    <a:pt x="4448" y="3153"/>
                  </a:lnTo>
                  <a:lnTo>
                    <a:pt x="125" y="0"/>
                  </a:lnTo>
                  <a:lnTo>
                    <a:pt x="0" y="0"/>
                  </a:lnTo>
                  <a:lnTo>
                    <a:pt x="0" y="0"/>
                  </a:lnTo>
                  <a:close/>
                </a:path>
              </a:pathLst>
            </a:custGeom>
            <a:gradFill rotWithShape="0">
              <a:gsLst>
                <a:gs pos="0">
                  <a:srgbClr val="00004A"/>
                </a:gs>
                <a:gs pos="100000">
                  <a:schemeClr val="bg1"/>
                </a:gs>
              </a:gsLst>
              <a:lin ang="2700000" scaled="1"/>
              <a:tileRect/>
            </a:gradFill>
            <a:ln w="9525">
              <a:noFill/>
            </a:ln>
          </p:spPr>
          <p:txBody>
            <a:bodyPr/>
            <a:lstStyle/>
            <a:p>
              <a:endParaRPr lang="en-US" sz="100"/>
            </a:p>
          </p:txBody>
        </p:sp>
        <p:sp>
          <p:nvSpPr>
            <p:cNvPr id="15394" name="任意多边形 7201"/>
            <p:cNvSpPr/>
            <p:nvPr/>
          </p:nvSpPr>
          <p:spPr>
            <a:xfrm>
              <a:off x="3321" y="0"/>
              <a:ext cx="2433" cy="2614"/>
            </a:xfrm>
            <a:custGeom>
              <a:avLst/>
              <a:gdLst/>
              <a:ahLst/>
              <a:cxnLst/>
              <a:rect l="0" t="0" r="0" b="0"/>
              <a:pathLst>
                <a:path w="2428" h="2614">
                  <a:moveTo>
                    <a:pt x="0" y="0"/>
                  </a:moveTo>
                  <a:lnTo>
                    <a:pt x="2428" y="2614"/>
                  </a:lnTo>
                  <a:lnTo>
                    <a:pt x="2428" y="2608"/>
                  </a:lnTo>
                  <a:lnTo>
                    <a:pt x="66" y="0"/>
                  </a:lnTo>
                  <a:lnTo>
                    <a:pt x="0" y="0"/>
                  </a:lnTo>
                  <a:lnTo>
                    <a:pt x="0" y="0"/>
                  </a:lnTo>
                  <a:close/>
                </a:path>
              </a:pathLst>
            </a:custGeom>
            <a:gradFill rotWithShape="0">
              <a:gsLst>
                <a:gs pos="0">
                  <a:srgbClr val="000082"/>
                </a:gs>
                <a:gs pos="100000">
                  <a:schemeClr val="bg1"/>
                </a:gs>
              </a:gsLst>
              <a:lin ang="2700000" scaled="1"/>
              <a:tileRect/>
            </a:gradFill>
            <a:ln w="9525">
              <a:noFill/>
            </a:ln>
          </p:spPr>
          <p:txBody>
            <a:bodyPr/>
            <a:lstStyle/>
            <a:p>
              <a:endParaRPr lang="en-US" sz="100"/>
            </a:p>
          </p:txBody>
        </p:sp>
        <p:sp>
          <p:nvSpPr>
            <p:cNvPr id="15395" name="任意多边形 7202"/>
            <p:cNvSpPr/>
            <p:nvPr/>
          </p:nvSpPr>
          <p:spPr>
            <a:xfrm>
              <a:off x="3950" y="0"/>
              <a:ext cx="1804" cy="2464"/>
            </a:xfrm>
            <a:custGeom>
              <a:avLst/>
              <a:gdLst/>
              <a:ahLst/>
              <a:cxnLst/>
              <a:rect l="0" t="0" r="0" b="0"/>
              <a:pathLst>
                <a:path w="1800" h="2464">
                  <a:moveTo>
                    <a:pt x="485" y="0"/>
                  </a:moveTo>
                  <a:lnTo>
                    <a:pt x="0" y="0"/>
                  </a:lnTo>
                  <a:lnTo>
                    <a:pt x="1800" y="2464"/>
                  </a:lnTo>
                  <a:lnTo>
                    <a:pt x="1800" y="2248"/>
                  </a:lnTo>
                  <a:lnTo>
                    <a:pt x="1794" y="2248"/>
                  </a:lnTo>
                  <a:lnTo>
                    <a:pt x="485" y="0"/>
                  </a:lnTo>
                  <a:lnTo>
                    <a:pt x="485" y="0"/>
                  </a:lnTo>
                  <a:close/>
                </a:path>
              </a:pathLst>
            </a:custGeom>
            <a:gradFill rotWithShape="0">
              <a:gsLst>
                <a:gs pos="0">
                  <a:srgbClr val="000065"/>
                </a:gs>
                <a:gs pos="100000">
                  <a:schemeClr val="bg2"/>
                </a:gs>
              </a:gsLst>
              <a:lin ang="5400000" scaled="1"/>
              <a:tileRect/>
            </a:gradFill>
            <a:ln w="9525">
              <a:noFill/>
            </a:ln>
          </p:spPr>
          <p:txBody>
            <a:bodyPr/>
            <a:lstStyle/>
            <a:p>
              <a:endParaRPr lang="en-US" sz="100"/>
            </a:p>
          </p:txBody>
        </p:sp>
        <p:sp>
          <p:nvSpPr>
            <p:cNvPr id="15396" name="任意多边形 7203"/>
            <p:cNvSpPr/>
            <p:nvPr/>
          </p:nvSpPr>
          <p:spPr>
            <a:xfrm>
              <a:off x="4519" y="0"/>
              <a:ext cx="1235" cy="2074"/>
            </a:xfrm>
            <a:custGeom>
              <a:avLst/>
              <a:gdLst/>
              <a:ahLst/>
              <a:cxnLst/>
              <a:rect l="0" t="0" r="0" b="0"/>
              <a:pathLst>
                <a:path w="1232" h="2074">
                  <a:moveTo>
                    <a:pt x="0" y="0"/>
                  </a:moveTo>
                  <a:lnTo>
                    <a:pt x="1232" y="2074"/>
                  </a:lnTo>
                  <a:lnTo>
                    <a:pt x="1232" y="2038"/>
                  </a:lnTo>
                  <a:lnTo>
                    <a:pt x="42" y="0"/>
                  </a:lnTo>
                  <a:lnTo>
                    <a:pt x="0" y="0"/>
                  </a:lnTo>
                  <a:lnTo>
                    <a:pt x="0" y="0"/>
                  </a:lnTo>
                  <a:close/>
                </a:path>
              </a:pathLst>
            </a:custGeom>
            <a:gradFill rotWithShape="0">
              <a:gsLst>
                <a:gs pos="0">
                  <a:srgbClr val="000058"/>
                </a:gs>
                <a:gs pos="100000">
                  <a:schemeClr val="bg1"/>
                </a:gs>
              </a:gsLst>
              <a:lin ang="2700000" scaled="1"/>
              <a:tileRect/>
            </a:gradFill>
            <a:ln w="9525">
              <a:noFill/>
            </a:ln>
          </p:spPr>
          <p:txBody>
            <a:bodyPr/>
            <a:lstStyle/>
            <a:p>
              <a:endParaRPr lang="en-US" sz="100"/>
            </a:p>
          </p:txBody>
        </p:sp>
        <p:sp>
          <p:nvSpPr>
            <p:cNvPr id="15397" name="任意多边形 7204"/>
            <p:cNvSpPr/>
            <p:nvPr/>
          </p:nvSpPr>
          <p:spPr>
            <a:xfrm>
              <a:off x="4694" y="0"/>
              <a:ext cx="1060" cy="1936"/>
            </a:xfrm>
            <a:custGeom>
              <a:avLst/>
              <a:gdLst/>
              <a:ahLst/>
              <a:cxnLst/>
              <a:rect l="0" t="0" r="0" b="0"/>
              <a:pathLst>
                <a:path w="1058" h="1936">
                  <a:moveTo>
                    <a:pt x="0" y="0"/>
                  </a:moveTo>
                  <a:lnTo>
                    <a:pt x="1058" y="1936"/>
                  </a:lnTo>
                  <a:lnTo>
                    <a:pt x="1058" y="1930"/>
                  </a:lnTo>
                  <a:lnTo>
                    <a:pt x="54" y="0"/>
                  </a:lnTo>
                  <a:lnTo>
                    <a:pt x="0" y="0"/>
                  </a:lnTo>
                  <a:lnTo>
                    <a:pt x="0" y="0"/>
                  </a:lnTo>
                  <a:close/>
                </a:path>
              </a:pathLst>
            </a:custGeom>
            <a:gradFill rotWithShape="0">
              <a:gsLst>
                <a:gs pos="0">
                  <a:srgbClr val="00006F"/>
                </a:gs>
                <a:gs pos="100000">
                  <a:schemeClr val="bg1"/>
                </a:gs>
              </a:gsLst>
              <a:lin ang="2700000" scaled="1"/>
              <a:tileRect/>
            </a:gradFill>
            <a:ln w="9525">
              <a:noFill/>
            </a:ln>
          </p:spPr>
          <p:txBody>
            <a:bodyPr/>
            <a:lstStyle/>
            <a:p>
              <a:endParaRPr lang="en-US" sz="100"/>
            </a:p>
          </p:txBody>
        </p:sp>
        <p:sp>
          <p:nvSpPr>
            <p:cNvPr id="15398" name="任意多边形 7205"/>
            <p:cNvSpPr/>
            <p:nvPr/>
          </p:nvSpPr>
          <p:spPr>
            <a:xfrm>
              <a:off x="4981" y="0"/>
              <a:ext cx="773" cy="1487"/>
            </a:xfrm>
            <a:custGeom>
              <a:avLst/>
              <a:gdLst/>
              <a:ahLst/>
              <a:cxnLst/>
              <a:rect l="0" t="0" r="0" b="0"/>
              <a:pathLst>
                <a:path w="771" h="1487">
                  <a:moveTo>
                    <a:pt x="771" y="1433"/>
                  </a:moveTo>
                  <a:lnTo>
                    <a:pt x="42" y="0"/>
                  </a:lnTo>
                  <a:lnTo>
                    <a:pt x="0" y="0"/>
                  </a:lnTo>
                  <a:lnTo>
                    <a:pt x="771" y="1487"/>
                  </a:lnTo>
                  <a:lnTo>
                    <a:pt x="771" y="1433"/>
                  </a:lnTo>
                  <a:lnTo>
                    <a:pt x="771" y="1433"/>
                  </a:lnTo>
                  <a:close/>
                </a:path>
              </a:pathLst>
            </a:custGeom>
            <a:gradFill rotWithShape="0">
              <a:gsLst>
                <a:gs pos="0">
                  <a:srgbClr val="000079"/>
                </a:gs>
                <a:gs pos="100000">
                  <a:schemeClr val="bg1"/>
                </a:gs>
              </a:gsLst>
              <a:lin ang="2700000" scaled="1"/>
              <a:tileRect/>
            </a:gradFill>
            <a:ln w="9525">
              <a:noFill/>
            </a:ln>
          </p:spPr>
          <p:txBody>
            <a:bodyPr/>
            <a:lstStyle/>
            <a:p>
              <a:endParaRPr lang="en-US" sz="100"/>
            </a:p>
          </p:txBody>
        </p:sp>
        <p:grpSp>
          <p:nvGrpSpPr>
            <p:cNvPr id="15399" name="组合 7206"/>
            <p:cNvGrpSpPr/>
            <p:nvPr userDrawn="1"/>
          </p:nvGrpSpPr>
          <p:grpSpPr>
            <a:xfrm>
              <a:off x="0" y="1632"/>
              <a:ext cx="5758" cy="1858"/>
              <a:chOff x="0" y="0"/>
              <a:chExt cx="5758" cy="1858"/>
            </a:xfrm>
          </p:grpSpPr>
          <p:sp>
            <p:nvSpPr>
              <p:cNvPr id="15400" name="任意多边形 7207"/>
              <p:cNvSpPr/>
              <p:nvPr/>
            </p:nvSpPr>
            <p:spPr>
              <a:xfrm>
                <a:off x="0" y="0"/>
                <a:ext cx="3670" cy="1313"/>
              </a:xfrm>
              <a:custGeom>
                <a:avLst/>
                <a:gdLst/>
                <a:ahLst/>
                <a:cxnLst/>
                <a:rect l="0" t="0" r="0" b="0"/>
                <a:pathLst>
                  <a:path w="3659" h="1313">
                    <a:moveTo>
                      <a:pt x="0" y="0"/>
                    </a:moveTo>
                    <a:lnTo>
                      <a:pt x="0" y="366"/>
                    </a:lnTo>
                    <a:lnTo>
                      <a:pt x="3635" y="1313"/>
                    </a:lnTo>
                    <a:lnTo>
                      <a:pt x="3647" y="1235"/>
                    </a:lnTo>
                    <a:lnTo>
                      <a:pt x="3659" y="1163"/>
                    </a:lnTo>
                    <a:lnTo>
                      <a:pt x="0" y="0"/>
                    </a:lnTo>
                    <a:lnTo>
                      <a:pt x="0" y="0"/>
                    </a:lnTo>
                    <a:close/>
                  </a:path>
                </a:pathLst>
              </a:custGeom>
              <a:gradFill rotWithShape="0">
                <a:gsLst>
                  <a:gs pos="0">
                    <a:srgbClr val="00006F"/>
                  </a:gs>
                  <a:gs pos="100000">
                    <a:schemeClr val="bg1"/>
                  </a:gs>
                </a:gsLst>
                <a:lin ang="0" scaled="1"/>
                <a:tileRect/>
              </a:gradFill>
              <a:ln w="9525">
                <a:noFill/>
              </a:ln>
            </p:spPr>
            <p:txBody>
              <a:bodyPr/>
              <a:lstStyle/>
              <a:p>
                <a:endParaRPr lang="en-US" sz="100"/>
              </a:p>
            </p:txBody>
          </p:sp>
          <p:sp>
            <p:nvSpPr>
              <p:cNvPr id="15401" name="任意多边形 7208"/>
              <p:cNvSpPr/>
              <p:nvPr/>
            </p:nvSpPr>
            <p:spPr>
              <a:xfrm>
                <a:off x="3646" y="1163"/>
                <a:ext cx="2112" cy="695"/>
              </a:xfrm>
              <a:custGeom>
                <a:avLst/>
                <a:gdLst/>
                <a:ahLst/>
                <a:cxnLst/>
                <a:rect l="0" t="0" r="0" b="0"/>
                <a:pathLst>
                  <a:path w="2105" h="695">
                    <a:moveTo>
                      <a:pt x="2105" y="665"/>
                    </a:moveTo>
                    <a:lnTo>
                      <a:pt x="24" y="0"/>
                    </a:lnTo>
                    <a:lnTo>
                      <a:pt x="12" y="72"/>
                    </a:lnTo>
                    <a:lnTo>
                      <a:pt x="0" y="150"/>
                    </a:lnTo>
                    <a:lnTo>
                      <a:pt x="2105" y="695"/>
                    </a:lnTo>
                    <a:lnTo>
                      <a:pt x="2105" y="665"/>
                    </a:lnTo>
                    <a:lnTo>
                      <a:pt x="2105" y="665"/>
                    </a:lnTo>
                    <a:close/>
                  </a:path>
                </a:pathLst>
              </a:custGeom>
              <a:gradFill rotWithShape="0">
                <a:gsLst>
                  <a:gs pos="0">
                    <a:schemeClr val="bg1"/>
                  </a:gs>
                  <a:gs pos="100000">
                    <a:srgbClr val="1717A2"/>
                  </a:gs>
                </a:gsLst>
                <a:lin ang="0" scaled="1"/>
                <a:tileRect/>
              </a:gradFill>
              <a:ln w="9525">
                <a:noFill/>
              </a:ln>
            </p:spPr>
            <p:txBody>
              <a:bodyPr/>
              <a:lstStyle/>
              <a:p>
                <a:endParaRPr lang="en-US" sz="100"/>
              </a:p>
            </p:txBody>
          </p:sp>
        </p:grpSp>
      </p:grpSp>
      <p:sp>
        <p:nvSpPr>
          <p:cNvPr id="7210" name="标题 7209"/>
          <p:cNvSpPr>
            <a:spLocks noGrp="1"/>
          </p:cNvSpPr>
          <p:nvPr>
            <p:ph type="ctrTitle" sz="quarter"/>
          </p:nvPr>
        </p:nvSpPr>
        <p:spPr>
          <a:xfrm>
            <a:off x="457200" y="1200360"/>
            <a:ext cx="8229600" cy="1371840"/>
          </a:xfrm>
          <a:prstGeom prst="rect">
            <a:avLst/>
          </a:prstGeom>
          <a:noFill/>
          <a:ln w="9525">
            <a:noFill/>
            <a:miter/>
          </a:ln>
        </p:spPr>
        <p:txBody>
          <a:bodyPr anchor="ctr"/>
          <a:lstStyle>
            <a:lvl1pPr lvl="0">
              <a:defRPr sz="3600" kern="1200"/>
            </a:lvl1pPr>
          </a:lstStyle>
          <a:p>
            <a:pPr lvl="0" fontAlgn="base"/>
            <a:r>
              <a:rPr lang="zh-CN" altLang="en-US" strike="noStrike" noProof="1"/>
              <a:t>单击此处编辑母版标题样式</a:t>
            </a:r>
          </a:p>
        </p:txBody>
      </p:sp>
      <p:sp>
        <p:nvSpPr>
          <p:cNvPr id="7211" name="副标题 7210"/>
          <p:cNvSpPr>
            <a:spLocks noGrp="1"/>
          </p:cNvSpPr>
          <p:nvPr>
            <p:ph type="subTitle" sz="quarter" idx="1"/>
          </p:nvPr>
        </p:nvSpPr>
        <p:spPr>
          <a:xfrm>
            <a:off x="1371600" y="2915160"/>
            <a:ext cx="6400800" cy="1314680"/>
          </a:xfrm>
          <a:prstGeom prst="rect">
            <a:avLst/>
          </a:prstGeom>
          <a:noFill/>
          <a:ln w="9525">
            <a:noFill/>
            <a:miter/>
          </a:ln>
        </p:spPr>
        <p:txBody>
          <a:bodyPr anchor="t"/>
          <a:lstStyle>
            <a:lvl1pPr marL="0" lvl="0" indent="0" algn="ctr">
              <a:buNone/>
              <a:defRPr sz="2700" kern="1200"/>
            </a:lvl1pPr>
            <a:lvl2pPr marL="342900" lvl="1" indent="-342900" algn="ctr">
              <a:buNone/>
              <a:defRPr sz="2700" kern="1200"/>
            </a:lvl2pPr>
            <a:lvl3pPr marL="685800" lvl="2" indent="-685800" algn="ctr">
              <a:buNone/>
              <a:defRPr sz="2700" kern="1200"/>
            </a:lvl3pPr>
            <a:lvl4pPr marL="1028700" lvl="3" indent="-1028700" algn="ctr">
              <a:buNone/>
              <a:defRPr sz="2700" kern="1200"/>
            </a:lvl4pPr>
            <a:lvl5pPr marL="1371600" lvl="4" indent="-1371600" algn="ctr">
              <a:buNone/>
              <a:defRPr sz="2700" kern="1200"/>
            </a:lvl5pPr>
          </a:lstStyle>
          <a:p>
            <a:pPr lvl="0" fontAlgn="base"/>
            <a:r>
              <a:rPr lang="zh-CN" altLang="en-US" strike="noStrike" noProof="1"/>
              <a:t>单击此处编辑母版副标题样式</a:t>
            </a:r>
          </a:p>
        </p:txBody>
      </p:sp>
      <p:sp>
        <p:nvSpPr>
          <p:cNvPr id="7212" name="日期占位符 7211"/>
          <p:cNvSpPr>
            <a:spLocks noGrp="1"/>
          </p:cNvSpPr>
          <p:nvPr>
            <p:ph type="dt" sz="quarter" idx="2"/>
          </p:nvPr>
        </p:nvSpPr>
        <p:spPr>
          <a:xfrm>
            <a:off x="457200" y="4683547"/>
            <a:ext cx="2133600" cy="342960"/>
          </a:xfrm>
          <a:prstGeom prst="rect">
            <a:avLst/>
          </a:prstGeom>
          <a:noFill/>
          <a:ln w="9525">
            <a:noFill/>
            <a:miter/>
          </a:ln>
        </p:spPr>
        <p:txBody>
          <a:bodyPr anchor="b"/>
          <a:lstStyle/>
          <a:p>
            <a:pPr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2022/10/31</a:t>
            </a:fld>
            <a:endParaRPr lang="zh-CN" altLang="en-US" strike="noStrike" noProof="1">
              <a:latin typeface="Arial" panose="020B0604020202020204" pitchFamily="34" charset="0"/>
              <a:ea typeface="宋体" panose="02010600030101010101" pitchFamily="2" charset="-122"/>
              <a:cs typeface="+mn-ea"/>
            </a:endParaRPr>
          </a:p>
        </p:txBody>
      </p:sp>
      <p:sp>
        <p:nvSpPr>
          <p:cNvPr id="7213" name="页脚占位符 7212"/>
          <p:cNvSpPr>
            <a:spLocks noGrp="1"/>
          </p:cNvSpPr>
          <p:nvPr>
            <p:ph type="ftr" sz="quarter" idx="3"/>
          </p:nvPr>
        </p:nvSpPr>
        <p:spPr>
          <a:xfrm>
            <a:off x="3124200" y="4687120"/>
            <a:ext cx="2895600" cy="342960"/>
          </a:xfrm>
          <a:prstGeom prst="rect">
            <a:avLst/>
          </a:prstGeom>
          <a:noFill/>
          <a:ln w="9525">
            <a:noFill/>
            <a:miter/>
          </a:ln>
        </p:spPr>
        <p:txBody>
          <a:bodyPr anchor="b"/>
          <a:lstStyle/>
          <a:p>
            <a:pPr fontAlgn="base"/>
            <a:endParaRPr lang="en-US" altLang="x-none" strike="noStrike" noProof="1"/>
          </a:p>
        </p:txBody>
      </p:sp>
      <p:sp>
        <p:nvSpPr>
          <p:cNvPr id="7214" name="灯片编号占位符 7213"/>
          <p:cNvSpPr>
            <a:spLocks noGrp="1"/>
          </p:cNvSpPr>
          <p:nvPr>
            <p:ph type="sldNum" sz="quarter" idx="4"/>
          </p:nvPr>
        </p:nvSpPr>
        <p:spPr>
          <a:xfrm>
            <a:off x="6553200" y="4683547"/>
            <a:ext cx="2133600" cy="342960"/>
          </a:xfrm>
          <a:prstGeom prst="rect">
            <a:avLst/>
          </a:prstGeom>
          <a:noFill/>
          <a:ln w="9525">
            <a:noFill/>
            <a:miter/>
          </a:ln>
        </p:spPr>
        <p:txBody>
          <a:bodyPr anchor="b"/>
          <a:lstStyle/>
          <a:p>
            <a:pPr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en-US" altLang="x-none" strike="noStrike" noProof="1"/>
          </a:p>
        </p:txBody>
      </p:sp>
    </p:spTree>
  </p:cSld>
  <p:clrMapOvr>
    <a:masterClrMapping/>
  </p:clrMapOvr>
  <p:hf hdr="0" ftr="0" dt="0"/>
</p:sldLayout>
</file>

<file path=ppt/slideLayouts/slideLayout5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4" name="Date Placeholder 3"/>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2022/10/31</a:t>
            </a:fld>
            <a:endParaRPr lang="zh-CN" altLang="en-US" strike="noStrike" noProof="1">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lvl="0" fontAlgn="base"/>
            <a:endParaRPr lang="zh-CN" altLang="en-US" strike="noStrike" noProof="1"/>
          </a:p>
        </p:txBody>
      </p:sp>
      <p:sp>
        <p:nvSpPr>
          <p:cNvPr id="6" name="Slide Number Placeholder 5"/>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hf hdr="0" ftr="0" dt="0"/>
</p:sldLayout>
</file>

<file path=ppt/slideLayouts/slideLayout5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528"/>
            <a:ext cx="7886700" cy="2139927"/>
          </a:xfrm>
        </p:spPr>
        <p:txBody>
          <a:bodyPr anchor="b"/>
          <a:lstStyle>
            <a:lvl1pPr>
              <a:defRPr sz="3375"/>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3442699"/>
            <a:ext cx="7886700" cy="1125337"/>
          </a:xfrm>
        </p:spPr>
        <p:txBody>
          <a:bodyPr/>
          <a:lstStyle>
            <a:lvl1pPr marL="0" indent="0">
              <a:buNone/>
              <a:defRPr sz="1350">
                <a:solidFill>
                  <a:schemeClr val="tx1">
                    <a:tint val="75000"/>
                  </a:schemeClr>
                </a:solidFill>
              </a:defRPr>
            </a:lvl1pPr>
            <a:lvl2pPr marL="257175" indent="0">
              <a:buNone/>
              <a:defRPr sz="1125">
                <a:solidFill>
                  <a:schemeClr val="tx1">
                    <a:tint val="75000"/>
                  </a:schemeClr>
                </a:solidFill>
              </a:defRPr>
            </a:lvl2pPr>
            <a:lvl3pPr marL="514350" indent="0">
              <a:buNone/>
              <a:defRPr sz="1015">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8035" indent="0">
              <a:buNone/>
              <a:defRPr sz="900">
                <a:solidFill>
                  <a:schemeClr val="tx1">
                    <a:tint val="75000"/>
                  </a:schemeClr>
                </a:solidFill>
              </a:defRPr>
            </a:lvl9pPr>
          </a:lstStyle>
          <a:p>
            <a:pPr lvl="0" fontAlgn="base"/>
            <a:r>
              <a:rPr lang="zh-CN" altLang="en-US" strike="noStrike" noProof="1" smtClean="0"/>
              <a:t>单击此处编辑母版文本样式</a:t>
            </a:r>
          </a:p>
        </p:txBody>
      </p:sp>
      <p:sp>
        <p:nvSpPr>
          <p:cNvPr id="4" name="Date Placeholder 3"/>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2022/10/31</a:t>
            </a:fld>
            <a:endParaRPr lang="zh-CN" altLang="en-US" strike="noStrike" noProof="1">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lvl="0" fontAlgn="base"/>
            <a:endParaRPr lang="zh-CN" altLang="en-US" strike="noStrike" noProof="1"/>
          </a:p>
        </p:txBody>
      </p:sp>
      <p:sp>
        <p:nvSpPr>
          <p:cNvPr id="6" name="Slide Number Placeholder 5"/>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Date Placeholder 2"/>
          <p:cNvSpPr>
            <a:spLocks noGrp="1"/>
          </p:cNvSpPr>
          <p:nvPr>
            <p:ph type="dt" sz="half" idx="10"/>
          </p:nvPr>
        </p:nvSpPr>
        <p:spPr/>
        <p:txBody>
          <a:bodyPr/>
          <a:lstStyle/>
          <a:p>
            <a:pPr lvl="0" eaLnBrk="1" fontAlgn="base" hangingPunct="1"/>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2022/10/31</a:t>
            </a:fld>
            <a:endParaRPr lang="zh-CN" altLang="en-US" strike="noStrike" noProof="1">
              <a:latin typeface="Arial" panose="020B0604020202020204" pitchFamily="34" charset="0"/>
              <a:ea typeface="宋体" panose="02010600030101010101" pitchFamily="2" charset="-122"/>
              <a:cs typeface="+mn-ea"/>
            </a:endParaRPr>
          </a:p>
        </p:txBody>
      </p:sp>
      <p:sp>
        <p:nvSpPr>
          <p:cNvPr id="4" name="Footer Placeholder 3"/>
          <p:cNvSpPr>
            <a:spLocks noGrp="1"/>
          </p:cNvSpPr>
          <p:nvPr>
            <p:ph type="ftr" sz="quarter" idx="11"/>
          </p:nvPr>
        </p:nvSpPr>
        <p:spPr/>
        <p:txBody>
          <a:bodyPr/>
          <a:lstStyle/>
          <a:p>
            <a:pPr lvl="0" eaLnBrk="1" fontAlgn="base" hangingPunct="1"/>
            <a:endParaRPr lang="zh-CN" altLang="en-US" strike="noStrike" noProof="1"/>
          </a:p>
        </p:txBody>
      </p:sp>
      <p:sp>
        <p:nvSpPr>
          <p:cNvPr id="5" name="Slide Number Placeholder 4"/>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hf hdr="0" ftr="0" dt="0"/>
</p:sldLayout>
</file>

<file path=ppt/slideLayouts/slideLayout6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200360"/>
            <a:ext cx="4032504" cy="3398638"/>
          </a:xfrm>
        </p:spPr>
        <p:txBody>
          <a:body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4296" y="1200360"/>
            <a:ext cx="4032504" cy="3398638"/>
          </a:xfrm>
        </p:spPr>
        <p:txBody>
          <a:body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5" name="Date Placeholder 4"/>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2022/10/31</a:t>
            </a:fld>
            <a:endParaRPr lang="zh-CN" altLang="en-US" strike="noStrike" noProof="1">
              <a:latin typeface="Arial" panose="020B0604020202020204" pitchFamily="34" charset="0"/>
              <a:ea typeface="宋体" panose="02010600030101010101" pitchFamily="2" charset="-122"/>
              <a:cs typeface="+mn-ea"/>
            </a:endParaRPr>
          </a:p>
        </p:txBody>
      </p:sp>
      <p:sp>
        <p:nvSpPr>
          <p:cNvPr id="6" name="Footer Placeholder 5"/>
          <p:cNvSpPr>
            <a:spLocks noGrp="1"/>
          </p:cNvSpPr>
          <p:nvPr>
            <p:ph type="ftr" sz="quarter" idx="11"/>
          </p:nvPr>
        </p:nvSpPr>
        <p:spPr/>
        <p:txBody>
          <a:bodyPr/>
          <a:lstStyle/>
          <a:p>
            <a:pPr lvl="0" fontAlgn="base"/>
            <a:endParaRPr lang="zh-CN" altLang="en-US" strike="noStrike" noProof="1"/>
          </a:p>
        </p:txBody>
      </p:sp>
      <p:sp>
        <p:nvSpPr>
          <p:cNvPr id="7" name="Slide Number Placeholder 6"/>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hf hdr="0" ftr="0" dt="0"/>
</p:sldLayout>
</file>

<file path=ppt/slideLayouts/slideLayout6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92"/>
            <a:ext cx="7886700" cy="994346"/>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334062"/>
            <a:ext cx="3655181" cy="618042"/>
          </a:xfrm>
        </p:spPr>
        <p:txBody>
          <a:bodyPr anchor="ctr" anchorCtr="0"/>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trike="noStrike" noProof="1" smtClean="0"/>
              <a:t>单击此处编辑母版文本样式</a:t>
            </a:r>
          </a:p>
        </p:txBody>
      </p:sp>
      <p:sp>
        <p:nvSpPr>
          <p:cNvPr id="4" name="内容占位符 3"/>
          <p:cNvSpPr>
            <a:spLocks noGrp="1"/>
          </p:cNvSpPr>
          <p:nvPr>
            <p:ph sz="half" idx="2"/>
          </p:nvPr>
        </p:nvSpPr>
        <p:spPr>
          <a:xfrm>
            <a:off x="890081" y="1999384"/>
            <a:ext cx="3655181" cy="2643675"/>
          </a:xfrm>
        </p:spPr>
        <p:txBody>
          <a:body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334062"/>
            <a:ext cx="3673182" cy="618042"/>
          </a:xfrm>
        </p:spPr>
        <p:txBody>
          <a:bodyPr anchor="ctr" anchorCtr="0"/>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trike="noStrike" noProof="1" smtClean="0"/>
              <a:t>单击此处编辑母版文本样式</a:t>
            </a:r>
          </a:p>
        </p:txBody>
      </p:sp>
      <p:sp>
        <p:nvSpPr>
          <p:cNvPr id="6" name="内容占位符 5"/>
          <p:cNvSpPr>
            <a:spLocks noGrp="1"/>
          </p:cNvSpPr>
          <p:nvPr>
            <p:ph sz="quarter" idx="4"/>
          </p:nvPr>
        </p:nvSpPr>
        <p:spPr>
          <a:xfrm>
            <a:off x="4692704" y="1999384"/>
            <a:ext cx="3673182" cy="2643675"/>
          </a:xfrm>
        </p:spPr>
        <p:txBody>
          <a:body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7" name="Date Placeholder 6"/>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2022/10/31</a:t>
            </a:fld>
            <a:endParaRPr lang="zh-CN" altLang="en-US" strike="noStrike" noProof="1">
              <a:latin typeface="Arial" panose="020B0604020202020204" pitchFamily="34" charset="0"/>
              <a:ea typeface="宋体" panose="02010600030101010101" pitchFamily="2" charset="-122"/>
              <a:cs typeface="+mn-ea"/>
            </a:endParaRPr>
          </a:p>
        </p:txBody>
      </p:sp>
      <p:sp>
        <p:nvSpPr>
          <p:cNvPr id="8" name="Footer Placeholder 7"/>
          <p:cNvSpPr>
            <a:spLocks noGrp="1"/>
          </p:cNvSpPr>
          <p:nvPr>
            <p:ph type="ftr" sz="quarter" idx="11"/>
          </p:nvPr>
        </p:nvSpPr>
        <p:spPr/>
        <p:txBody>
          <a:bodyPr/>
          <a:lstStyle/>
          <a:p>
            <a:pPr lvl="0" fontAlgn="base"/>
            <a:endParaRPr lang="zh-CN" altLang="en-US" strike="noStrike" noProof="1"/>
          </a:p>
        </p:txBody>
      </p:sp>
      <p:sp>
        <p:nvSpPr>
          <p:cNvPr id="9" name="Slide Number Placeholder 8"/>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hf hdr="0" ftr="0" dt="0"/>
</p:sldLayout>
</file>

<file path=ppt/slideLayouts/slideLayout6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Date Placeholder 2"/>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2022/10/31</a:t>
            </a:fld>
            <a:endParaRPr lang="zh-CN" altLang="en-US" strike="noStrike" noProof="1">
              <a:latin typeface="Arial" panose="020B0604020202020204" pitchFamily="34" charset="0"/>
              <a:ea typeface="宋体" panose="02010600030101010101" pitchFamily="2" charset="-122"/>
              <a:cs typeface="+mn-ea"/>
            </a:endParaRPr>
          </a:p>
        </p:txBody>
      </p:sp>
      <p:sp>
        <p:nvSpPr>
          <p:cNvPr id="4" name="Footer Placeholder 3"/>
          <p:cNvSpPr>
            <a:spLocks noGrp="1"/>
          </p:cNvSpPr>
          <p:nvPr>
            <p:ph type="ftr" sz="quarter" idx="11"/>
          </p:nvPr>
        </p:nvSpPr>
        <p:spPr/>
        <p:txBody>
          <a:bodyPr/>
          <a:lstStyle/>
          <a:p>
            <a:pPr lvl="0" fontAlgn="base"/>
            <a:endParaRPr lang="zh-CN" altLang="en-US" strike="noStrike" noProof="1"/>
          </a:p>
        </p:txBody>
      </p:sp>
      <p:sp>
        <p:nvSpPr>
          <p:cNvPr id="5" name="Slide Number Placeholder 4"/>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hf hdr="0" ftr="0" dt="0"/>
</p:sldLayout>
</file>

<file path=ppt/slideLayouts/slideLayout6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2022/10/31</a:t>
            </a:fld>
            <a:endParaRPr lang="zh-CN" altLang="en-US" strike="noStrike" noProof="1">
              <a:latin typeface="Arial" panose="020B0604020202020204" pitchFamily="34" charset="0"/>
              <a:ea typeface="宋体" panose="02010600030101010101" pitchFamily="2" charset="-122"/>
              <a:cs typeface="+mn-ea"/>
            </a:endParaRPr>
          </a:p>
        </p:txBody>
      </p:sp>
      <p:sp>
        <p:nvSpPr>
          <p:cNvPr id="3" name="Footer Placeholder 2"/>
          <p:cNvSpPr>
            <a:spLocks noGrp="1"/>
          </p:cNvSpPr>
          <p:nvPr>
            <p:ph type="ftr" sz="quarter" idx="11"/>
          </p:nvPr>
        </p:nvSpPr>
        <p:spPr/>
        <p:txBody>
          <a:bodyPr/>
          <a:lstStyle/>
          <a:p>
            <a:pPr lvl="0" fontAlgn="base"/>
            <a:endParaRPr lang="zh-CN" altLang="en-US" strike="noStrike" noProof="1"/>
          </a:p>
        </p:txBody>
      </p:sp>
      <p:sp>
        <p:nvSpPr>
          <p:cNvPr id="4" name="Slide Number Placeholder 3"/>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hf hdr="0" ftr="0" dt="0"/>
</p:sldLayout>
</file>

<file path=ppt/slideLayouts/slideLayout6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2949178" cy="1200360"/>
          </a:xfrm>
        </p:spPr>
        <p:txBody>
          <a:bodyPr anchor="b"/>
          <a:lstStyle>
            <a:lvl1pPr>
              <a:defRPr sz="18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740698"/>
            <a:ext cx="4629150" cy="3655858"/>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1543320"/>
            <a:ext cx="2949178" cy="2859191"/>
          </a:xfrm>
        </p:spPr>
        <p:txBody>
          <a:bodyPr/>
          <a:lstStyle>
            <a:lvl1pPr marL="0" indent="0">
              <a:buNone/>
              <a:defRPr sz="900"/>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225" indent="0">
              <a:buNone/>
              <a:defRPr sz="565"/>
            </a:lvl8pPr>
            <a:lvl9pPr marL="2058035" indent="0">
              <a:buNone/>
              <a:defRPr sz="565"/>
            </a:lvl9pPr>
          </a:lstStyle>
          <a:p>
            <a:pPr lvl="0" fontAlgn="base"/>
            <a:r>
              <a:rPr lang="zh-CN" altLang="en-US" strike="noStrike" noProof="1" smtClean="0"/>
              <a:t>单击此处编辑母版文本样式</a:t>
            </a:r>
          </a:p>
        </p:txBody>
      </p:sp>
      <p:sp>
        <p:nvSpPr>
          <p:cNvPr id="5" name="Date Placeholder 4"/>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2022/10/31</a:t>
            </a:fld>
            <a:endParaRPr lang="zh-CN" altLang="en-US" strike="noStrike" noProof="1">
              <a:latin typeface="Arial" panose="020B0604020202020204" pitchFamily="34" charset="0"/>
              <a:ea typeface="宋体" panose="02010600030101010101" pitchFamily="2" charset="-122"/>
              <a:cs typeface="+mn-ea"/>
            </a:endParaRPr>
          </a:p>
        </p:txBody>
      </p:sp>
      <p:sp>
        <p:nvSpPr>
          <p:cNvPr id="6" name="Footer Placeholder 5"/>
          <p:cNvSpPr>
            <a:spLocks noGrp="1"/>
          </p:cNvSpPr>
          <p:nvPr>
            <p:ph type="ftr" sz="quarter" idx="11"/>
          </p:nvPr>
        </p:nvSpPr>
        <p:spPr/>
        <p:txBody>
          <a:bodyPr/>
          <a:lstStyle/>
          <a:p>
            <a:pPr lvl="0" fontAlgn="base"/>
            <a:endParaRPr lang="zh-CN" altLang="en-US" strike="noStrike" noProof="1"/>
          </a:p>
        </p:txBody>
      </p:sp>
      <p:sp>
        <p:nvSpPr>
          <p:cNvPr id="7" name="Slide Number Placeholder 6"/>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hf hdr="0" ftr="0" dt="0"/>
</p:sldLayout>
</file>

<file path=ppt/slideLayouts/slideLayout6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3124012" cy="1200360"/>
          </a:xfrm>
        </p:spPr>
        <p:txBody>
          <a:bodyPr anchor="b"/>
          <a:lstStyle>
            <a:lvl1pPr>
              <a:defRPr sz="18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342961"/>
            <a:ext cx="4629150" cy="4053597"/>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8035" indent="0">
              <a:buNone/>
              <a:defRPr sz="1125"/>
            </a:lvl9pPr>
          </a:lstStyle>
          <a:p>
            <a:pPr fontAlgn="base"/>
            <a:endParaRPr lang="zh-CN" altLang="en-US" strike="noStrike" noProof="1"/>
          </a:p>
        </p:txBody>
      </p:sp>
      <p:sp>
        <p:nvSpPr>
          <p:cNvPr id="4" name="文本占位符 3"/>
          <p:cNvSpPr>
            <a:spLocks noGrp="1"/>
          </p:cNvSpPr>
          <p:nvPr>
            <p:ph type="body" sz="half" idx="2"/>
          </p:nvPr>
        </p:nvSpPr>
        <p:spPr>
          <a:xfrm>
            <a:off x="629841" y="1543320"/>
            <a:ext cx="3124012" cy="2859191"/>
          </a:xfrm>
        </p:spPr>
        <p:txBody>
          <a:bodyPr/>
          <a:lstStyle>
            <a:lvl1pPr marL="0" indent="0">
              <a:buNone/>
              <a:defRPr sz="1125"/>
            </a:lvl1pPr>
            <a:lvl2pPr marL="257175" indent="0">
              <a:buNone/>
              <a:defRPr sz="1015"/>
            </a:lvl2pPr>
            <a:lvl3pPr marL="514350" indent="0">
              <a:buNone/>
              <a:defRPr sz="900"/>
            </a:lvl3pPr>
            <a:lvl4pPr marL="771525" indent="0">
              <a:buNone/>
              <a:defRPr sz="790"/>
            </a:lvl4pPr>
            <a:lvl5pPr marL="1028700" indent="0">
              <a:buNone/>
              <a:defRPr sz="790"/>
            </a:lvl5pPr>
            <a:lvl6pPr marL="1285875" indent="0">
              <a:buNone/>
              <a:defRPr sz="790"/>
            </a:lvl6pPr>
            <a:lvl7pPr marL="1543050" indent="0">
              <a:buNone/>
              <a:defRPr sz="790"/>
            </a:lvl7pPr>
            <a:lvl8pPr marL="1800225" indent="0">
              <a:buNone/>
              <a:defRPr sz="790"/>
            </a:lvl8pPr>
            <a:lvl9pPr marL="2058035" indent="0">
              <a:buNone/>
              <a:defRPr sz="790"/>
            </a:lvl9pPr>
          </a:lstStyle>
          <a:p>
            <a:pPr lvl="0" fontAlgn="base"/>
            <a:r>
              <a:rPr lang="zh-CN" altLang="en-US" strike="noStrike" noProof="1" smtClean="0"/>
              <a:t>单击此处编辑母版文本样式</a:t>
            </a:r>
          </a:p>
        </p:txBody>
      </p:sp>
      <p:sp>
        <p:nvSpPr>
          <p:cNvPr id="5" name="Date Placeholder 4"/>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2022/10/31</a:t>
            </a:fld>
            <a:endParaRPr lang="zh-CN" altLang="en-US" strike="noStrike" noProof="1">
              <a:latin typeface="Arial" panose="020B0604020202020204" pitchFamily="34" charset="0"/>
              <a:ea typeface="宋体" panose="02010600030101010101" pitchFamily="2" charset="-122"/>
              <a:cs typeface="+mn-ea"/>
            </a:endParaRPr>
          </a:p>
        </p:txBody>
      </p:sp>
      <p:sp>
        <p:nvSpPr>
          <p:cNvPr id="6" name="Footer Placeholder 5"/>
          <p:cNvSpPr>
            <a:spLocks noGrp="1"/>
          </p:cNvSpPr>
          <p:nvPr>
            <p:ph type="ftr" sz="quarter" idx="11"/>
          </p:nvPr>
        </p:nvSpPr>
        <p:spPr/>
        <p:txBody>
          <a:bodyPr/>
          <a:lstStyle/>
          <a:p>
            <a:pPr lvl="0" fontAlgn="base"/>
            <a:endParaRPr lang="zh-CN" altLang="en-US" strike="noStrike" noProof="1"/>
          </a:p>
        </p:txBody>
      </p:sp>
      <p:sp>
        <p:nvSpPr>
          <p:cNvPr id="7" name="Slide Number Placeholder 6"/>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hf hdr="0" ftr="0" dt="0"/>
</p:sldLayout>
</file>

<file path=ppt/slideLayouts/slideLayout6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4" name="Date Placeholder 3"/>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2022/10/31</a:t>
            </a:fld>
            <a:endParaRPr lang="zh-CN" altLang="en-US" strike="noStrike" noProof="1">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lvl="0" fontAlgn="base"/>
            <a:endParaRPr lang="zh-CN" altLang="en-US" strike="noStrike" noProof="1"/>
          </a:p>
        </p:txBody>
      </p:sp>
      <p:sp>
        <p:nvSpPr>
          <p:cNvPr id="6" name="Slide Number Placeholder 5"/>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hf hdr="0" ftr="0" dt="0"/>
</p:sldLayout>
</file>

<file path=ppt/slideLayouts/slideLayout67.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8396"/>
            <a:ext cx="2057400" cy="4390602"/>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208396"/>
            <a:ext cx="6052930" cy="4390602"/>
          </a:xfrm>
        </p:spPr>
        <p:txBody>
          <a:bodyPr vert="eaVert"/>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4" name="Date Placeholder 3"/>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2022/10/31</a:t>
            </a:fld>
            <a:endParaRPr lang="zh-CN" altLang="en-US" strike="noStrike" noProof="1">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lvl="0" fontAlgn="base"/>
            <a:endParaRPr lang="zh-CN" altLang="en-US" strike="noStrike" noProof="1"/>
          </a:p>
        </p:txBody>
      </p:sp>
      <p:sp>
        <p:nvSpPr>
          <p:cNvPr id="6" name="Slide Number Placeholder 5"/>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hf hdr="0" ftr="0" dt="0"/>
</p:sldLayout>
</file>

<file path=ppt/slideLayouts/slideLayout6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920"/>
            <a:ext cx="6858000" cy="1791013"/>
          </a:xfrm>
        </p:spPr>
        <p:txBody>
          <a:bodyPr anchor="b"/>
          <a:lstStyle>
            <a:lvl1pPr algn="ctr">
              <a:defRPr sz="3375"/>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2702001"/>
            <a:ext cx="6858000" cy="1242039"/>
          </a:xfrm>
        </p:spPr>
        <p:txBody>
          <a:bodyPr/>
          <a:lstStyle>
            <a:lvl1pPr marL="0" indent="0" algn="ctr">
              <a:buNone/>
              <a:defRPr sz="1350"/>
            </a:lvl1pPr>
            <a:lvl2pPr marL="257175" indent="0" algn="ctr">
              <a:buNone/>
              <a:defRPr sz="1125"/>
            </a:lvl2pPr>
            <a:lvl3pPr marL="514350" indent="0" algn="ctr">
              <a:buNone/>
              <a:defRPr sz="1015"/>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8035" indent="0" algn="ctr">
              <a:buNone/>
              <a:defRPr sz="900"/>
            </a:lvl9pPr>
          </a:lstStyle>
          <a:p>
            <a:pPr fontAlgn="base"/>
            <a:r>
              <a:rPr lang="zh-CN" altLang="en-US" strike="noStrike" noProof="1" smtClean="0"/>
              <a:t>单击此处编辑母版副标题样式</a:t>
            </a:r>
            <a:endParaRPr lang="zh-CN" altLang="en-US" strike="noStrike" noProof="1"/>
          </a:p>
        </p:txBody>
      </p:sp>
      <p:sp>
        <p:nvSpPr>
          <p:cNvPr id="4" name="Date Placeholder 3"/>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2022/10/31</a:t>
            </a:fld>
            <a:endParaRPr lang="zh-CN" altLang="en-US" strike="noStrike" noProof="1">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lvl="0" fontAlgn="base"/>
            <a:endParaRPr lang="zh-CN" altLang="en-US" strike="noStrike" noProof="1"/>
          </a:p>
        </p:txBody>
      </p:sp>
      <p:sp>
        <p:nvSpPr>
          <p:cNvPr id="6" name="Slide Number Placeholder 5"/>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hf hdr="0" ftr="0" dt="0"/>
</p:sldLayout>
</file>

<file path=ppt/slideLayouts/slideLayout6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4" name="Date Placeholder 3"/>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2022/10/31</a:t>
            </a:fld>
            <a:endParaRPr lang="zh-CN" altLang="en-US" strike="noStrike" noProof="1">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lvl="0" fontAlgn="base"/>
            <a:endParaRPr lang="zh-CN" altLang="en-US" strike="noStrike" noProof="1"/>
          </a:p>
        </p:txBody>
      </p:sp>
      <p:sp>
        <p:nvSpPr>
          <p:cNvPr id="6" name="Slide Number Placeholder 5"/>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lvl="0" eaLnBrk="1" fontAlgn="base" hangingPunct="1"/>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2022/10/31</a:t>
            </a:fld>
            <a:endParaRPr lang="zh-CN" altLang="en-US" strike="noStrike" noProof="1">
              <a:latin typeface="Arial" panose="020B0604020202020204" pitchFamily="34" charset="0"/>
              <a:ea typeface="宋体" panose="02010600030101010101" pitchFamily="2" charset="-122"/>
              <a:cs typeface="+mn-ea"/>
            </a:endParaRPr>
          </a:p>
        </p:txBody>
      </p:sp>
      <p:sp>
        <p:nvSpPr>
          <p:cNvPr id="3" name="Footer Placeholder 2"/>
          <p:cNvSpPr>
            <a:spLocks noGrp="1"/>
          </p:cNvSpPr>
          <p:nvPr>
            <p:ph type="ftr" sz="quarter" idx="11"/>
          </p:nvPr>
        </p:nvSpPr>
        <p:spPr/>
        <p:txBody>
          <a:bodyPr/>
          <a:lstStyle/>
          <a:p>
            <a:pPr lvl="0" eaLnBrk="1" fontAlgn="base" hangingPunct="1"/>
            <a:endParaRPr lang="zh-CN" altLang="en-US" strike="noStrike" noProof="1"/>
          </a:p>
        </p:txBody>
      </p:sp>
      <p:sp>
        <p:nvSpPr>
          <p:cNvPr id="4" name="Slide Number Placeholder 3"/>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hf hdr="0" ftr="0" dt="0"/>
</p:sldLayout>
</file>

<file path=ppt/slideLayouts/slideLayout7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528"/>
            <a:ext cx="7886700" cy="2139927"/>
          </a:xfrm>
        </p:spPr>
        <p:txBody>
          <a:bodyPr anchor="b"/>
          <a:lstStyle>
            <a:lvl1pPr>
              <a:defRPr sz="3375"/>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3442699"/>
            <a:ext cx="7886700" cy="1125337"/>
          </a:xfrm>
        </p:spPr>
        <p:txBody>
          <a:bodyPr/>
          <a:lstStyle>
            <a:lvl1pPr marL="0" indent="0">
              <a:buNone/>
              <a:defRPr sz="1350">
                <a:solidFill>
                  <a:schemeClr val="tx1">
                    <a:tint val="75000"/>
                  </a:schemeClr>
                </a:solidFill>
              </a:defRPr>
            </a:lvl1pPr>
            <a:lvl2pPr marL="257175" indent="0">
              <a:buNone/>
              <a:defRPr sz="1125">
                <a:solidFill>
                  <a:schemeClr val="tx1">
                    <a:tint val="75000"/>
                  </a:schemeClr>
                </a:solidFill>
              </a:defRPr>
            </a:lvl2pPr>
            <a:lvl3pPr marL="514350" indent="0">
              <a:buNone/>
              <a:defRPr sz="1015">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8035" indent="0">
              <a:buNone/>
              <a:defRPr sz="900">
                <a:solidFill>
                  <a:schemeClr val="tx1">
                    <a:tint val="75000"/>
                  </a:schemeClr>
                </a:solidFill>
              </a:defRPr>
            </a:lvl9pPr>
          </a:lstStyle>
          <a:p>
            <a:pPr lvl="0" fontAlgn="base"/>
            <a:r>
              <a:rPr lang="zh-CN" altLang="en-US" strike="noStrike" noProof="1" smtClean="0"/>
              <a:t>单击此处编辑母版文本样式</a:t>
            </a:r>
          </a:p>
        </p:txBody>
      </p:sp>
      <p:sp>
        <p:nvSpPr>
          <p:cNvPr id="4" name="Date Placeholder 3"/>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2022/10/31</a:t>
            </a:fld>
            <a:endParaRPr lang="zh-CN" altLang="en-US" strike="noStrike" noProof="1">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lvl="0" fontAlgn="base"/>
            <a:endParaRPr lang="zh-CN" altLang="en-US" strike="noStrike" noProof="1"/>
          </a:p>
        </p:txBody>
      </p:sp>
      <p:sp>
        <p:nvSpPr>
          <p:cNvPr id="6" name="Slide Number Placeholder 5"/>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hf hdr="0" ftr="0" dt="0"/>
</p:sldLayout>
</file>

<file path=ppt/slideLayouts/slideLayout7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200360"/>
            <a:ext cx="4032504" cy="3395066"/>
          </a:xfrm>
        </p:spPr>
        <p:txBody>
          <a:body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4296" y="1200360"/>
            <a:ext cx="4032504" cy="3395066"/>
          </a:xfrm>
        </p:spPr>
        <p:txBody>
          <a:body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5" name="Date Placeholder 4"/>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2022/10/31</a:t>
            </a:fld>
            <a:endParaRPr lang="zh-CN" altLang="en-US" strike="noStrike" noProof="1">
              <a:latin typeface="Arial" panose="020B0604020202020204" pitchFamily="34" charset="0"/>
              <a:ea typeface="宋体" panose="02010600030101010101" pitchFamily="2" charset="-122"/>
              <a:cs typeface="+mn-ea"/>
            </a:endParaRPr>
          </a:p>
        </p:txBody>
      </p:sp>
      <p:sp>
        <p:nvSpPr>
          <p:cNvPr id="6" name="Footer Placeholder 5"/>
          <p:cNvSpPr>
            <a:spLocks noGrp="1"/>
          </p:cNvSpPr>
          <p:nvPr>
            <p:ph type="ftr" sz="quarter" idx="11"/>
          </p:nvPr>
        </p:nvSpPr>
        <p:spPr/>
        <p:txBody>
          <a:bodyPr/>
          <a:lstStyle/>
          <a:p>
            <a:pPr lvl="0" fontAlgn="base"/>
            <a:endParaRPr lang="zh-CN" altLang="en-US" strike="noStrike" noProof="1"/>
          </a:p>
        </p:txBody>
      </p:sp>
      <p:sp>
        <p:nvSpPr>
          <p:cNvPr id="7" name="Slide Number Placeholder 6"/>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hf hdr="0" ftr="0" dt="0"/>
</p:sldLayout>
</file>

<file path=ppt/slideLayouts/slideLayout7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92"/>
            <a:ext cx="7886700" cy="994346"/>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334062"/>
            <a:ext cx="3655181" cy="618042"/>
          </a:xfrm>
        </p:spPr>
        <p:txBody>
          <a:bodyPr anchor="ctr" anchorCtr="0"/>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trike="noStrike" noProof="1" smtClean="0"/>
              <a:t>单击此处编辑母版文本样式</a:t>
            </a:r>
          </a:p>
        </p:txBody>
      </p:sp>
      <p:sp>
        <p:nvSpPr>
          <p:cNvPr id="4" name="内容占位符 3"/>
          <p:cNvSpPr>
            <a:spLocks noGrp="1"/>
          </p:cNvSpPr>
          <p:nvPr>
            <p:ph sz="half" idx="2"/>
          </p:nvPr>
        </p:nvSpPr>
        <p:spPr>
          <a:xfrm>
            <a:off x="890081" y="1999384"/>
            <a:ext cx="3655181" cy="2643675"/>
          </a:xfrm>
        </p:spPr>
        <p:txBody>
          <a:body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334062"/>
            <a:ext cx="3673182" cy="618042"/>
          </a:xfrm>
        </p:spPr>
        <p:txBody>
          <a:bodyPr anchor="ctr" anchorCtr="0"/>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trike="noStrike" noProof="1" smtClean="0"/>
              <a:t>单击此处编辑母版文本样式</a:t>
            </a:r>
          </a:p>
        </p:txBody>
      </p:sp>
      <p:sp>
        <p:nvSpPr>
          <p:cNvPr id="6" name="内容占位符 5"/>
          <p:cNvSpPr>
            <a:spLocks noGrp="1"/>
          </p:cNvSpPr>
          <p:nvPr>
            <p:ph sz="quarter" idx="4"/>
          </p:nvPr>
        </p:nvSpPr>
        <p:spPr>
          <a:xfrm>
            <a:off x="4692704" y="1999384"/>
            <a:ext cx="3673182" cy="2643675"/>
          </a:xfrm>
        </p:spPr>
        <p:txBody>
          <a:body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7" name="Date Placeholder 6"/>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2022/10/31</a:t>
            </a:fld>
            <a:endParaRPr lang="zh-CN" altLang="en-US" strike="noStrike" noProof="1">
              <a:latin typeface="Arial" panose="020B0604020202020204" pitchFamily="34" charset="0"/>
              <a:ea typeface="宋体" panose="02010600030101010101" pitchFamily="2" charset="-122"/>
              <a:cs typeface="+mn-ea"/>
            </a:endParaRPr>
          </a:p>
        </p:txBody>
      </p:sp>
      <p:sp>
        <p:nvSpPr>
          <p:cNvPr id="8" name="Footer Placeholder 7"/>
          <p:cNvSpPr>
            <a:spLocks noGrp="1"/>
          </p:cNvSpPr>
          <p:nvPr>
            <p:ph type="ftr" sz="quarter" idx="11"/>
          </p:nvPr>
        </p:nvSpPr>
        <p:spPr/>
        <p:txBody>
          <a:bodyPr/>
          <a:lstStyle/>
          <a:p>
            <a:pPr lvl="0" fontAlgn="base"/>
            <a:endParaRPr lang="zh-CN" altLang="en-US" strike="noStrike" noProof="1"/>
          </a:p>
        </p:txBody>
      </p:sp>
      <p:sp>
        <p:nvSpPr>
          <p:cNvPr id="9" name="Slide Number Placeholder 8"/>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hf hdr="0" ftr="0" dt="0"/>
</p:sldLayout>
</file>

<file path=ppt/slideLayouts/slideLayout7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Date Placeholder 2"/>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2022/10/31</a:t>
            </a:fld>
            <a:endParaRPr lang="zh-CN" altLang="en-US" strike="noStrike" noProof="1">
              <a:latin typeface="Arial" panose="020B0604020202020204" pitchFamily="34" charset="0"/>
              <a:ea typeface="宋体" panose="02010600030101010101" pitchFamily="2" charset="-122"/>
              <a:cs typeface="+mn-ea"/>
            </a:endParaRPr>
          </a:p>
        </p:txBody>
      </p:sp>
      <p:sp>
        <p:nvSpPr>
          <p:cNvPr id="4" name="Footer Placeholder 3"/>
          <p:cNvSpPr>
            <a:spLocks noGrp="1"/>
          </p:cNvSpPr>
          <p:nvPr>
            <p:ph type="ftr" sz="quarter" idx="11"/>
          </p:nvPr>
        </p:nvSpPr>
        <p:spPr/>
        <p:txBody>
          <a:bodyPr/>
          <a:lstStyle/>
          <a:p>
            <a:pPr lvl="0" fontAlgn="base"/>
            <a:endParaRPr lang="zh-CN" altLang="en-US" strike="noStrike" noProof="1"/>
          </a:p>
        </p:txBody>
      </p:sp>
      <p:sp>
        <p:nvSpPr>
          <p:cNvPr id="5" name="Slide Number Placeholder 4"/>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hf hdr="0" ftr="0" dt="0"/>
</p:sldLayout>
</file>

<file path=ppt/slideLayouts/slideLayout7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2022/10/31</a:t>
            </a:fld>
            <a:endParaRPr lang="zh-CN" altLang="en-US" strike="noStrike" noProof="1">
              <a:latin typeface="Arial" panose="020B0604020202020204" pitchFamily="34" charset="0"/>
              <a:ea typeface="宋体" panose="02010600030101010101" pitchFamily="2" charset="-122"/>
              <a:cs typeface="+mn-ea"/>
            </a:endParaRPr>
          </a:p>
        </p:txBody>
      </p:sp>
      <p:sp>
        <p:nvSpPr>
          <p:cNvPr id="3" name="Footer Placeholder 2"/>
          <p:cNvSpPr>
            <a:spLocks noGrp="1"/>
          </p:cNvSpPr>
          <p:nvPr>
            <p:ph type="ftr" sz="quarter" idx="11"/>
          </p:nvPr>
        </p:nvSpPr>
        <p:spPr/>
        <p:txBody>
          <a:bodyPr/>
          <a:lstStyle/>
          <a:p>
            <a:pPr lvl="0" fontAlgn="base"/>
            <a:endParaRPr lang="zh-CN" altLang="en-US" strike="noStrike" noProof="1"/>
          </a:p>
        </p:txBody>
      </p:sp>
      <p:sp>
        <p:nvSpPr>
          <p:cNvPr id="4" name="Slide Number Placeholder 3"/>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hf hdr="0" ftr="0" dt="0"/>
</p:sldLayout>
</file>

<file path=ppt/slideLayouts/slideLayout7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2949178" cy="1200360"/>
          </a:xfrm>
        </p:spPr>
        <p:txBody>
          <a:bodyPr anchor="b"/>
          <a:lstStyle>
            <a:lvl1pPr>
              <a:defRPr sz="18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740698"/>
            <a:ext cx="4629150" cy="3655858"/>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1543320"/>
            <a:ext cx="2949178" cy="2859191"/>
          </a:xfrm>
        </p:spPr>
        <p:txBody>
          <a:bodyPr/>
          <a:lstStyle>
            <a:lvl1pPr marL="0" indent="0">
              <a:buNone/>
              <a:defRPr sz="900"/>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225" indent="0">
              <a:buNone/>
              <a:defRPr sz="565"/>
            </a:lvl8pPr>
            <a:lvl9pPr marL="2058035" indent="0">
              <a:buNone/>
              <a:defRPr sz="565"/>
            </a:lvl9pPr>
          </a:lstStyle>
          <a:p>
            <a:pPr lvl="0" fontAlgn="base"/>
            <a:r>
              <a:rPr lang="zh-CN" altLang="en-US" strike="noStrike" noProof="1" smtClean="0"/>
              <a:t>单击此处编辑母版文本样式</a:t>
            </a:r>
          </a:p>
        </p:txBody>
      </p:sp>
      <p:sp>
        <p:nvSpPr>
          <p:cNvPr id="5" name="Date Placeholder 4"/>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2022/10/31</a:t>
            </a:fld>
            <a:endParaRPr lang="zh-CN" altLang="en-US" strike="noStrike" noProof="1">
              <a:latin typeface="Arial" panose="020B0604020202020204" pitchFamily="34" charset="0"/>
              <a:ea typeface="宋体" panose="02010600030101010101" pitchFamily="2" charset="-122"/>
              <a:cs typeface="+mn-ea"/>
            </a:endParaRPr>
          </a:p>
        </p:txBody>
      </p:sp>
      <p:sp>
        <p:nvSpPr>
          <p:cNvPr id="6" name="Footer Placeholder 5"/>
          <p:cNvSpPr>
            <a:spLocks noGrp="1"/>
          </p:cNvSpPr>
          <p:nvPr>
            <p:ph type="ftr" sz="quarter" idx="11"/>
          </p:nvPr>
        </p:nvSpPr>
        <p:spPr/>
        <p:txBody>
          <a:bodyPr/>
          <a:lstStyle/>
          <a:p>
            <a:pPr lvl="0" fontAlgn="base"/>
            <a:endParaRPr lang="zh-CN" altLang="en-US" strike="noStrike" noProof="1"/>
          </a:p>
        </p:txBody>
      </p:sp>
      <p:sp>
        <p:nvSpPr>
          <p:cNvPr id="7" name="Slide Number Placeholder 6"/>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hf hdr="0" ftr="0" dt="0"/>
</p:sldLayout>
</file>

<file path=ppt/slideLayouts/slideLayout7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3124012" cy="1200360"/>
          </a:xfrm>
        </p:spPr>
        <p:txBody>
          <a:bodyPr anchor="b"/>
          <a:lstStyle>
            <a:lvl1pPr>
              <a:defRPr sz="18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342961"/>
            <a:ext cx="4629150" cy="4053597"/>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8035" indent="0">
              <a:buNone/>
              <a:defRPr sz="1125"/>
            </a:lvl9pPr>
          </a:lstStyle>
          <a:p>
            <a:pPr fontAlgn="base"/>
            <a:endParaRPr lang="zh-CN" altLang="en-US" strike="noStrike" noProof="1"/>
          </a:p>
        </p:txBody>
      </p:sp>
      <p:sp>
        <p:nvSpPr>
          <p:cNvPr id="4" name="文本占位符 3"/>
          <p:cNvSpPr>
            <a:spLocks noGrp="1"/>
          </p:cNvSpPr>
          <p:nvPr>
            <p:ph type="body" sz="half" idx="2"/>
          </p:nvPr>
        </p:nvSpPr>
        <p:spPr>
          <a:xfrm>
            <a:off x="629841" y="1543320"/>
            <a:ext cx="3124012" cy="2859191"/>
          </a:xfrm>
        </p:spPr>
        <p:txBody>
          <a:bodyPr/>
          <a:lstStyle>
            <a:lvl1pPr marL="0" indent="0">
              <a:buNone/>
              <a:defRPr sz="1125"/>
            </a:lvl1pPr>
            <a:lvl2pPr marL="257175" indent="0">
              <a:buNone/>
              <a:defRPr sz="1015"/>
            </a:lvl2pPr>
            <a:lvl3pPr marL="514350" indent="0">
              <a:buNone/>
              <a:defRPr sz="900"/>
            </a:lvl3pPr>
            <a:lvl4pPr marL="771525" indent="0">
              <a:buNone/>
              <a:defRPr sz="790"/>
            </a:lvl4pPr>
            <a:lvl5pPr marL="1028700" indent="0">
              <a:buNone/>
              <a:defRPr sz="790"/>
            </a:lvl5pPr>
            <a:lvl6pPr marL="1285875" indent="0">
              <a:buNone/>
              <a:defRPr sz="790"/>
            </a:lvl6pPr>
            <a:lvl7pPr marL="1543050" indent="0">
              <a:buNone/>
              <a:defRPr sz="790"/>
            </a:lvl7pPr>
            <a:lvl8pPr marL="1800225" indent="0">
              <a:buNone/>
              <a:defRPr sz="790"/>
            </a:lvl8pPr>
            <a:lvl9pPr marL="2058035" indent="0">
              <a:buNone/>
              <a:defRPr sz="790"/>
            </a:lvl9pPr>
          </a:lstStyle>
          <a:p>
            <a:pPr lvl="0" fontAlgn="base"/>
            <a:r>
              <a:rPr lang="zh-CN" altLang="en-US" strike="noStrike" noProof="1" smtClean="0"/>
              <a:t>单击此处编辑母版文本样式</a:t>
            </a:r>
          </a:p>
        </p:txBody>
      </p:sp>
      <p:sp>
        <p:nvSpPr>
          <p:cNvPr id="5" name="Date Placeholder 4"/>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2022/10/31</a:t>
            </a:fld>
            <a:endParaRPr lang="zh-CN" altLang="en-US" strike="noStrike" noProof="1">
              <a:latin typeface="Arial" panose="020B0604020202020204" pitchFamily="34" charset="0"/>
              <a:ea typeface="宋体" panose="02010600030101010101" pitchFamily="2" charset="-122"/>
              <a:cs typeface="+mn-ea"/>
            </a:endParaRPr>
          </a:p>
        </p:txBody>
      </p:sp>
      <p:sp>
        <p:nvSpPr>
          <p:cNvPr id="6" name="Footer Placeholder 5"/>
          <p:cNvSpPr>
            <a:spLocks noGrp="1"/>
          </p:cNvSpPr>
          <p:nvPr>
            <p:ph type="ftr" sz="quarter" idx="11"/>
          </p:nvPr>
        </p:nvSpPr>
        <p:spPr/>
        <p:txBody>
          <a:bodyPr/>
          <a:lstStyle/>
          <a:p>
            <a:pPr lvl="0" fontAlgn="base"/>
            <a:endParaRPr lang="zh-CN" altLang="en-US" strike="noStrike" noProof="1"/>
          </a:p>
        </p:txBody>
      </p:sp>
      <p:sp>
        <p:nvSpPr>
          <p:cNvPr id="7" name="Slide Number Placeholder 6"/>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hf hdr="0" ftr="0" dt="0"/>
</p:sldLayout>
</file>

<file path=ppt/slideLayouts/slideLayout7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4" name="Date Placeholder 3"/>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2022/10/31</a:t>
            </a:fld>
            <a:endParaRPr lang="zh-CN" altLang="en-US" strike="noStrike" noProof="1">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lvl="0" fontAlgn="base"/>
            <a:endParaRPr lang="zh-CN" altLang="en-US" strike="noStrike" noProof="1"/>
          </a:p>
        </p:txBody>
      </p:sp>
      <p:sp>
        <p:nvSpPr>
          <p:cNvPr id="6" name="Slide Number Placeholder 5"/>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hf hdr="0" ftr="0" dt="0"/>
</p:sldLayout>
</file>

<file path=ppt/slideLayouts/slideLayout78.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6015"/>
            <a:ext cx="2057400" cy="4389411"/>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206015"/>
            <a:ext cx="6052930" cy="4389411"/>
          </a:xfrm>
        </p:spPr>
        <p:txBody>
          <a:bodyPr vert="eaVert"/>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4" name="Date Placeholder 3"/>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2022/10/31</a:t>
            </a:fld>
            <a:endParaRPr lang="zh-CN" altLang="en-US" strike="noStrike" noProof="1">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lvl="0" fontAlgn="base"/>
            <a:endParaRPr lang="zh-CN" altLang="en-US" strike="noStrike" noProof="1"/>
          </a:p>
        </p:txBody>
      </p:sp>
      <p:sp>
        <p:nvSpPr>
          <p:cNvPr id="6" name="Slide Number Placeholder 5"/>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hf hdr="0" ftr="0" dt="0"/>
</p:sldLayout>
</file>

<file path=ppt/slideLayouts/slideLayout7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920"/>
            <a:ext cx="6858000" cy="1791013"/>
          </a:xfrm>
        </p:spPr>
        <p:txBody>
          <a:bodyPr anchor="b"/>
          <a:lstStyle>
            <a:lvl1pPr algn="ctr">
              <a:defRPr sz="3375"/>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2702001"/>
            <a:ext cx="6858000" cy="1242039"/>
          </a:xfrm>
        </p:spPr>
        <p:txBody>
          <a:bodyPr/>
          <a:lstStyle>
            <a:lvl1pPr marL="0" indent="0" algn="ctr">
              <a:buNone/>
              <a:defRPr sz="1350"/>
            </a:lvl1pPr>
            <a:lvl2pPr marL="257175" indent="0" algn="ctr">
              <a:buNone/>
              <a:defRPr sz="1125"/>
            </a:lvl2pPr>
            <a:lvl3pPr marL="514350" indent="0" algn="ctr">
              <a:buNone/>
              <a:defRPr sz="1015"/>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8035" indent="0" algn="ctr">
              <a:buNone/>
              <a:defRPr sz="900"/>
            </a:lvl9pPr>
          </a:lstStyle>
          <a:p>
            <a:pPr fontAlgn="base"/>
            <a:r>
              <a:rPr lang="zh-CN" altLang="en-US" strike="noStrike" noProof="1" smtClean="0"/>
              <a:t>单击此处编辑母版副标题样式</a:t>
            </a:r>
            <a:endParaRPr lang="zh-CN" altLang="en-US" strike="noStrike" noProof="1"/>
          </a:p>
        </p:txBody>
      </p:sp>
      <p:sp>
        <p:nvSpPr>
          <p:cNvPr id="4" name="Date Placeholder 3"/>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2022/10/31</a:t>
            </a:fld>
            <a:endParaRPr lang="zh-CN" altLang="en-US" strike="noStrike" noProof="1">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lvl="0" fontAlgn="base"/>
            <a:endParaRPr lang="zh-CN" altLang="en-US" strike="noStrike" noProof="1"/>
          </a:p>
        </p:txBody>
      </p:sp>
      <p:sp>
        <p:nvSpPr>
          <p:cNvPr id="6" name="Slide Number Placeholder 5"/>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2949178" cy="1200360"/>
          </a:xfrm>
        </p:spPr>
        <p:txBody>
          <a:bodyPr anchor="b"/>
          <a:lstStyle>
            <a:lvl1pPr>
              <a:defRPr sz="18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740698"/>
            <a:ext cx="4629150" cy="3655858"/>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1543320"/>
            <a:ext cx="2949178" cy="2859191"/>
          </a:xfrm>
        </p:spPr>
        <p:txBody>
          <a:bodyPr/>
          <a:lstStyle>
            <a:lvl1pPr marL="0" indent="0">
              <a:buNone/>
              <a:defRPr sz="900"/>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225" indent="0">
              <a:buNone/>
              <a:defRPr sz="565"/>
            </a:lvl8pPr>
            <a:lvl9pPr marL="2058035" indent="0">
              <a:buNone/>
              <a:defRPr sz="565"/>
            </a:lvl9pPr>
          </a:lstStyle>
          <a:p>
            <a:pPr lvl="0" fontAlgn="base"/>
            <a:r>
              <a:rPr lang="zh-CN" altLang="en-US" strike="noStrike" noProof="1" smtClean="0"/>
              <a:t>单击此处编辑母版文本样式</a:t>
            </a:r>
          </a:p>
        </p:txBody>
      </p:sp>
      <p:sp>
        <p:nvSpPr>
          <p:cNvPr id="5" name="Date Placeholder 4"/>
          <p:cNvSpPr>
            <a:spLocks noGrp="1"/>
          </p:cNvSpPr>
          <p:nvPr>
            <p:ph type="dt" sz="half" idx="10"/>
          </p:nvPr>
        </p:nvSpPr>
        <p:spPr/>
        <p:txBody>
          <a:bodyPr/>
          <a:lstStyle/>
          <a:p>
            <a:pPr lvl="0" eaLnBrk="1" fontAlgn="base" hangingPunct="1"/>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2022/10/31</a:t>
            </a:fld>
            <a:endParaRPr lang="zh-CN" altLang="en-US" strike="noStrike" noProof="1">
              <a:latin typeface="Arial" panose="020B0604020202020204" pitchFamily="34" charset="0"/>
              <a:ea typeface="宋体" panose="02010600030101010101" pitchFamily="2" charset="-122"/>
              <a:cs typeface="+mn-ea"/>
            </a:endParaRPr>
          </a:p>
        </p:txBody>
      </p:sp>
      <p:sp>
        <p:nvSpPr>
          <p:cNvPr id="6" name="Footer Placeholder 5"/>
          <p:cNvSpPr>
            <a:spLocks noGrp="1"/>
          </p:cNvSpPr>
          <p:nvPr>
            <p:ph type="ftr" sz="quarter" idx="11"/>
          </p:nvPr>
        </p:nvSpPr>
        <p:spPr/>
        <p:txBody>
          <a:bodyPr/>
          <a:lstStyle/>
          <a:p>
            <a:pPr lvl="0" eaLnBrk="1" fontAlgn="base" hangingPunct="1"/>
            <a:endParaRPr lang="zh-CN" altLang="en-US" strike="noStrike" noProof="1"/>
          </a:p>
        </p:txBody>
      </p:sp>
      <p:sp>
        <p:nvSpPr>
          <p:cNvPr id="7" name="Slide Number Placeholder 6"/>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hf hdr="0" ftr="0" dt="0"/>
</p:sldLayout>
</file>

<file path=ppt/slideLayouts/slideLayout8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4" name="Date Placeholder 3"/>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2022/10/31</a:t>
            </a:fld>
            <a:endParaRPr lang="zh-CN" altLang="en-US" strike="noStrike" noProof="1">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lvl="0" fontAlgn="base"/>
            <a:endParaRPr lang="zh-CN" altLang="en-US" strike="noStrike" noProof="1"/>
          </a:p>
        </p:txBody>
      </p:sp>
      <p:sp>
        <p:nvSpPr>
          <p:cNvPr id="6" name="Slide Number Placeholder 5"/>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hf hdr="0" ftr="0" dt="0"/>
</p:sldLayout>
</file>

<file path=ppt/slideLayouts/slideLayout8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528"/>
            <a:ext cx="7886700" cy="2139927"/>
          </a:xfrm>
        </p:spPr>
        <p:txBody>
          <a:bodyPr anchor="b"/>
          <a:lstStyle>
            <a:lvl1pPr>
              <a:defRPr sz="3375"/>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3442699"/>
            <a:ext cx="7886700" cy="1125337"/>
          </a:xfrm>
        </p:spPr>
        <p:txBody>
          <a:bodyPr/>
          <a:lstStyle>
            <a:lvl1pPr marL="0" indent="0">
              <a:buNone/>
              <a:defRPr sz="1350">
                <a:solidFill>
                  <a:schemeClr val="tx1">
                    <a:tint val="75000"/>
                  </a:schemeClr>
                </a:solidFill>
              </a:defRPr>
            </a:lvl1pPr>
            <a:lvl2pPr marL="257175" indent="0">
              <a:buNone/>
              <a:defRPr sz="1125">
                <a:solidFill>
                  <a:schemeClr val="tx1">
                    <a:tint val="75000"/>
                  </a:schemeClr>
                </a:solidFill>
              </a:defRPr>
            </a:lvl2pPr>
            <a:lvl3pPr marL="514350" indent="0">
              <a:buNone/>
              <a:defRPr sz="1015">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8035" indent="0">
              <a:buNone/>
              <a:defRPr sz="900">
                <a:solidFill>
                  <a:schemeClr val="tx1">
                    <a:tint val="75000"/>
                  </a:schemeClr>
                </a:solidFill>
              </a:defRPr>
            </a:lvl9pPr>
          </a:lstStyle>
          <a:p>
            <a:pPr lvl="0" fontAlgn="base"/>
            <a:r>
              <a:rPr lang="zh-CN" altLang="en-US" strike="noStrike" noProof="1" smtClean="0"/>
              <a:t>单击此处编辑母版文本样式</a:t>
            </a:r>
          </a:p>
        </p:txBody>
      </p:sp>
      <p:sp>
        <p:nvSpPr>
          <p:cNvPr id="4" name="Date Placeholder 3"/>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2022/10/31</a:t>
            </a:fld>
            <a:endParaRPr lang="zh-CN" altLang="en-US" strike="noStrike" noProof="1">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lvl="0" fontAlgn="base"/>
            <a:endParaRPr lang="zh-CN" altLang="en-US" strike="noStrike" noProof="1"/>
          </a:p>
        </p:txBody>
      </p:sp>
      <p:sp>
        <p:nvSpPr>
          <p:cNvPr id="6" name="Slide Number Placeholder 5"/>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hf hdr="0" ftr="0" dt="0"/>
</p:sldLayout>
</file>

<file path=ppt/slideLayouts/slideLayout8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200360"/>
            <a:ext cx="4032504" cy="3395066"/>
          </a:xfrm>
        </p:spPr>
        <p:txBody>
          <a:body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4296" y="1200360"/>
            <a:ext cx="4032504" cy="3395066"/>
          </a:xfrm>
        </p:spPr>
        <p:txBody>
          <a:body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5" name="Date Placeholder 4"/>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2022/10/31</a:t>
            </a:fld>
            <a:endParaRPr lang="zh-CN" altLang="en-US" strike="noStrike" noProof="1">
              <a:latin typeface="Arial" panose="020B0604020202020204" pitchFamily="34" charset="0"/>
              <a:ea typeface="宋体" panose="02010600030101010101" pitchFamily="2" charset="-122"/>
              <a:cs typeface="+mn-ea"/>
            </a:endParaRPr>
          </a:p>
        </p:txBody>
      </p:sp>
      <p:sp>
        <p:nvSpPr>
          <p:cNvPr id="6" name="Footer Placeholder 5"/>
          <p:cNvSpPr>
            <a:spLocks noGrp="1"/>
          </p:cNvSpPr>
          <p:nvPr>
            <p:ph type="ftr" sz="quarter" idx="11"/>
          </p:nvPr>
        </p:nvSpPr>
        <p:spPr/>
        <p:txBody>
          <a:bodyPr/>
          <a:lstStyle/>
          <a:p>
            <a:pPr lvl="0" fontAlgn="base"/>
            <a:endParaRPr lang="zh-CN" altLang="en-US" strike="noStrike" noProof="1"/>
          </a:p>
        </p:txBody>
      </p:sp>
      <p:sp>
        <p:nvSpPr>
          <p:cNvPr id="7" name="Slide Number Placeholder 6"/>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hf hdr="0" ftr="0" dt="0"/>
</p:sldLayout>
</file>

<file path=ppt/slideLayouts/slideLayout8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92"/>
            <a:ext cx="7886700" cy="994346"/>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334062"/>
            <a:ext cx="3655181" cy="618042"/>
          </a:xfrm>
        </p:spPr>
        <p:txBody>
          <a:bodyPr anchor="ctr" anchorCtr="0"/>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trike="noStrike" noProof="1" smtClean="0"/>
              <a:t>单击此处编辑母版文本样式</a:t>
            </a:r>
          </a:p>
        </p:txBody>
      </p:sp>
      <p:sp>
        <p:nvSpPr>
          <p:cNvPr id="4" name="内容占位符 3"/>
          <p:cNvSpPr>
            <a:spLocks noGrp="1"/>
          </p:cNvSpPr>
          <p:nvPr>
            <p:ph sz="half" idx="2"/>
          </p:nvPr>
        </p:nvSpPr>
        <p:spPr>
          <a:xfrm>
            <a:off x="890081" y="1999384"/>
            <a:ext cx="3655181" cy="2643675"/>
          </a:xfrm>
        </p:spPr>
        <p:txBody>
          <a:body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334062"/>
            <a:ext cx="3673182" cy="618042"/>
          </a:xfrm>
        </p:spPr>
        <p:txBody>
          <a:bodyPr anchor="ctr" anchorCtr="0"/>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trike="noStrike" noProof="1" smtClean="0"/>
              <a:t>单击此处编辑母版文本样式</a:t>
            </a:r>
          </a:p>
        </p:txBody>
      </p:sp>
      <p:sp>
        <p:nvSpPr>
          <p:cNvPr id="6" name="内容占位符 5"/>
          <p:cNvSpPr>
            <a:spLocks noGrp="1"/>
          </p:cNvSpPr>
          <p:nvPr>
            <p:ph sz="quarter" idx="4"/>
          </p:nvPr>
        </p:nvSpPr>
        <p:spPr>
          <a:xfrm>
            <a:off x="4692704" y="1999384"/>
            <a:ext cx="3673182" cy="2643675"/>
          </a:xfrm>
        </p:spPr>
        <p:txBody>
          <a:body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7" name="Date Placeholder 6"/>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2022/10/31</a:t>
            </a:fld>
            <a:endParaRPr lang="zh-CN" altLang="en-US" strike="noStrike" noProof="1">
              <a:latin typeface="Arial" panose="020B0604020202020204" pitchFamily="34" charset="0"/>
              <a:ea typeface="宋体" panose="02010600030101010101" pitchFamily="2" charset="-122"/>
              <a:cs typeface="+mn-ea"/>
            </a:endParaRPr>
          </a:p>
        </p:txBody>
      </p:sp>
      <p:sp>
        <p:nvSpPr>
          <p:cNvPr id="8" name="Footer Placeholder 7"/>
          <p:cNvSpPr>
            <a:spLocks noGrp="1"/>
          </p:cNvSpPr>
          <p:nvPr>
            <p:ph type="ftr" sz="quarter" idx="11"/>
          </p:nvPr>
        </p:nvSpPr>
        <p:spPr/>
        <p:txBody>
          <a:bodyPr/>
          <a:lstStyle/>
          <a:p>
            <a:pPr lvl="0" fontAlgn="base"/>
            <a:endParaRPr lang="zh-CN" altLang="en-US" strike="noStrike" noProof="1"/>
          </a:p>
        </p:txBody>
      </p:sp>
      <p:sp>
        <p:nvSpPr>
          <p:cNvPr id="9" name="Slide Number Placeholder 8"/>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hf hdr="0" ftr="0" dt="0"/>
</p:sldLayout>
</file>

<file path=ppt/slideLayouts/slideLayout8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Date Placeholder 2"/>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2022/10/31</a:t>
            </a:fld>
            <a:endParaRPr lang="zh-CN" altLang="en-US" strike="noStrike" noProof="1">
              <a:latin typeface="Arial" panose="020B0604020202020204" pitchFamily="34" charset="0"/>
              <a:ea typeface="宋体" panose="02010600030101010101" pitchFamily="2" charset="-122"/>
              <a:cs typeface="+mn-ea"/>
            </a:endParaRPr>
          </a:p>
        </p:txBody>
      </p:sp>
      <p:sp>
        <p:nvSpPr>
          <p:cNvPr id="4" name="Footer Placeholder 3"/>
          <p:cNvSpPr>
            <a:spLocks noGrp="1"/>
          </p:cNvSpPr>
          <p:nvPr>
            <p:ph type="ftr" sz="quarter" idx="11"/>
          </p:nvPr>
        </p:nvSpPr>
        <p:spPr/>
        <p:txBody>
          <a:bodyPr/>
          <a:lstStyle/>
          <a:p>
            <a:pPr lvl="0" fontAlgn="base"/>
            <a:endParaRPr lang="zh-CN" altLang="en-US" strike="noStrike" noProof="1"/>
          </a:p>
        </p:txBody>
      </p:sp>
      <p:sp>
        <p:nvSpPr>
          <p:cNvPr id="5" name="Slide Number Placeholder 4"/>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hf hdr="0" ftr="0" dt="0"/>
</p:sldLayout>
</file>

<file path=ppt/slideLayouts/slideLayout8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2022/10/31</a:t>
            </a:fld>
            <a:endParaRPr lang="zh-CN" altLang="en-US" strike="noStrike" noProof="1">
              <a:latin typeface="Arial" panose="020B0604020202020204" pitchFamily="34" charset="0"/>
              <a:ea typeface="宋体" panose="02010600030101010101" pitchFamily="2" charset="-122"/>
              <a:cs typeface="+mn-ea"/>
            </a:endParaRPr>
          </a:p>
        </p:txBody>
      </p:sp>
      <p:sp>
        <p:nvSpPr>
          <p:cNvPr id="3" name="Footer Placeholder 2"/>
          <p:cNvSpPr>
            <a:spLocks noGrp="1"/>
          </p:cNvSpPr>
          <p:nvPr>
            <p:ph type="ftr" sz="quarter" idx="11"/>
          </p:nvPr>
        </p:nvSpPr>
        <p:spPr/>
        <p:txBody>
          <a:bodyPr/>
          <a:lstStyle/>
          <a:p>
            <a:pPr lvl="0" fontAlgn="base"/>
            <a:endParaRPr lang="zh-CN" altLang="en-US" strike="noStrike" noProof="1"/>
          </a:p>
        </p:txBody>
      </p:sp>
      <p:sp>
        <p:nvSpPr>
          <p:cNvPr id="4" name="Slide Number Placeholder 3"/>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hf hdr="0" ftr="0" dt="0"/>
</p:sldLayout>
</file>

<file path=ppt/slideLayouts/slideLayout8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2949178" cy="1200360"/>
          </a:xfrm>
        </p:spPr>
        <p:txBody>
          <a:bodyPr anchor="b"/>
          <a:lstStyle>
            <a:lvl1pPr>
              <a:defRPr sz="18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740698"/>
            <a:ext cx="4629150" cy="3655858"/>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1543320"/>
            <a:ext cx="2949178" cy="2859191"/>
          </a:xfrm>
        </p:spPr>
        <p:txBody>
          <a:bodyPr/>
          <a:lstStyle>
            <a:lvl1pPr marL="0" indent="0">
              <a:buNone/>
              <a:defRPr sz="900"/>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225" indent="0">
              <a:buNone/>
              <a:defRPr sz="565"/>
            </a:lvl8pPr>
            <a:lvl9pPr marL="2058035" indent="0">
              <a:buNone/>
              <a:defRPr sz="565"/>
            </a:lvl9pPr>
          </a:lstStyle>
          <a:p>
            <a:pPr lvl="0" fontAlgn="base"/>
            <a:r>
              <a:rPr lang="zh-CN" altLang="en-US" strike="noStrike" noProof="1" smtClean="0"/>
              <a:t>单击此处编辑母版文本样式</a:t>
            </a:r>
          </a:p>
        </p:txBody>
      </p:sp>
      <p:sp>
        <p:nvSpPr>
          <p:cNvPr id="5" name="Date Placeholder 4"/>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2022/10/31</a:t>
            </a:fld>
            <a:endParaRPr lang="zh-CN" altLang="en-US" strike="noStrike" noProof="1">
              <a:latin typeface="Arial" panose="020B0604020202020204" pitchFamily="34" charset="0"/>
              <a:ea typeface="宋体" panose="02010600030101010101" pitchFamily="2" charset="-122"/>
              <a:cs typeface="+mn-ea"/>
            </a:endParaRPr>
          </a:p>
        </p:txBody>
      </p:sp>
      <p:sp>
        <p:nvSpPr>
          <p:cNvPr id="6" name="Footer Placeholder 5"/>
          <p:cNvSpPr>
            <a:spLocks noGrp="1"/>
          </p:cNvSpPr>
          <p:nvPr>
            <p:ph type="ftr" sz="quarter" idx="11"/>
          </p:nvPr>
        </p:nvSpPr>
        <p:spPr/>
        <p:txBody>
          <a:bodyPr/>
          <a:lstStyle/>
          <a:p>
            <a:pPr lvl="0" fontAlgn="base"/>
            <a:endParaRPr lang="zh-CN" altLang="en-US" strike="noStrike" noProof="1"/>
          </a:p>
        </p:txBody>
      </p:sp>
      <p:sp>
        <p:nvSpPr>
          <p:cNvPr id="7" name="Slide Number Placeholder 6"/>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hf hdr="0" ftr="0" dt="0"/>
</p:sldLayout>
</file>

<file path=ppt/slideLayouts/slideLayout8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3124012" cy="1200360"/>
          </a:xfrm>
        </p:spPr>
        <p:txBody>
          <a:bodyPr anchor="b"/>
          <a:lstStyle>
            <a:lvl1pPr>
              <a:defRPr sz="18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342961"/>
            <a:ext cx="4629150" cy="4053597"/>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8035" indent="0">
              <a:buNone/>
              <a:defRPr sz="1125"/>
            </a:lvl9pPr>
          </a:lstStyle>
          <a:p>
            <a:pPr fontAlgn="base"/>
            <a:endParaRPr lang="zh-CN" altLang="en-US" strike="noStrike" noProof="1"/>
          </a:p>
        </p:txBody>
      </p:sp>
      <p:sp>
        <p:nvSpPr>
          <p:cNvPr id="4" name="文本占位符 3"/>
          <p:cNvSpPr>
            <a:spLocks noGrp="1"/>
          </p:cNvSpPr>
          <p:nvPr>
            <p:ph type="body" sz="half" idx="2"/>
          </p:nvPr>
        </p:nvSpPr>
        <p:spPr>
          <a:xfrm>
            <a:off x="629841" y="1543320"/>
            <a:ext cx="3124012" cy="2859191"/>
          </a:xfrm>
        </p:spPr>
        <p:txBody>
          <a:bodyPr/>
          <a:lstStyle>
            <a:lvl1pPr marL="0" indent="0">
              <a:buNone/>
              <a:defRPr sz="1125"/>
            </a:lvl1pPr>
            <a:lvl2pPr marL="257175" indent="0">
              <a:buNone/>
              <a:defRPr sz="1015"/>
            </a:lvl2pPr>
            <a:lvl3pPr marL="514350" indent="0">
              <a:buNone/>
              <a:defRPr sz="900"/>
            </a:lvl3pPr>
            <a:lvl4pPr marL="771525" indent="0">
              <a:buNone/>
              <a:defRPr sz="790"/>
            </a:lvl4pPr>
            <a:lvl5pPr marL="1028700" indent="0">
              <a:buNone/>
              <a:defRPr sz="790"/>
            </a:lvl5pPr>
            <a:lvl6pPr marL="1285875" indent="0">
              <a:buNone/>
              <a:defRPr sz="790"/>
            </a:lvl6pPr>
            <a:lvl7pPr marL="1543050" indent="0">
              <a:buNone/>
              <a:defRPr sz="790"/>
            </a:lvl7pPr>
            <a:lvl8pPr marL="1800225" indent="0">
              <a:buNone/>
              <a:defRPr sz="790"/>
            </a:lvl8pPr>
            <a:lvl9pPr marL="2058035" indent="0">
              <a:buNone/>
              <a:defRPr sz="790"/>
            </a:lvl9pPr>
          </a:lstStyle>
          <a:p>
            <a:pPr lvl="0" fontAlgn="base"/>
            <a:r>
              <a:rPr lang="zh-CN" altLang="en-US" strike="noStrike" noProof="1" smtClean="0"/>
              <a:t>单击此处编辑母版文本样式</a:t>
            </a:r>
          </a:p>
        </p:txBody>
      </p:sp>
      <p:sp>
        <p:nvSpPr>
          <p:cNvPr id="5" name="Date Placeholder 4"/>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2022/10/31</a:t>
            </a:fld>
            <a:endParaRPr lang="zh-CN" altLang="en-US" strike="noStrike" noProof="1">
              <a:latin typeface="Arial" panose="020B0604020202020204" pitchFamily="34" charset="0"/>
              <a:ea typeface="宋体" panose="02010600030101010101" pitchFamily="2" charset="-122"/>
              <a:cs typeface="+mn-ea"/>
            </a:endParaRPr>
          </a:p>
        </p:txBody>
      </p:sp>
      <p:sp>
        <p:nvSpPr>
          <p:cNvPr id="6" name="Footer Placeholder 5"/>
          <p:cNvSpPr>
            <a:spLocks noGrp="1"/>
          </p:cNvSpPr>
          <p:nvPr>
            <p:ph type="ftr" sz="quarter" idx="11"/>
          </p:nvPr>
        </p:nvSpPr>
        <p:spPr/>
        <p:txBody>
          <a:bodyPr/>
          <a:lstStyle/>
          <a:p>
            <a:pPr lvl="0" fontAlgn="base"/>
            <a:endParaRPr lang="zh-CN" altLang="en-US" strike="noStrike" noProof="1"/>
          </a:p>
        </p:txBody>
      </p:sp>
      <p:sp>
        <p:nvSpPr>
          <p:cNvPr id="7" name="Slide Number Placeholder 6"/>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hf hdr="0" ftr="0" dt="0"/>
</p:sldLayout>
</file>

<file path=ppt/slideLayouts/slideLayout8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4" name="Date Placeholder 3"/>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2022/10/31</a:t>
            </a:fld>
            <a:endParaRPr lang="zh-CN" altLang="en-US" strike="noStrike" noProof="1">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lvl="0" fontAlgn="base"/>
            <a:endParaRPr lang="zh-CN" altLang="en-US" strike="noStrike" noProof="1"/>
          </a:p>
        </p:txBody>
      </p:sp>
      <p:sp>
        <p:nvSpPr>
          <p:cNvPr id="6" name="Slide Number Placeholder 5"/>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hf hdr="0" ftr="0" dt="0"/>
</p:sldLayout>
</file>

<file path=ppt/slideLayouts/slideLayout8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6015"/>
            <a:ext cx="2057400" cy="4389411"/>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206015"/>
            <a:ext cx="6052930" cy="4389411"/>
          </a:xfrm>
        </p:spPr>
        <p:txBody>
          <a:bodyPr vert="eaVert"/>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4" name="Date Placeholder 3"/>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2022/10/31</a:t>
            </a:fld>
            <a:endParaRPr lang="zh-CN" altLang="en-US" strike="noStrike" noProof="1">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lvl="0" fontAlgn="base"/>
            <a:endParaRPr lang="zh-CN" altLang="en-US" strike="noStrike" noProof="1"/>
          </a:p>
        </p:txBody>
      </p:sp>
      <p:sp>
        <p:nvSpPr>
          <p:cNvPr id="6" name="Slide Number Placeholder 5"/>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3124012" cy="1200360"/>
          </a:xfrm>
        </p:spPr>
        <p:txBody>
          <a:bodyPr anchor="b"/>
          <a:lstStyle>
            <a:lvl1pPr>
              <a:defRPr sz="18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342961"/>
            <a:ext cx="4629150" cy="4053597"/>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8035" indent="0">
              <a:buNone/>
              <a:defRPr sz="1125"/>
            </a:lvl9pPr>
          </a:lstStyle>
          <a:p>
            <a:pPr fontAlgn="base"/>
            <a:endParaRPr lang="zh-CN" altLang="en-US" strike="noStrike" noProof="1"/>
          </a:p>
        </p:txBody>
      </p:sp>
      <p:sp>
        <p:nvSpPr>
          <p:cNvPr id="4" name="文本占位符 3"/>
          <p:cNvSpPr>
            <a:spLocks noGrp="1"/>
          </p:cNvSpPr>
          <p:nvPr>
            <p:ph type="body" sz="half" idx="2"/>
          </p:nvPr>
        </p:nvSpPr>
        <p:spPr>
          <a:xfrm>
            <a:off x="629841" y="1543320"/>
            <a:ext cx="3124012" cy="2859191"/>
          </a:xfrm>
        </p:spPr>
        <p:txBody>
          <a:bodyPr/>
          <a:lstStyle>
            <a:lvl1pPr marL="0" indent="0">
              <a:buNone/>
              <a:defRPr sz="1125"/>
            </a:lvl1pPr>
            <a:lvl2pPr marL="257175" indent="0">
              <a:buNone/>
              <a:defRPr sz="1015"/>
            </a:lvl2pPr>
            <a:lvl3pPr marL="514350" indent="0">
              <a:buNone/>
              <a:defRPr sz="900"/>
            </a:lvl3pPr>
            <a:lvl4pPr marL="771525" indent="0">
              <a:buNone/>
              <a:defRPr sz="790"/>
            </a:lvl4pPr>
            <a:lvl5pPr marL="1028700" indent="0">
              <a:buNone/>
              <a:defRPr sz="790"/>
            </a:lvl5pPr>
            <a:lvl6pPr marL="1285875" indent="0">
              <a:buNone/>
              <a:defRPr sz="790"/>
            </a:lvl6pPr>
            <a:lvl7pPr marL="1543050" indent="0">
              <a:buNone/>
              <a:defRPr sz="790"/>
            </a:lvl7pPr>
            <a:lvl8pPr marL="1800225" indent="0">
              <a:buNone/>
              <a:defRPr sz="790"/>
            </a:lvl8pPr>
            <a:lvl9pPr marL="2058035" indent="0">
              <a:buNone/>
              <a:defRPr sz="790"/>
            </a:lvl9pPr>
          </a:lstStyle>
          <a:p>
            <a:pPr lvl="0" fontAlgn="base"/>
            <a:r>
              <a:rPr lang="zh-CN" altLang="en-US" strike="noStrike" noProof="1" smtClean="0"/>
              <a:t>单击此处编辑母版文本样式</a:t>
            </a:r>
          </a:p>
        </p:txBody>
      </p:sp>
      <p:sp>
        <p:nvSpPr>
          <p:cNvPr id="5" name="Date Placeholder 4"/>
          <p:cNvSpPr>
            <a:spLocks noGrp="1"/>
          </p:cNvSpPr>
          <p:nvPr>
            <p:ph type="dt" sz="half" idx="10"/>
          </p:nvPr>
        </p:nvSpPr>
        <p:spPr/>
        <p:txBody>
          <a:bodyPr/>
          <a:lstStyle/>
          <a:p>
            <a:pPr lvl="0" eaLnBrk="1" fontAlgn="base" hangingPunct="1"/>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2022/10/31</a:t>
            </a:fld>
            <a:endParaRPr lang="zh-CN" altLang="en-US" strike="noStrike" noProof="1">
              <a:latin typeface="Arial" panose="020B0604020202020204" pitchFamily="34" charset="0"/>
              <a:ea typeface="宋体" panose="02010600030101010101" pitchFamily="2" charset="-122"/>
              <a:cs typeface="+mn-ea"/>
            </a:endParaRPr>
          </a:p>
        </p:txBody>
      </p:sp>
      <p:sp>
        <p:nvSpPr>
          <p:cNvPr id="6" name="Footer Placeholder 5"/>
          <p:cNvSpPr>
            <a:spLocks noGrp="1"/>
          </p:cNvSpPr>
          <p:nvPr>
            <p:ph type="ftr" sz="quarter" idx="11"/>
          </p:nvPr>
        </p:nvSpPr>
        <p:spPr/>
        <p:txBody>
          <a:bodyPr/>
          <a:lstStyle/>
          <a:p>
            <a:pPr lvl="0" eaLnBrk="1" fontAlgn="base" hangingPunct="1"/>
            <a:endParaRPr lang="zh-CN" altLang="en-US" strike="noStrike" noProof="1"/>
          </a:p>
        </p:txBody>
      </p:sp>
      <p:sp>
        <p:nvSpPr>
          <p:cNvPr id="7" name="Slide Number Placeholder 6"/>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hf hdr="0" ftr="0" dt="0"/>
</p:sldLayout>
</file>

<file path=ppt/slideLayouts/slideLayout90.xml><?xml version="1.0" encoding="utf-8"?>
<p:sldLayout xmlns:a="http://schemas.openxmlformats.org/drawingml/2006/main" xmlns:r="http://schemas.openxmlformats.org/officeDocument/2006/relationships" xmlns:p="http://schemas.openxmlformats.org/presentationml/2006/main" showMasterSp="0" showMasterPhAnim="0" type="title">
  <p:cSld name="标题幻灯片">
    <p:bg>
      <p:bgPr>
        <a:gradFill rotWithShape="0">
          <a:gsLst>
            <a:gs pos="0">
              <a:srgbClr val="000058"/>
            </a:gs>
            <a:gs pos="100000">
              <a:schemeClr val="bg1"/>
            </a:gs>
          </a:gsLst>
          <a:lin ang="2700000" scaled="1"/>
          <a:tileRect/>
        </a:gradFill>
        <a:effectLst/>
      </p:bgPr>
    </p:bg>
    <p:spTree>
      <p:nvGrpSpPr>
        <p:cNvPr id="1" name=""/>
        <p:cNvGrpSpPr/>
        <p:nvPr/>
      </p:nvGrpSpPr>
      <p:grpSpPr>
        <a:xfrm>
          <a:off x="0" y="0"/>
          <a:ext cx="0" cy="0"/>
          <a:chOff x="0" y="0"/>
          <a:chExt cx="0" cy="0"/>
        </a:xfrm>
      </p:grpSpPr>
      <p:grpSp>
        <p:nvGrpSpPr>
          <p:cNvPr id="16386" name="组合 11265"/>
          <p:cNvGrpSpPr/>
          <p:nvPr/>
        </p:nvGrpSpPr>
        <p:grpSpPr>
          <a:xfrm>
            <a:off x="0" y="0"/>
            <a:ext cx="9144000" cy="5143209"/>
            <a:chOff x="0" y="0"/>
            <a:chExt cx="5760" cy="4319"/>
          </a:xfrm>
        </p:grpSpPr>
        <p:sp>
          <p:nvSpPr>
            <p:cNvPr id="16387" name="任意多边形 11266"/>
            <p:cNvSpPr/>
            <p:nvPr/>
          </p:nvSpPr>
          <p:spPr>
            <a:xfrm>
              <a:off x="0" y="12"/>
              <a:ext cx="5758" cy="3273"/>
            </a:xfrm>
            <a:custGeom>
              <a:avLst/>
              <a:gdLst/>
              <a:ahLst/>
              <a:cxnLst/>
              <a:rect l="0" t="0" r="0" b="0"/>
              <a:pathLst>
                <a:path w="5740" h="3273">
                  <a:moveTo>
                    <a:pt x="3193" y="1816"/>
                  </a:moveTo>
                  <a:lnTo>
                    <a:pt x="0" y="0"/>
                  </a:lnTo>
                  <a:lnTo>
                    <a:pt x="0" y="522"/>
                  </a:lnTo>
                  <a:lnTo>
                    <a:pt x="3037" y="1978"/>
                  </a:lnTo>
                  <a:lnTo>
                    <a:pt x="5740" y="3273"/>
                  </a:lnTo>
                  <a:lnTo>
                    <a:pt x="5740" y="3267"/>
                  </a:lnTo>
                  <a:lnTo>
                    <a:pt x="3193" y="1816"/>
                  </a:lnTo>
                  <a:lnTo>
                    <a:pt x="3193" y="1816"/>
                  </a:lnTo>
                  <a:close/>
                </a:path>
              </a:pathLst>
            </a:custGeom>
            <a:gradFill rotWithShape="0">
              <a:gsLst>
                <a:gs pos="0">
                  <a:srgbClr val="000051"/>
                </a:gs>
                <a:gs pos="100000">
                  <a:schemeClr val="bg2"/>
                </a:gs>
              </a:gsLst>
              <a:lin ang="0" scaled="1"/>
              <a:tileRect/>
            </a:gradFill>
            <a:ln w="9525">
              <a:noFill/>
            </a:ln>
          </p:spPr>
          <p:txBody>
            <a:bodyPr/>
            <a:lstStyle/>
            <a:p>
              <a:endParaRPr lang="en-US" sz="100"/>
            </a:p>
          </p:txBody>
        </p:sp>
        <p:sp>
          <p:nvSpPr>
            <p:cNvPr id="16388" name="任意多边形 11267"/>
            <p:cNvSpPr/>
            <p:nvPr/>
          </p:nvSpPr>
          <p:spPr>
            <a:xfrm>
              <a:off x="149" y="0"/>
              <a:ext cx="5609" cy="3243"/>
            </a:xfrm>
            <a:custGeom>
              <a:avLst/>
              <a:gdLst/>
              <a:ahLst/>
              <a:cxnLst/>
              <a:rect l="0" t="0" r="0" b="0"/>
              <a:pathLst>
                <a:path w="5591" h="3243">
                  <a:moveTo>
                    <a:pt x="3163" y="1714"/>
                  </a:moveTo>
                  <a:lnTo>
                    <a:pt x="431" y="0"/>
                  </a:lnTo>
                  <a:lnTo>
                    <a:pt x="0" y="0"/>
                  </a:lnTo>
                  <a:lnTo>
                    <a:pt x="3086" y="1786"/>
                  </a:lnTo>
                  <a:lnTo>
                    <a:pt x="5591" y="3243"/>
                  </a:lnTo>
                  <a:lnTo>
                    <a:pt x="5591" y="3237"/>
                  </a:lnTo>
                  <a:lnTo>
                    <a:pt x="3163" y="1714"/>
                  </a:lnTo>
                  <a:lnTo>
                    <a:pt x="3163" y="1714"/>
                  </a:lnTo>
                  <a:close/>
                </a:path>
              </a:pathLst>
            </a:custGeom>
            <a:gradFill rotWithShape="0">
              <a:gsLst>
                <a:gs pos="0">
                  <a:srgbClr val="00005D"/>
                </a:gs>
                <a:gs pos="100000">
                  <a:schemeClr val="bg1"/>
                </a:gs>
              </a:gsLst>
              <a:lin ang="2700000" scaled="1"/>
              <a:tileRect/>
            </a:gradFill>
            <a:ln w="9525">
              <a:noFill/>
            </a:ln>
          </p:spPr>
          <p:txBody>
            <a:bodyPr/>
            <a:lstStyle/>
            <a:p>
              <a:endParaRPr lang="en-US" sz="100"/>
            </a:p>
          </p:txBody>
        </p:sp>
        <p:sp>
          <p:nvSpPr>
            <p:cNvPr id="16389" name="任意多边形 11268"/>
            <p:cNvSpPr/>
            <p:nvPr/>
          </p:nvSpPr>
          <p:spPr>
            <a:xfrm>
              <a:off x="0" y="3433"/>
              <a:ext cx="4038" cy="191"/>
            </a:xfrm>
            <a:custGeom>
              <a:avLst/>
              <a:gdLst/>
              <a:ahLst/>
              <a:cxnLst/>
              <a:rect l="0" t="0" r="0" b="0"/>
              <a:pathLst>
                <a:path w="4042" h="192">
                  <a:moveTo>
                    <a:pt x="0" y="156"/>
                  </a:moveTo>
                  <a:lnTo>
                    <a:pt x="4042" y="192"/>
                  </a:lnTo>
                  <a:lnTo>
                    <a:pt x="4042" y="144"/>
                  </a:lnTo>
                  <a:lnTo>
                    <a:pt x="0" y="0"/>
                  </a:lnTo>
                  <a:lnTo>
                    <a:pt x="0" y="156"/>
                  </a:lnTo>
                  <a:lnTo>
                    <a:pt x="0" y="156"/>
                  </a:lnTo>
                  <a:close/>
                </a:path>
              </a:pathLst>
            </a:custGeom>
            <a:gradFill rotWithShape="0">
              <a:gsLst>
                <a:gs pos="0">
                  <a:srgbClr val="000061"/>
                </a:gs>
                <a:gs pos="100000">
                  <a:schemeClr val="bg2"/>
                </a:gs>
              </a:gsLst>
              <a:lin ang="0" scaled="1"/>
              <a:tileRect/>
            </a:gradFill>
            <a:ln w="9525">
              <a:noFill/>
            </a:ln>
          </p:spPr>
          <p:txBody>
            <a:bodyPr/>
            <a:lstStyle/>
            <a:p>
              <a:endParaRPr lang="en-US" sz="100"/>
            </a:p>
          </p:txBody>
        </p:sp>
        <p:sp>
          <p:nvSpPr>
            <p:cNvPr id="16390" name="任意多边形 11269"/>
            <p:cNvSpPr/>
            <p:nvPr/>
          </p:nvSpPr>
          <p:spPr>
            <a:xfrm>
              <a:off x="4038" y="3577"/>
              <a:ext cx="1720" cy="65"/>
            </a:xfrm>
            <a:custGeom>
              <a:avLst/>
              <a:gdLst/>
              <a:ahLst/>
              <a:cxnLst/>
              <a:rect l="0" t="0" r="0" b="0"/>
              <a:pathLst>
                <a:path w="1722" h="66">
                  <a:moveTo>
                    <a:pt x="1722" y="66"/>
                  </a:moveTo>
                  <a:lnTo>
                    <a:pt x="1722" y="60"/>
                  </a:lnTo>
                  <a:lnTo>
                    <a:pt x="0" y="0"/>
                  </a:lnTo>
                  <a:lnTo>
                    <a:pt x="0" y="48"/>
                  </a:lnTo>
                  <a:lnTo>
                    <a:pt x="1722" y="66"/>
                  </a:lnTo>
                  <a:lnTo>
                    <a:pt x="1722" y="66"/>
                  </a:lnTo>
                  <a:close/>
                </a:path>
              </a:pathLst>
            </a:custGeom>
            <a:gradFill rotWithShape="0">
              <a:gsLst>
                <a:gs pos="0">
                  <a:schemeClr val="bg2"/>
                </a:gs>
                <a:gs pos="100000">
                  <a:schemeClr val="bg1"/>
                </a:gs>
              </a:gsLst>
              <a:lin ang="0" scaled="1"/>
              <a:tileRect/>
            </a:gradFill>
            <a:ln w="9525">
              <a:noFill/>
            </a:ln>
          </p:spPr>
          <p:txBody>
            <a:bodyPr/>
            <a:lstStyle/>
            <a:p>
              <a:endParaRPr lang="en-US" sz="100"/>
            </a:p>
          </p:txBody>
        </p:sp>
        <p:sp>
          <p:nvSpPr>
            <p:cNvPr id="16391" name="任意多边形 11270"/>
            <p:cNvSpPr/>
            <p:nvPr/>
          </p:nvSpPr>
          <p:spPr>
            <a:xfrm>
              <a:off x="0" y="3726"/>
              <a:ext cx="4784" cy="329"/>
            </a:xfrm>
            <a:custGeom>
              <a:avLst/>
              <a:gdLst/>
              <a:ahLst/>
              <a:cxnLst/>
              <a:rect l="0" t="0" r="0" b="0"/>
              <a:pathLst>
                <a:path w="4789" h="329">
                  <a:moveTo>
                    <a:pt x="0" y="329"/>
                  </a:moveTo>
                  <a:lnTo>
                    <a:pt x="4789" y="77"/>
                  </a:lnTo>
                  <a:lnTo>
                    <a:pt x="4789" y="0"/>
                  </a:lnTo>
                  <a:lnTo>
                    <a:pt x="0" y="107"/>
                  </a:lnTo>
                  <a:lnTo>
                    <a:pt x="0" y="329"/>
                  </a:lnTo>
                  <a:lnTo>
                    <a:pt x="0" y="329"/>
                  </a:lnTo>
                  <a:close/>
                </a:path>
              </a:pathLst>
            </a:custGeom>
            <a:gradFill rotWithShape="0">
              <a:gsLst>
                <a:gs pos="0">
                  <a:srgbClr val="00007D"/>
                </a:gs>
                <a:gs pos="100000">
                  <a:schemeClr val="bg1"/>
                </a:gs>
              </a:gsLst>
              <a:lin ang="0" scaled="1"/>
              <a:tileRect/>
            </a:gradFill>
            <a:ln w="9525">
              <a:noFill/>
            </a:ln>
          </p:spPr>
          <p:txBody>
            <a:bodyPr/>
            <a:lstStyle/>
            <a:p>
              <a:endParaRPr lang="en-US" sz="100"/>
            </a:p>
          </p:txBody>
        </p:sp>
        <p:sp>
          <p:nvSpPr>
            <p:cNvPr id="16392" name="任意多边形 11271"/>
            <p:cNvSpPr/>
            <p:nvPr/>
          </p:nvSpPr>
          <p:spPr>
            <a:xfrm>
              <a:off x="4784" y="3702"/>
              <a:ext cx="974" cy="101"/>
            </a:xfrm>
            <a:custGeom>
              <a:avLst/>
              <a:gdLst/>
              <a:ahLst/>
              <a:cxnLst/>
              <a:rect l="0" t="0" r="0" b="0"/>
              <a:pathLst>
                <a:path w="975" h="101">
                  <a:moveTo>
                    <a:pt x="975" y="48"/>
                  </a:moveTo>
                  <a:lnTo>
                    <a:pt x="975" y="0"/>
                  </a:lnTo>
                  <a:lnTo>
                    <a:pt x="0" y="24"/>
                  </a:lnTo>
                  <a:lnTo>
                    <a:pt x="0" y="101"/>
                  </a:lnTo>
                  <a:lnTo>
                    <a:pt x="975" y="48"/>
                  </a:lnTo>
                  <a:lnTo>
                    <a:pt x="975" y="48"/>
                  </a:lnTo>
                  <a:close/>
                </a:path>
              </a:pathLst>
            </a:custGeom>
            <a:solidFill>
              <a:schemeClr val="bg1"/>
            </a:solidFill>
            <a:ln w="9525">
              <a:noFill/>
            </a:ln>
          </p:spPr>
          <p:txBody>
            <a:bodyPr/>
            <a:lstStyle/>
            <a:p>
              <a:endParaRPr lang="en-US" sz="100"/>
            </a:p>
          </p:txBody>
        </p:sp>
        <p:sp>
          <p:nvSpPr>
            <p:cNvPr id="16393" name="任意多边形 11272"/>
            <p:cNvSpPr/>
            <p:nvPr/>
          </p:nvSpPr>
          <p:spPr>
            <a:xfrm>
              <a:off x="3619" y="3815"/>
              <a:ext cx="2139" cy="198"/>
            </a:xfrm>
            <a:custGeom>
              <a:avLst/>
              <a:gdLst/>
              <a:ahLst/>
              <a:cxnLst/>
              <a:rect l="0" t="0" r="0" b="0"/>
              <a:pathLst>
                <a:path w="2141" h="198">
                  <a:moveTo>
                    <a:pt x="2141" y="0"/>
                  </a:moveTo>
                  <a:lnTo>
                    <a:pt x="0" y="156"/>
                  </a:lnTo>
                  <a:lnTo>
                    <a:pt x="0" y="198"/>
                  </a:lnTo>
                  <a:lnTo>
                    <a:pt x="2141" y="0"/>
                  </a:lnTo>
                  <a:lnTo>
                    <a:pt x="2141" y="0"/>
                  </a:lnTo>
                  <a:close/>
                </a:path>
              </a:pathLst>
            </a:custGeom>
            <a:solidFill>
              <a:schemeClr val="bg1"/>
            </a:solidFill>
            <a:ln w="9525">
              <a:noFill/>
            </a:ln>
          </p:spPr>
          <p:txBody>
            <a:bodyPr/>
            <a:lstStyle/>
            <a:p>
              <a:endParaRPr lang="en-US" sz="100"/>
            </a:p>
          </p:txBody>
        </p:sp>
        <p:sp>
          <p:nvSpPr>
            <p:cNvPr id="16394" name="任意多边形 11273"/>
            <p:cNvSpPr/>
            <p:nvPr/>
          </p:nvSpPr>
          <p:spPr>
            <a:xfrm>
              <a:off x="0" y="3971"/>
              <a:ext cx="3619" cy="348"/>
            </a:xfrm>
            <a:custGeom>
              <a:avLst/>
              <a:gdLst/>
              <a:ahLst/>
              <a:cxnLst/>
              <a:rect l="0" t="0" r="0" b="0"/>
              <a:pathLst>
                <a:path w="3623" h="348">
                  <a:moveTo>
                    <a:pt x="0" y="348"/>
                  </a:moveTo>
                  <a:lnTo>
                    <a:pt x="311" y="348"/>
                  </a:lnTo>
                  <a:lnTo>
                    <a:pt x="3623" y="42"/>
                  </a:lnTo>
                  <a:lnTo>
                    <a:pt x="3623" y="0"/>
                  </a:lnTo>
                  <a:lnTo>
                    <a:pt x="0" y="264"/>
                  </a:lnTo>
                  <a:lnTo>
                    <a:pt x="0" y="348"/>
                  </a:lnTo>
                  <a:lnTo>
                    <a:pt x="0" y="348"/>
                  </a:lnTo>
                  <a:close/>
                </a:path>
              </a:pathLst>
            </a:custGeom>
            <a:gradFill rotWithShape="0">
              <a:gsLst>
                <a:gs pos="0">
                  <a:srgbClr val="00006F"/>
                </a:gs>
                <a:gs pos="100000">
                  <a:schemeClr val="bg1"/>
                </a:gs>
              </a:gsLst>
              <a:lin ang="0" scaled="1"/>
              <a:tileRect/>
            </a:gradFill>
            <a:ln w="9525">
              <a:noFill/>
            </a:ln>
          </p:spPr>
          <p:txBody>
            <a:bodyPr/>
            <a:lstStyle/>
            <a:p>
              <a:endParaRPr lang="en-US" sz="100"/>
            </a:p>
          </p:txBody>
        </p:sp>
        <p:sp>
          <p:nvSpPr>
            <p:cNvPr id="16395" name="任意多边形 11274"/>
            <p:cNvSpPr/>
            <p:nvPr/>
          </p:nvSpPr>
          <p:spPr>
            <a:xfrm>
              <a:off x="2097" y="4043"/>
              <a:ext cx="2514" cy="276"/>
            </a:xfrm>
            <a:custGeom>
              <a:avLst/>
              <a:gdLst/>
              <a:ahLst/>
              <a:cxnLst/>
              <a:rect l="0" t="0" r="0" b="0"/>
              <a:pathLst>
                <a:path w="2517" h="276">
                  <a:moveTo>
                    <a:pt x="2182" y="276"/>
                  </a:moveTo>
                  <a:lnTo>
                    <a:pt x="2517" y="204"/>
                  </a:lnTo>
                  <a:lnTo>
                    <a:pt x="2260" y="0"/>
                  </a:lnTo>
                  <a:lnTo>
                    <a:pt x="0" y="276"/>
                  </a:lnTo>
                  <a:lnTo>
                    <a:pt x="2182" y="276"/>
                  </a:lnTo>
                  <a:lnTo>
                    <a:pt x="2182" y="276"/>
                  </a:lnTo>
                  <a:close/>
                </a:path>
              </a:pathLst>
            </a:custGeom>
            <a:solidFill>
              <a:schemeClr val="bg1"/>
            </a:solidFill>
            <a:ln w="9525">
              <a:noFill/>
            </a:ln>
          </p:spPr>
          <p:txBody>
            <a:bodyPr/>
            <a:lstStyle/>
            <a:p>
              <a:endParaRPr lang="en-US" sz="100"/>
            </a:p>
          </p:txBody>
        </p:sp>
        <p:sp>
          <p:nvSpPr>
            <p:cNvPr id="16396" name="任意多边形 11275"/>
            <p:cNvSpPr/>
            <p:nvPr/>
          </p:nvSpPr>
          <p:spPr>
            <a:xfrm>
              <a:off x="4354" y="3869"/>
              <a:ext cx="1404" cy="378"/>
            </a:xfrm>
            <a:custGeom>
              <a:avLst/>
              <a:gdLst/>
              <a:ahLst/>
              <a:cxnLst/>
              <a:rect l="0" t="0" r="0" b="0"/>
              <a:pathLst>
                <a:path w="1405" h="378">
                  <a:moveTo>
                    <a:pt x="1405" y="126"/>
                  </a:moveTo>
                  <a:lnTo>
                    <a:pt x="1405" y="0"/>
                  </a:lnTo>
                  <a:lnTo>
                    <a:pt x="0" y="174"/>
                  </a:lnTo>
                  <a:lnTo>
                    <a:pt x="257" y="378"/>
                  </a:lnTo>
                  <a:lnTo>
                    <a:pt x="1405" y="126"/>
                  </a:lnTo>
                  <a:lnTo>
                    <a:pt x="1405" y="126"/>
                  </a:lnTo>
                  <a:close/>
                </a:path>
              </a:pathLst>
            </a:custGeom>
            <a:gradFill rotWithShape="0">
              <a:gsLst>
                <a:gs pos="0">
                  <a:schemeClr val="bg1"/>
                </a:gs>
                <a:gs pos="100000">
                  <a:srgbClr val="08089C"/>
                </a:gs>
              </a:gsLst>
              <a:lin ang="0" scaled="1"/>
              <a:tileRect/>
            </a:gradFill>
            <a:ln w="9525">
              <a:noFill/>
            </a:ln>
          </p:spPr>
          <p:txBody>
            <a:bodyPr/>
            <a:lstStyle/>
            <a:p>
              <a:endParaRPr lang="en-US" sz="100"/>
            </a:p>
          </p:txBody>
        </p:sp>
        <p:sp>
          <p:nvSpPr>
            <p:cNvPr id="16397" name="任意多边形 11276"/>
            <p:cNvSpPr/>
            <p:nvPr/>
          </p:nvSpPr>
          <p:spPr>
            <a:xfrm>
              <a:off x="5030" y="3151"/>
              <a:ext cx="728" cy="240"/>
            </a:xfrm>
            <a:custGeom>
              <a:avLst/>
              <a:gdLst/>
              <a:ahLst/>
              <a:cxnLst/>
              <a:rect l="0" t="0" r="0" b="0"/>
              <a:pathLst>
                <a:path w="729" h="240">
                  <a:moveTo>
                    <a:pt x="729" y="240"/>
                  </a:moveTo>
                  <a:lnTo>
                    <a:pt x="0" y="0"/>
                  </a:lnTo>
                  <a:lnTo>
                    <a:pt x="0" y="6"/>
                  </a:lnTo>
                  <a:lnTo>
                    <a:pt x="729" y="240"/>
                  </a:lnTo>
                  <a:lnTo>
                    <a:pt x="729" y="240"/>
                  </a:lnTo>
                  <a:close/>
                </a:path>
              </a:pathLst>
            </a:custGeom>
            <a:solidFill>
              <a:schemeClr val="bg1"/>
            </a:solidFill>
            <a:ln w="9525">
              <a:noFill/>
            </a:ln>
          </p:spPr>
          <p:txBody>
            <a:bodyPr/>
            <a:lstStyle/>
            <a:p>
              <a:endParaRPr lang="en-US" sz="100"/>
            </a:p>
          </p:txBody>
        </p:sp>
        <p:sp>
          <p:nvSpPr>
            <p:cNvPr id="16398" name="任意多边形 11277"/>
            <p:cNvSpPr/>
            <p:nvPr/>
          </p:nvSpPr>
          <p:spPr>
            <a:xfrm>
              <a:off x="0" y="1486"/>
              <a:ext cx="5030" cy="1671"/>
            </a:xfrm>
            <a:custGeom>
              <a:avLst/>
              <a:gdLst/>
              <a:ahLst/>
              <a:cxnLst/>
              <a:rect l="0" t="0" r="0" b="0"/>
              <a:pathLst>
                <a:path w="5035" h="1672">
                  <a:moveTo>
                    <a:pt x="0" y="72"/>
                  </a:moveTo>
                  <a:lnTo>
                    <a:pt x="5035" y="1672"/>
                  </a:lnTo>
                  <a:lnTo>
                    <a:pt x="5035" y="1666"/>
                  </a:lnTo>
                  <a:lnTo>
                    <a:pt x="0" y="0"/>
                  </a:lnTo>
                  <a:lnTo>
                    <a:pt x="0" y="72"/>
                  </a:lnTo>
                  <a:lnTo>
                    <a:pt x="0" y="72"/>
                  </a:lnTo>
                  <a:close/>
                </a:path>
              </a:pathLst>
            </a:custGeom>
            <a:gradFill rotWithShape="0">
              <a:gsLst>
                <a:gs pos="0">
                  <a:srgbClr val="000053"/>
                </a:gs>
                <a:gs pos="100000">
                  <a:schemeClr val="bg1"/>
                </a:gs>
              </a:gsLst>
              <a:lin ang="2700000" scaled="1"/>
              <a:tileRect/>
            </a:gradFill>
            <a:ln w="9525">
              <a:noFill/>
            </a:ln>
          </p:spPr>
          <p:txBody>
            <a:bodyPr/>
            <a:lstStyle/>
            <a:p>
              <a:endParaRPr lang="en-US" sz="100"/>
            </a:p>
          </p:txBody>
        </p:sp>
        <p:sp>
          <p:nvSpPr>
            <p:cNvPr id="16399" name="任意多边形 11278"/>
            <p:cNvSpPr/>
            <p:nvPr/>
          </p:nvSpPr>
          <p:spPr>
            <a:xfrm>
              <a:off x="5030" y="3049"/>
              <a:ext cx="728" cy="318"/>
            </a:xfrm>
            <a:custGeom>
              <a:avLst/>
              <a:gdLst/>
              <a:ahLst/>
              <a:cxnLst/>
              <a:rect l="0" t="0" r="0" b="0"/>
              <a:pathLst>
                <a:path w="729" h="318">
                  <a:moveTo>
                    <a:pt x="729" y="318"/>
                  </a:moveTo>
                  <a:lnTo>
                    <a:pt x="729" y="312"/>
                  </a:lnTo>
                  <a:lnTo>
                    <a:pt x="0" y="0"/>
                  </a:lnTo>
                  <a:lnTo>
                    <a:pt x="0" y="54"/>
                  </a:lnTo>
                  <a:lnTo>
                    <a:pt x="729" y="318"/>
                  </a:lnTo>
                  <a:lnTo>
                    <a:pt x="729" y="318"/>
                  </a:lnTo>
                  <a:close/>
                </a:path>
              </a:pathLst>
            </a:custGeom>
            <a:gradFill rotWithShape="0">
              <a:gsLst>
                <a:gs pos="0">
                  <a:schemeClr val="bg2"/>
                </a:gs>
                <a:gs pos="100000">
                  <a:schemeClr val="bg1"/>
                </a:gs>
              </a:gsLst>
              <a:lin ang="0" scaled="1"/>
              <a:tileRect/>
            </a:gradFill>
            <a:ln w="9525">
              <a:noFill/>
            </a:ln>
          </p:spPr>
          <p:txBody>
            <a:bodyPr/>
            <a:lstStyle/>
            <a:p>
              <a:endParaRPr lang="en-US" sz="100"/>
            </a:p>
          </p:txBody>
        </p:sp>
        <p:sp>
          <p:nvSpPr>
            <p:cNvPr id="16400" name="任意多边形 11279"/>
            <p:cNvSpPr/>
            <p:nvPr/>
          </p:nvSpPr>
          <p:spPr>
            <a:xfrm>
              <a:off x="0" y="916"/>
              <a:ext cx="5030" cy="2187"/>
            </a:xfrm>
            <a:custGeom>
              <a:avLst/>
              <a:gdLst/>
              <a:ahLst/>
              <a:cxnLst/>
              <a:rect l="0" t="0" r="0" b="0"/>
              <a:pathLst>
                <a:path w="5035" h="2188">
                  <a:moveTo>
                    <a:pt x="0" y="396"/>
                  </a:moveTo>
                  <a:lnTo>
                    <a:pt x="5035" y="2188"/>
                  </a:lnTo>
                  <a:lnTo>
                    <a:pt x="5035" y="2134"/>
                  </a:lnTo>
                  <a:lnTo>
                    <a:pt x="0" y="0"/>
                  </a:lnTo>
                  <a:lnTo>
                    <a:pt x="0" y="396"/>
                  </a:lnTo>
                  <a:lnTo>
                    <a:pt x="0" y="396"/>
                  </a:lnTo>
                  <a:close/>
                </a:path>
              </a:pathLst>
            </a:custGeom>
            <a:gradFill rotWithShape="0">
              <a:gsLst>
                <a:gs pos="0">
                  <a:srgbClr val="000055"/>
                </a:gs>
                <a:gs pos="100000">
                  <a:schemeClr val="bg2"/>
                </a:gs>
              </a:gsLst>
              <a:lin ang="0" scaled="1"/>
              <a:tileRect/>
            </a:gradFill>
            <a:ln w="9525">
              <a:noFill/>
            </a:ln>
          </p:spPr>
          <p:txBody>
            <a:bodyPr/>
            <a:lstStyle/>
            <a:p>
              <a:endParaRPr lang="en-US" sz="100"/>
            </a:p>
          </p:txBody>
        </p:sp>
        <p:sp>
          <p:nvSpPr>
            <p:cNvPr id="16401" name="任意多边形 11280"/>
            <p:cNvSpPr/>
            <p:nvPr/>
          </p:nvSpPr>
          <p:spPr>
            <a:xfrm>
              <a:off x="2294" y="0"/>
              <a:ext cx="3159" cy="2725"/>
            </a:xfrm>
            <a:custGeom>
              <a:avLst/>
              <a:gdLst/>
              <a:ahLst/>
              <a:cxnLst/>
              <a:rect l="0" t="0" r="0" b="0"/>
              <a:pathLst>
                <a:path w="3163" h="2727">
                  <a:moveTo>
                    <a:pt x="0" y="0"/>
                  </a:moveTo>
                  <a:lnTo>
                    <a:pt x="3145" y="2727"/>
                  </a:lnTo>
                  <a:lnTo>
                    <a:pt x="3163" y="2704"/>
                  </a:lnTo>
                  <a:lnTo>
                    <a:pt x="102" y="0"/>
                  </a:lnTo>
                  <a:lnTo>
                    <a:pt x="0" y="0"/>
                  </a:lnTo>
                  <a:lnTo>
                    <a:pt x="0" y="0"/>
                  </a:lnTo>
                  <a:close/>
                </a:path>
              </a:pathLst>
            </a:custGeom>
            <a:gradFill rotWithShape="0">
              <a:gsLst>
                <a:gs pos="0">
                  <a:srgbClr val="00006B"/>
                </a:gs>
                <a:gs pos="100000">
                  <a:schemeClr val="bg1"/>
                </a:gs>
              </a:gsLst>
              <a:lin ang="2700000" scaled="1"/>
              <a:tileRect/>
            </a:gradFill>
            <a:ln w="9525">
              <a:noFill/>
            </a:ln>
          </p:spPr>
          <p:txBody>
            <a:bodyPr/>
            <a:lstStyle/>
            <a:p>
              <a:endParaRPr lang="en-US" sz="100"/>
            </a:p>
          </p:txBody>
        </p:sp>
        <p:sp>
          <p:nvSpPr>
            <p:cNvPr id="16402" name="任意多边形 11281"/>
            <p:cNvSpPr/>
            <p:nvPr/>
          </p:nvSpPr>
          <p:spPr>
            <a:xfrm>
              <a:off x="5435" y="2702"/>
              <a:ext cx="323" cy="299"/>
            </a:xfrm>
            <a:custGeom>
              <a:avLst/>
              <a:gdLst/>
              <a:ahLst/>
              <a:cxnLst/>
              <a:rect l="0" t="0" r="0" b="0"/>
              <a:pathLst>
                <a:path w="323" h="299">
                  <a:moveTo>
                    <a:pt x="323" y="299"/>
                  </a:moveTo>
                  <a:lnTo>
                    <a:pt x="323" y="263"/>
                  </a:lnTo>
                  <a:lnTo>
                    <a:pt x="18" y="0"/>
                  </a:lnTo>
                  <a:lnTo>
                    <a:pt x="0" y="23"/>
                  </a:lnTo>
                  <a:lnTo>
                    <a:pt x="323" y="299"/>
                  </a:lnTo>
                  <a:lnTo>
                    <a:pt x="323" y="299"/>
                  </a:lnTo>
                  <a:close/>
                </a:path>
              </a:pathLst>
            </a:custGeom>
            <a:gradFill rotWithShape="0">
              <a:gsLst>
                <a:gs pos="0">
                  <a:schemeClr val="bg1"/>
                </a:gs>
                <a:gs pos="100000">
                  <a:srgbClr val="0F0F9F"/>
                </a:gs>
              </a:gsLst>
              <a:lin ang="2700000" scaled="1"/>
              <a:tileRect/>
            </a:gradFill>
            <a:ln w="9525">
              <a:noFill/>
            </a:ln>
          </p:spPr>
          <p:txBody>
            <a:bodyPr/>
            <a:lstStyle/>
            <a:p>
              <a:endParaRPr lang="en-US" sz="100"/>
            </a:p>
          </p:txBody>
        </p:sp>
        <p:sp>
          <p:nvSpPr>
            <p:cNvPr id="16403" name="任意多边形 11282"/>
            <p:cNvSpPr/>
            <p:nvPr/>
          </p:nvSpPr>
          <p:spPr>
            <a:xfrm>
              <a:off x="5477" y="2588"/>
              <a:ext cx="281" cy="335"/>
            </a:xfrm>
            <a:custGeom>
              <a:avLst/>
              <a:gdLst/>
              <a:ahLst/>
              <a:cxnLst/>
              <a:rect l="0" t="0" r="0" b="0"/>
              <a:pathLst>
                <a:path w="281" h="335">
                  <a:moveTo>
                    <a:pt x="281" y="335"/>
                  </a:moveTo>
                  <a:lnTo>
                    <a:pt x="281" y="173"/>
                  </a:lnTo>
                  <a:lnTo>
                    <a:pt x="96" y="0"/>
                  </a:lnTo>
                  <a:lnTo>
                    <a:pt x="0" y="90"/>
                  </a:lnTo>
                  <a:lnTo>
                    <a:pt x="281" y="335"/>
                  </a:lnTo>
                  <a:lnTo>
                    <a:pt x="281" y="335"/>
                  </a:lnTo>
                  <a:close/>
                </a:path>
              </a:pathLst>
            </a:custGeom>
            <a:solidFill>
              <a:schemeClr val="bg1"/>
            </a:solidFill>
            <a:ln w="9525">
              <a:noFill/>
            </a:ln>
          </p:spPr>
          <p:txBody>
            <a:bodyPr/>
            <a:lstStyle/>
            <a:p>
              <a:endParaRPr lang="en-US" sz="100"/>
            </a:p>
          </p:txBody>
        </p:sp>
        <p:sp>
          <p:nvSpPr>
            <p:cNvPr id="16404" name="任意多边形 11283"/>
            <p:cNvSpPr/>
            <p:nvPr/>
          </p:nvSpPr>
          <p:spPr>
            <a:xfrm>
              <a:off x="2454" y="0"/>
              <a:ext cx="3119" cy="2678"/>
            </a:xfrm>
            <a:custGeom>
              <a:avLst/>
              <a:gdLst/>
              <a:ahLst/>
              <a:cxnLst/>
              <a:rect l="0" t="0" r="0" b="0"/>
              <a:pathLst>
                <a:path w="3122" h="2680">
                  <a:moveTo>
                    <a:pt x="0" y="0"/>
                  </a:moveTo>
                  <a:lnTo>
                    <a:pt x="3026" y="2680"/>
                  </a:lnTo>
                  <a:lnTo>
                    <a:pt x="3122" y="2590"/>
                  </a:lnTo>
                  <a:lnTo>
                    <a:pt x="383" y="0"/>
                  </a:lnTo>
                  <a:lnTo>
                    <a:pt x="0" y="0"/>
                  </a:lnTo>
                  <a:lnTo>
                    <a:pt x="0" y="0"/>
                  </a:lnTo>
                  <a:close/>
                </a:path>
              </a:pathLst>
            </a:custGeom>
            <a:gradFill rotWithShape="0">
              <a:gsLst>
                <a:gs pos="0">
                  <a:srgbClr val="000047"/>
                </a:gs>
                <a:gs pos="100000">
                  <a:schemeClr val="bg1"/>
                </a:gs>
              </a:gsLst>
              <a:lin ang="2700000" scaled="1"/>
              <a:tileRect/>
            </a:gradFill>
            <a:ln w="9525">
              <a:noFill/>
            </a:ln>
          </p:spPr>
          <p:txBody>
            <a:bodyPr/>
            <a:lstStyle/>
            <a:p>
              <a:endParaRPr lang="en-US" sz="100"/>
            </a:p>
          </p:txBody>
        </p:sp>
        <p:sp>
          <p:nvSpPr>
            <p:cNvPr id="16405" name="任意多边形 11284"/>
            <p:cNvSpPr/>
            <p:nvPr/>
          </p:nvSpPr>
          <p:spPr>
            <a:xfrm>
              <a:off x="5626" y="2534"/>
              <a:ext cx="132" cy="132"/>
            </a:xfrm>
            <a:custGeom>
              <a:avLst/>
              <a:gdLst/>
              <a:ahLst/>
              <a:cxnLst/>
              <a:rect l="0" t="0" r="0" b="0"/>
              <a:pathLst>
                <a:path w="132" h="132">
                  <a:moveTo>
                    <a:pt x="132" y="132"/>
                  </a:moveTo>
                  <a:lnTo>
                    <a:pt x="0" y="0"/>
                  </a:lnTo>
                  <a:lnTo>
                    <a:pt x="0" y="0"/>
                  </a:lnTo>
                  <a:lnTo>
                    <a:pt x="132" y="132"/>
                  </a:lnTo>
                  <a:lnTo>
                    <a:pt x="132" y="132"/>
                  </a:lnTo>
                  <a:close/>
                </a:path>
              </a:pathLst>
            </a:custGeom>
            <a:solidFill>
              <a:srgbClr val="FF9999"/>
            </a:solidFill>
            <a:ln w="9525">
              <a:noFill/>
            </a:ln>
          </p:spPr>
          <p:txBody>
            <a:bodyPr/>
            <a:lstStyle/>
            <a:p>
              <a:endParaRPr lang="en-US" sz="100"/>
            </a:p>
          </p:txBody>
        </p:sp>
        <p:sp>
          <p:nvSpPr>
            <p:cNvPr id="16406" name="任意多边形 11285"/>
            <p:cNvSpPr/>
            <p:nvPr/>
          </p:nvSpPr>
          <p:spPr>
            <a:xfrm>
              <a:off x="3112" y="0"/>
              <a:ext cx="2514" cy="2534"/>
            </a:xfrm>
            <a:custGeom>
              <a:avLst/>
              <a:gdLst/>
              <a:ahLst/>
              <a:cxnLst/>
              <a:rect l="0" t="0" r="0" b="0"/>
              <a:pathLst>
                <a:path w="2517" h="2536">
                  <a:moveTo>
                    <a:pt x="0" y="0"/>
                  </a:moveTo>
                  <a:lnTo>
                    <a:pt x="2517" y="2536"/>
                  </a:lnTo>
                  <a:lnTo>
                    <a:pt x="2517" y="2536"/>
                  </a:lnTo>
                  <a:lnTo>
                    <a:pt x="66" y="0"/>
                  </a:lnTo>
                  <a:lnTo>
                    <a:pt x="0" y="0"/>
                  </a:lnTo>
                  <a:lnTo>
                    <a:pt x="0" y="0"/>
                  </a:lnTo>
                  <a:close/>
                </a:path>
              </a:pathLst>
            </a:custGeom>
            <a:gradFill rotWithShape="0">
              <a:gsLst>
                <a:gs pos="0">
                  <a:srgbClr val="00004F"/>
                </a:gs>
                <a:gs pos="100000">
                  <a:schemeClr val="bg1"/>
                </a:gs>
              </a:gsLst>
              <a:lin ang="2700000" scaled="1"/>
              <a:tileRect/>
            </a:gradFill>
            <a:ln w="9525">
              <a:noFill/>
            </a:ln>
          </p:spPr>
          <p:txBody>
            <a:bodyPr/>
            <a:lstStyle/>
            <a:p>
              <a:endParaRPr lang="en-US" sz="100"/>
            </a:p>
          </p:txBody>
        </p:sp>
        <p:sp>
          <p:nvSpPr>
            <p:cNvPr id="16407" name="任意多边形 11286"/>
            <p:cNvSpPr/>
            <p:nvPr/>
          </p:nvSpPr>
          <p:spPr>
            <a:xfrm>
              <a:off x="3488" y="0"/>
              <a:ext cx="2198" cy="2480"/>
            </a:xfrm>
            <a:custGeom>
              <a:avLst/>
              <a:gdLst/>
              <a:ahLst/>
              <a:cxnLst/>
              <a:rect l="0" t="0" r="0" b="0"/>
              <a:pathLst>
                <a:path w="2200" h="2482">
                  <a:moveTo>
                    <a:pt x="0" y="0"/>
                  </a:moveTo>
                  <a:lnTo>
                    <a:pt x="2188" y="2482"/>
                  </a:lnTo>
                  <a:lnTo>
                    <a:pt x="2200" y="2476"/>
                  </a:lnTo>
                  <a:lnTo>
                    <a:pt x="317" y="0"/>
                  </a:lnTo>
                  <a:lnTo>
                    <a:pt x="0" y="0"/>
                  </a:lnTo>
                  <a:lnTo>
                    <a:pt x="0" y="0"/>
                  </a:lnTo>
                  <a:close/>
                </a:path>
              </a:pathLst>
            </a:custGeom>
            <a:gradFill rotWithShape="0">
              <a:gsLst>
                <a:gs pos="0">
                  <a:srgbClr val="000065"/>
                </a:gs>
                <a:gs pos="100000">
                  <a:schemeClr val="bg2"/>
                </a:gs>
              </a:gsLst>
              <a:lin ang="5400000" scaled="1"/>
              <a:tileRect/>
            </a:gradFill>
            <a:ln w="9525">
              <a:noFill/>
            </a:ln>
          </p:spPr>
          <p:txBody>
            <a:bodyPr/>
            <a:lstStyle/>
            <a:p>
              <a:endParaRPr lang="en-US" sz="100"/>
            </a:p>
          </p:txBody>
        </p:sp>
        <p:sp>
          <p:nvSpPr>
            <p:cNvPr id="16408" name="任意多边形 11287"/>
            <p:cNvSpPr/>
            <p:nvPr/>
          </p:nvSpPr>
          <p:spPr>
            <a:xfrm>
              <a:off x="5674" y="2474"/>
              <a:ext cx="84" cy="96"/>
            </a:xfrm>
            <a:custGeom>
              <a:avLst/>
              <a:gdLst/>
              <a:ahLst/>
              <a:cxnLst/>
              <a:rect l="0" t="0" r="0" b="0"/>
              <a:pathLst>
                <a:path w="84" h="96">
                  <a:moveTo>
                    <a:pt x="84" y="96"/>
                  </a:moveTo>
                  <a:lnTo>
                    <a:pt x="84" y="90"/>
                  </a:lnTo>
                  <a:lnTo>
                    <a:pt x="12" y="0"/>
                  </a:lnTo>
                  <a:lnTo>
                    <a:pt x="0" y="6"/>
                  </a:lnTo>
                  <a:lnTo>
                    <a:pt x="84" y="96"/>
                  </a:lnTo>
                  <a:lnTo>
                    <a:pt x="84" y="96"/>
                  </a:lnTo>
                  <a:close/>
                </a:path>
              </a:pathLst>
            </a:custGeom>
            <a:gradFill rotWithShape="0">
              <a:gsLst>
                <a:gs pos="0">
                  <a:schemeClr val="bg1"/>
                </a:gs>
                <a:gs pos="100000">
                  <a:srgbClr val="1717A2"/>
                </a:gs>
              </a:gsLst>
              <a:lin ang="2700000" scaled="1"/>
              <a:tileRect/>
            </a:gradFill>
            <a:ln w="9525">
              <a:noFill/>
            </a:ln>
          </p:spPr>
          <p:txBody>
            <a:bodyPr/>
            <a:lstStyle/>
            <a:p>
              <a:endParaRPr lang="en-US" sz="100"/>
            </a:p>
          </p:txBody>
        </p:sp>
        <p:sp>
          <p:nvSpPr>
            <p:cNvPr id="16409" name="任意多边形 11288"/>
            <p:cNvSpPr/>
            <p:nvPr/>
          </p:nvSpPr>
          <p:spPr>
            <a:xfrm>
              <a:off x="5603" y="850"/>
              <a:ext cx="155" cy="516"/>
            </a:xfrm>
            <a:custGeom>
              <a:avLst/>
              <a:gdLst/>
              <a:ahLst/>
              <a:cxnLst/>
              <a:rect l="0" t="0" r="0" b="0"/>
              <a:pathLst>
                <a:path w="155" h="516">
                  <a:moveTo>
                    <a:pt x="155" y="516"/>
                  </a:moveTo>
                  <a:lnTo>
                    <a:pt x="155" y="204"/>
                  </a:lnTo>
                  <a:lnTo>
                    <a:pt x="77" y="0"/>
                  </a:lnTo>
                  <a:lnTo>
                    <a:pt x="0" y="192"/>
                  </a:lnTo>
                  <a:lnTo>
                    <a:pt x="155" y="516"/>
                  </a:lnTo>
                  <a:lnTo>
                    <a:pt x="155" y="516"/>
                  </a:lnTo>
                  <a:close/>
                </a:path>
              </a:pathLst>
            </a:custGeom>
            <a:solidFill>
              <a:schemeClr val="bg2"/>
            </a:solidFill>
            <a:ln w="9525">
              <a:noFill/>
            </a:ln>
          </p:spPr>
          <p:txBody>
            <a:bodyPr/>
            <a:lstStyle/>
            <a:p>
              <a:endParaRPr lang="en-US" sz="100"/>
            </a:p>
          </p:txBody>
        </p:sp>
        <p:sp>
          <p:nvSpPr>
            <p:cNvPr id="16410" name="任意多边形 11289"/>
            <p:cNvSpPr/>
            <p:nvPr/>
          </p:nvSpPr>
          <p:spPr>
            <a:xfrm>
              <a:off x="5107" y="0"/>
              <a:ext cx="573" cy="1042"/>
            </a:xfrm>
            <a:custGeom>
              <a:avLst/>
              <a:gdLst/>
              <a:ahLst/>
              <a:cxnLst/>
              <a:rect l="0" t="0" r="0" b="0"/>
              <a:pathLst>
                <a:path w="574" h="1043">
                  <a:moveTo>
                    <a:pt x="0" y="0"/>
                  </a:moveTo>
                  <a:lnTo>
                    <a:pt x="497" y="1043"/>
                  </a:lnTo>
                  <a:lnTo>
                    <a:pt x="574" y="851"/>
                  </a:lnTo>
                  <a:lnTo>
                    <a:pt x="251" y="0"/>
                  </a:lnTo>
                  <a:lnTo>
                    <a:pt x="0" y="0"/>
                  </a:lnTo>
                  <a:lnTo>
                    <a:pt x="0" y="0"/>
                  </a:lnTo>
                  <a:close/>
                </a:path>
              </a:pathLst>
            </a:custGeom>
            <a:gradFill rotWithShape="0">
              <a:gsLst>
                <a:gs pos="0">
                  <a:srgbClr val="000055"/>
                </a:gs>
                <a:gs pos="100000">
                  <a:schemeClr val="bg2"/>
                </a:gs>
              </a:gsLst>
              <a:lin ang="5400000" scaled="1"/>
              <a:tileRect/>
            </a:gradFill>
            <a:ln w="9525">
              <a:noFill/>
            </a:ln>
          </p:spPr>
          <p:txBody>
            <a:bodyPr/>
            <a:lstStyle/>
            <a:p>
              <a:endParaRPr lang="en-US" sz="100"/>
            </a:p>
          </p:txBody>
        </p:sp>
        <p:sp>
          <p:nvSpPr>
            <p:cNvPr id="16411" name="任意多边形 11290"/>
            <p:cNvSpPr/>
            <p:nvPr/>
          </p:nvSpPr>
          <p:spPr>
            <a:xfrm>
              <a:off x="5411" y="0"/>
              <a:ext cx="341" cy="796"/>
            </a:xfrm>
            <a:custGeom>
              <a:avLst/>
              <a:gdLst/>
              <a:ahLst/>
              <a:cxnLst/>
              <a:rect l="0" t="0" r="0" b="0"/>
              <a:pathLst>
                <a:path w="341" h="797">
                  <a:moveTo>
                    <a:pt x="144" y="0"/>
                  </a:moveTo>
                  <a:lnTo>
                    <a:pt x="0" y="0"/>
                  </a:lnTo>
                  <a:lnTo>
                    <a:pt x="287" y="797"/>
                  </a:lnTo>
                  <a:lnTo>
                    <a:pt x="341" y="653"/>
                  </a:lnTo>
                  <a:lnTo>
                    <a:pt x="144" y="0"/>
                  </a:lnTo>
                  <a:lnTo>
                    <a:pt x="144" y="0"/>
                  </a:lnTo>
                  <a:close/>
                </a:path>
              </a:pathLst>
            </a:custGeom>
            <a:gradFill rotWithShape="0">
              <a:gsLst>
                <a:gs pos="0">
                  <a:srgbClr val="000059"/>
                </a:gs>
                <a:gs pos="100000">
                  <a:schemeClr val="bg2"/>
                </a:gs>
              </a:gsLst>
              <a:lin ang="5400000" scaled="1"/>
              <a:tileRect/>
            </a:gradFill>
            <a:ln w="9525">
              <a:noFill/>
            </a:ln>
          </p:spPr>
          <p:txBody>
            <a:bodyPr/>
            <a:lstStyle/>
            <a:p>
              <a:endParaRPr lang="en-US" sz="100"/>
            </a:p>
          </p:txBody>
        </p:sp>
        <p:sp>
          <p:nvSpPr>
            <p:cNvPr id="16412" name="任意多边形 11291"/>
            <p:cNvSpPr/>
            <p:nvPr/>
          </p:nvSpPr>
          <p:spPr>
            <a:xfrm>
              <a:off x="5698" y="653"/>
              <a:ext cx="60" cy="311"/>
            </a:xfrm>
            <a:custGeom>
              <a:avLst/>
              <a:gdLst/>
              <a:ahLst/>
              <a:cxnLst/>
              <a:rect l="0" t="0" r="0" b="0"/>
              <a:pathLst>
                <a:path w="60" h="312">
                  <a:moveTo>
                    <a:pt x="0" y="144"/>
                  </a:moveTo>
                  <a:lnTo>
                    <a:pt x="60" y="312"/>
                  </a:lnTo>
                  <a:lnTo>
                    <a:pt x="60" y="6"/>
                  </a:lnTo>
                  <a:lnTo>
                    <a:pt x="54" y="0"/>
                  </a:lnTo>
                  <a:lnTo>
                    <a:pt x="0" y="144"/>
                  </a:lnTo>
                  <a:lnTo>
                    <a:pt x="0" y="144"/>
                  </a:lnTo>
                  <a:close/>
                </a:path>
              </a:pathLst>
            </a:custGeom>
            <a:solidFill>
              <a:schemeClr val="bg2"/>
            </a:solidFill>
            <a:ln w="9525">
              <a:noFill/>
            </a:ln>
          </p:spPr>
          <p:txBody>
            <a:bodyPr/>
            <a:lstStyle/>
            <a:p>
              <a:endParaRPr lang="en-US" sz="100"/>
            </a:p>
          </p:txBody>
        </p:sp>
        <p:sp>
          <p:nvSpPr>
            <p:cNvPr id="16413" name="任意多边形 11292"/>
            <p:cNvSpPr/>
            <p:nvPr/>
          </p:nvSpPr>
          <p:spPr>
            <a:xfrm>
              <a:off x="2" y="1601"/>
              <a:ext cx="5752" cy="1864"/>
            </a:xfrm>
            <a:custGeom>
              <a:avLst/>
              <a:gdLst/>
              <a:ahLst/>
              <a:cxnLst/>
              <a:rect l="0" t="0" r="0" b="0"/>
              <a:pathLst>
                <a:path w="5740" h="1864">
                  <a:moveTo>
                    <a:pt x="0" y="371"/>
                  </a:moveTo>
                  <a:lnTo>
                    <a:pt x="5740" y="1864"/>
                  </a:lnTo>
                  <a:lnTo>
                    <a:pt x="5740" y="1834"/>
                  </a:lnTo>
                  <a:lnTo>
                    <a:pt x="0" y="0"/>
                  </a:lnTo>
                  <a:lnTo>
                    <a:pt x="0" y="371"/>
                  </a:lnTo>
                  <a:lnTo>
                    <a:pt x="0" y="371"/>
                  </a:lnTo>
                  <a:close/>
                </a:path>
              </a:pathLst>
            </a:custGeom>
            <a:gradFill rotWithShape="0">
              <a:gsLst>
                <a:gs pos="0">
                  <a:srgbClr val="000061"/>
                </a:gs>
                <a:gs pos="100000">
                  <a:schemeClr val="bg1"/>
                </a:gs>
              </a:gsLst>
              <a:lin ang="2700000" scaled="1"/>
              <a:tileRect/>
            </a:gradFill>
            <a:ln w="9525">
              <a:noFill/>
            </a:ln>
          </p:spPr>
          <p:txBody>
            <a:bodyPr/>
            <a:lstStyle/>
            <a:p>
              <a:endParaRPr lang="en-US" sz="100"/>
            </a:p>
          </p:txBody>
        </p:sp>
        <p:sp>
          <p:nvSpPr>
            <p:cNvPr id="16414" name="任意多边形 11293"/>
            <p:cNvSpPr/>
            <p:nvPr/>
          </p:nvSpPr>
          <p:spPr>
            <a:xfrm>
              <a:off x="5754" y="3483"/>
              <a:ext cx="6" cy="6"/>
            </a:xfrm>
            <a:custGeom>
              <a:avLst/>
              <a:gdLst/>
              <a:ahLst/>
              <a:cxnLst/>
              <a:rect l="0" t="0" r="0" b="0"/>
              <a:pathLst>
                <a:path w="6" h="6">
                  <a:moveTo>
                    <a:pt x="6" y="6"/>
                  </a:moveTo>
                  <a:lnTo>
                    <a:pt x="0" y="0"/>
                  </a:lnTo>
                  <a:lnTo>
                    <a:pt x="0" y="6"/>
                  </a:lnTo>
                  <a:lnTo>
                    <a:pt x="6" y="6"/>
                  </a:lnTo>
                  <a:lnTo>
                    <a:pt x="6" y="6"/>
                  </a:lnTo>
                  <a:close/>
                </a:path>
              </a:pathLst>
            </a:custGeom>
            <a:solidFill>
              <a:srgbClr val="18FF00"/>
            </a:solidFill>
            <a:ln w="9525">
              <a:noFill/>
            </a:ln>
          </p:spPr>
          <p:txBody>
            <a:bodyPr/>
            <a:lstStyle/>
            <a:p>
              <a:endParaRPr lang="en-US" sz="100"/>
            </a:p>
          </p:txBody>
        </p:sp>
        <p:sp>
          <p:nvSpPr>
            <p:cNvPr id="16415" name="任意多边形 11294"/>
            <p:cNvSpPr/>
            <p:nvPr/>
          </p:nvSpPr>
          <p:spPr>
            <a:xfrm>
              <a:off x="2" y="2152"/>
              <a:ext cx="5752" cy="1337"/>
            </a:xfrm>
            <a:custGeom>
              <a:avLst/>
              <a:gdLst/>
              <a:ahLst/>
              <a:cxnLst/>
              <a:rect l="0" t="0" r="0" b="0"/>
              <a:pathLst>
                <a:path w="5740" h="1337">
                  <a:moveTo>
                    <a:pt x="0" y="366"/>
                  </a:moveTo>
                  <a:lnTo>
                    <a:pt x="5740" y="1337"/>
                  </a:lnTo>
                  <a:lnTo>
                    <a:pt x="5740" y="1331"/>
                  </a:lnTo>
                  <a:lnTo>
                    <a:pt x="0" y="0"/>
                  </a:lnTo>
                  <a:lnTo>
                    <a:pt x="0" y="366"/>
                  </a:lnTo>
                  <a:lnTo>
                    <a:pt x="0" y="366"/>
                  </a:lnTo>
                  <a:close/>
                </a:path>
              </a:pathLst>
            </a:custGeom>
            <a:gradFill rotWithShape="0">
              <a:gsLst>
                <a:gs pos="0">
                  <a:srgbClr val="00005D"/>
                </a:gs>
                <a:gs pos="100000">
                  <a:schemeClr val="bg1"/>
                </a:gs>
              </a:gsLst>
              <a:lin ang="2700000" scaled="1"/>
              <a:tileRect/>
            </a:gradFill>
            <a:ln w="9525">
              <a:noFill/>
            </a:ln>
          </p:spPr>
          <p:txBody>
            <a:bodyPr/>
            <a:lstStyle/>
            <a:p>
              <a:endParaRPr lang="en-US" sz="100"/>
            </a:p>
          </p:txBody>
        </p:sp>
        <p:sp>
          <p:nvSpPr>
            <p:cNvPr id="16416" name="任意多边形 11295"/>
            <p:cNvSpPr/>
            <p:nvPr/>
          </p:nvSpPr>
          <p:spPr>
            <a:xfrm>
              <a:off x="2" y="3177"/>
              <a:ext cx="5752" cy="414"/>
            </a:xfrm>
            <a:custGeom>
              <a:avLst/>
              <a:gdLst/>
              <a:ahLst/>
              <a:cxnLst/>
              <a:rect l="0" t="0" r="0" b="0"/>
              <a:pathLst>
                <a:path w="5740" h="414">
                  <a:moveTo>
                    <a:pt x="0" y="48"/>
                  </a:moveTo>
                  <a:lnTo>
                    <a:pt x="5740" y="414"/>
                  </a:lnTo>
                  <a:lnTo>
                    <a:pt x="5740" y="402"/>
                  </a:lnTo>
                  <a:lnTo>
                    <a:pt x="0" y="0"/>
                  </a:lnTo>
                  <a:lnTo>
                    <a:pt x="0" y="48"/>
                  </a:lnTo>
                  <a:lnTo>
                    <a:pt x="0" y="48"/>
                  </a:lnTo>
                  <a:close/>
                </a:path>
              </a:pathLst>
            </a:custGeom>
            <a:gradFill rotWithShape="0">
              <a:gsLst>
                <a:gs pos="0">
                  <a:srgbClr val="000082"/>
                </a:gs>
                <a:gs pos="100000">
                  <a:schemeClr val="bg1"/>
                </a:gs>
              </a:gsLst>
              <a:lin ang="0" scaled="1"/>
              <a:tileRect/>
            </a:gradFill>
            <a:ln w="9525">
              <a:noFill/>
            </a:ln>
          </p:spPr>
          <p:txBody>
            <a:bodyPr/>
            <a:lstStyle/>
            <a:p>
              <a:endParaRPr lang="en-US" sz="100"/>
            </a:p>
          </p:txBody>
        </p:sp>
        <p:sp>
          <p:nvSpPr>
            <p:cNvPr id="16417" name="任意多边形 11296"/>
            <p:cNvSpPr/>
            <p:nvPr/>
          </p:nvSpPr>
          <p:spPr>
            <a:xfrm>
              <a:off x="1297" y="0"/>
              <a:ext cx="4457" cy="3177"/>
            </a:xfrm>
            <a:custGeom>
              <a:avLst/>
              <a:gdLst/>
              <a:ahLst/>
              <a:cxnLst/>
              <a:rect l="0" t="0" r="0" b="0"/>
              <a:pathLst>
                <a:path w="4448" h="3177">
                  <a:moveTo>
                    <a:pt x="0" y="0"/>
                  </a:moveTo>
                  <a:lnTo>
                    <a:pt x="4448" y="3177"/>
                  </a:lnTo>
                  <a:lnTo>
                    <a:pt x="4448" y="3153"/>
                  </a:lnTo>
                  <a:lnTo>
                    <a:pt x="125" y="0"/>
                  </a:lnTo>
                  <a:lnTo>
                    <a:pt x="0" y="0"/>
                  </a:lnTo>
                  <a:lnTo>
                    <a:pt x="0" y="0"/>
                  </a:lnTo>
                  <a:close/>
                </a:path>
              </a:pathLst>
            </a:custGeom>
            <a:gradFill rotWithShape="0">
              <a:gsLst>
                <a:gs pos="0">
                  <a:srgbClr val="00004A"/>
                </a:gs>
                <a:gs pos="100000">
                  <a:schemeClr val="bg1"/>
                </a:gs>
              </a:gsLst>
              <a:lin ang="2700000" scaled="1"/>
              <a:tileRect/>
            </a:gradFill>
            <a:ln w="9525">
              <a:noFill/>
            </a:ln>
          </p:spPr>
          <p:txBody>
            <a:bodyPr/>
            <a:lstStyle/>
            <a:p>
              <a:endParaRPr lang="en-US" sz="100"/>
            </a:p>
          </p:txBody>
        </p:sp>
        <p:sp>
          <p:nvSpPr>
            <p:cNvPr id="16418" name="任意多边形 11297"/>
            <p:cNvSpPr/>
            <p:nvPr/>
          </p:nvSpPr>
          <p:spPr>
            <a:xfrm>
              <a:off x="3321" y="0"/>
              <a:ext cx="2433" cy="2614"/>
            </a:xfrm>
            <a:custGeom>
              <a:avLst/>
              <a:gdLst/>
              <a:ahLst/>
              <a:cxnLst/>
              <a:rect l="0" t="0" r="0" b="0"/>
              <a:pathLst>
                <a:path w="2428" h="2614">
                  <a:moveTo>
                    <a:pt x="0" y="0"/>
                  </a:moveTo>
                  <a:lnTo>
                    <a:pt x="2428" y="2614"/>
                  </a:lnTo>
                  <a:lnTo>
                    <a:pt x="2428" y="2608"/>
                  </a:lnTo>
                  <a:lnTo>
                    <a:pt x="66" y="0"/>
                  </a:lnTo>
                  <a:lnTo>
                    <a:pt x="0" y="0"/>
                  </a:lnTo>
                  <a:lnTo>
                    <a:pt x="0" y="0"/>
                  </a:lnTo>
                  <a:close/>
                </a:path>
              </a:pathLst>
            </a:custGeom>
            <a:gradFill rotWithShape="0">
              <a:gsLst>
                <a:gs pos="0">
                  <a:srgbClr val="000082"/>
                </a:gs>
                <a:gs pos="100000">
                  <a:schemeClr val="bg1"/>
                </a:gs>
              </a:gsLst>
              <a:lin ang="2700000" scaled="1"/>
              <a:tileRect/>
            </a:gradFill>
            <a:ln w="9525">
              <a:noFill/>
            </a:ln>
          </p:spPr>
          <p:txBody>
            <a:bodyPr/>
            <a:lstStyle/>
            <a:p>
              <a:endParaRPr lang="en-US" sz="100"/>
            </a:p>
          </p:txBody>
        </p:sp>
        <p:sp>
          <p:nvSpPr>
            <p:cNvPr id="16419" name="任意多边形 11298"/>
            <p:cNvSpPr/>
            <p:nvPr/>
          </p:nvSpPr>
          <p:spPr>
            <a:xfrm>
              <a:off x="3950" y="0"/>
              <a:ext cx="1804" cy="2464"/>
            </a:xfrm>
            <a:custGeom>
              <a:avLst/>
              <a:gdLst/>
              <a:ahLst/>
              <a:cxnLst/>
              <a:rect l="0" t="0" r="0" b="0"/>
              <a:pathLst>
                <a:path w="1800" h="2464">
                  <a:moveTo>
                    <a:pt x="485" y="0"/>
                  </a:moveTo>
                  <a:lnTo>
                    <a:pt x="0" y="0"/>
                  </a:lnTo>
                  <a:lnTo>
                    <a:pt x="1800" y="2464"/>
                  </a:lnTo>
                  <a:lnTo>
                    <a:pt x="1800" y="2248"/>
                  </a:lnTo>
                  <a:lnTo>
                    <a:pt x="1794" y="2248"/>
                  </a:lnTo>
                  <a:lnTo>
                    <a:pt x="485" y="0"/>
                  </a:lnTo>
                  <a:lnTo>
                    <a:pt x="485" y="0"/>
                  </a:lnTo>
                  <a:close/>
                </a:path>
              </a:pathLst>
            </a:custGeom>
            <a:gradFill rotWithShape="0">
              <a:gsLst>
                <a:gs pos="0">
                  <a:srgbClr val="000065"/>
                </a:gs>
                <a:gs pos="100000">
                  <a:schemeClr val="bg2"/>
                </a:gs>
              </a:gsLst>
              <a:lin ang="5400000" scaled="1"/>
              <a:tileRect/>
            </a:gradFill>
            <a:ln w="9525">
              <a:noFill/>
            </a:ln>
          </p:spPr>
          <p:txBody>
            <a:bodyPr/>
            <a:lstStyle/>
            <a:p>
              <a:endParaRPr lang="en-US" sz="100"/>
            </a:p>
          </p:txBody>
        </p:sp>
        <p:sp>
          <p:nvSpPr>
            <p:cNvPr id="16420" name="任意多边形 11299"/>
            <p:cNvSpPr/>
            <p:nvPr/>
          </p:nvSpPr>
          <p:spPr>
            <a:xfrm>
              <a:off x="4519" y="0"/>
              <a:ext cx="1235" cy="2074"/>
            </a:xfrm>
            <a:custGeom>
              <a:avLst/>
              <a:gdLst/>
              <a:ahLst/>
              <a:cxnLst/>
              <a:rect l="0" t="0" r="0" b="0"/>
              <a:pathLst>
                <a:path w="1232" h="2074">
                  <a:moveTo>
                    <a:pt x="0" y="0"/>
                  </a:moveTo>
                  <a:lnTo>
                    <a:pt x="1232" y="2074"/>
                  </a:lnTo>
                  <a:lnTo>
                    <a:pt x="1232" y="2038"/>
                  </a:lnTo>
                  <a:lnTo>
                    <a:pt x="42" y="0"/>
                  </a:lnTo>
                  <a:lnTo>
                    <a:pt x="0" y="0"/>
                  </a:lnTo>
                  <a:lnTo>
                    <a:pt x="0" y="0"/>
                  </a:lnTo>
                  <a:close/>
                </a:path>
              </a:pathLst>
            </a:custGeom>
            <a:gradFill rotWithShape="0">
              <a:gsLst>
                <a:gs pos="0">
                  <a:srgbClr val="000058"/>
                </a:gs>
                <a:gs pos="100000">
                  <a:schemeClr val="bg1"/>
                </a:gs>
              </a:gsLst>
              <a:lin ang="2700000" scaled="1"/>
              <a:tileRect/>
            </a:gradFill>
            <a:ln w="9525">
              <a:noFill/>
            </a:ln>
          </p:spPr>
          <p:txBody>
            <a:bodyPr/>
            <a:lstStyle/>
            <a:p>
              <a:endParaRPr lang="en-US" sz="100"/>
            </a:p>
          </p:txBody>
        </p:sp>
        <p:sp>
          <p:nvSpPr>
            <p:cNvPr id="16421" name="任意多边形 11300"/>
            <p:cNvSpPr/>
            <p:nvPr/>
          </p:nvSpPr>
          <p:spPr>
            <a:xfrm>
              <a:off x="4694" y="0"/>
              <a:ext cx="1060" cy="1936"/>
            </a:xfrm>
            <a:custGeom>
              <a:avLst/>
              <a:gdLst/>
              <a:ahLst/>
              <a:cxnLst/>
              <a:rect l="0" t="0" r="0" b="0"/>
              <a:pathLst>
                <a:path w="1058" h="1936">
                  <a:moveTo>
                    <a:pt x="0" y="0"/>
                  </a:moveTo>
                  <a:lnTo>
                    <a:pt x="1058" y="1936"/>
                  </a:lnTo>
                  <a:lnTo>
                    <a:pt x="1058" y="1930"/>
                  </a:lnTo>
                  <a:lnTo>
                    <a:pt x="54" y="0"/>
                  </a:lnTo>
                  <a:lnTo>
                    <a:pt x="0" y="0"/>
                  </a:lnTo>
                  <a:lnTo>
                    <a:pt x="0" y="0"/>
                  </a:lnTo>
                  <a:close/>
                </a:path>
              </a:pathLst>
            </a:custGeom>
            <a:gradFill rotWithShape="0">
              <a:gsLst>
                <a:gs pos="0">
                  <a:srgbClr val="00006F"/>
                </a:gs>
                <a:gs pos="100000">
                  <a:schemeClr val="bg1"/>
                </a:gs>
              </a:gsLst>
              <a:lin ang="2700000" scaled="1"/>
              <a:tileRect/>
            </a:gradFill>
            <a:ln w="9525">
              <a:noFill/>
            </a:ln>
          </p:spPr>
          <p:txBody>
            <a:bodyPr/>
            <a:lstStyle/>
            <a:p>
              <a:endParaRPr lang="en-US" sz="100"/>
            </a:p>
          </p:txBody>
        </p:sp>
        <p:sp>
          <p:nvSpPr>
            <p:cNvPr id="16422" name="任意多边形 11301"/>
            <p:cNvSpPr/>
            <p:nvPr/>
          </p:nvSpPr>
          <p:spPr>
            <a:xfrm>
              <a:off x="4981" y="0"/>
              <a:ext cx="773" cy="1487"/>
            </a:xfrm>
            <a:custGeom>
              <a:avLst/>
              <a:gdLst/>
              <a:ahLst/>
              <a:cxnLst/>
              <a:rect l="0" t="0" r="0" b="0"/>
              <a:pathLst>
                <a:path w="771" h="1487">
                  <a:moveTo>
                    <a:pt x="771" y="1433"/>
                  </a:moveTo>
                  <a:lnTo>
                    <a:pt x="42" y="0"/>
                  </a:lnTo>
                  <a:lnTo>
                    <a:pt x="0" y="0"/>
                  </a:lnTo>
                  <a:lnTo>
                    <a:pt x="771" y="1487"/>
                  </a:lnTo>
                  <a:lnTo>
                    <a:pt x="771" y="1433"/>
                  </a:lnTo>
                  <a:lnTo>
                    <a:pt x="771" y="1433"/>
                  </a:lnTo>
                  <a:close/>
                </a:path>
              </a:pathLst>
            </a:custGeom>
            <a:gradFill rotWithShape="0">
              <a:gsLst>
                <a:gs pos="0">
                  <a:srgbClr val="000079"/>
                </a:gs>
                <a:gs pos="100000">
                  <a:schemeClr val="bg1"/>
                </a:gs>
              </a:gsLst>
              <a:lin ang="2700000" scaled="1"/>
              <a:tileRect/>
            </a:gradFill>
            <a:ln w="9525">
              <a:noFill/>
            </a:ln>
          </p:spPr>
          <p:txBody>
            <a:bodyPr/>
            <a:lstStyle/>
            <a:p>
              <a:endParaRPr lang="en-US" sz="100"/>
            </a:p>
          </p:txBody>
        </p:sp>
        <p:grpSp>
          <p:nvGrpSpPr>
            <p:cNvPr id="16423" name="组合 11302"/>
            <p:cNvGrpSpPr/>
            <p:nvPr userDrawn="1"/>
          </p:nvGrpSpPr>
          <p:grpSpPr>
            <a:xfrm>
              <a:off x="0" y="1632"/>
              <a:ext cx="5758" cy="1858"/>
              <a:chOff x="0" y="0"/>
              <a:chExt cx="5758" cy="1858"/>
            </a:xfrm>
          </p:grpSpPr>
          <p:sp>
            <p:nvSpPr>
              <p:cNvPr id="16424" name="任意多边形 11303"/>
              <p:cNvSpPr/>
              <p:nvPr/>
            </p:nvSpPr>
            <p:spPr>
              <a:xfrm>
                <a:off x="0" y="0"/>
                <a:ext cx="3670" cy="1313"/>
              </a:xfrm>
              <a:custGeom>
                <a:avLst/>
                <a:gdLst/>
                <a:ahLst/>
                <a:cxnLst/>
                <a:rect l="0" t="0" r="0" b="0"/>
                <a:pathLst>
                  <a:path w="3659" h="1313">
                    <a:moveTo>
                      <a:pt x="0" y="0"/>
                    </a:moveTo>
                    <a:lnTo>
                      <a:pt x="0" y="366"/>
                    </a:lnTo>
                    <a:lnTo>
                      <a:pt x="3635" y="1313"/>
                    </a:lnTo>
                    <a:lnTo>
                      <a:pt x="3647" y="1235"/>
                    </a:lnTo>
                    <a:lnTo>
                      <a:pt x="3659" y="1163"/>
                    </a:lnTo>
                    <a:lnTo>
                      <a:pt x="0" y="0"/>
                    </a:lnTo>
                    <a:lnTo>
                      <a:pt x="0" y="0"/>
                    </a:lnTo>
                    <a:close/>
                  </a:path>
                </a:pathLst>
              </a:custGeom>
              <a:gradFill rotWithShape="0">
                <a:gsLst>
                  <a:gs pos="0">
                    <a:srgbClr val="00006F"/>
                  </a:gs>
                  <a:gs pos="100000">
                    <a:schemeClr val="bg1"/>
                  </a:gs>
                </a:gsLst>
                <a:lin ang="0" scaled="1"/>
                <a:tileRect/>
              </a:gradFill>
              <a:ln w="9525">
                <a:noFill/>
              </a:ln>
            </p:spPr>
            <p:txBody>
              <a:bodyPr/>
              <a:lstStyle/>
              <a:p>
                <a:endParaRPr lang="en-US" sz="100"/>
              </a:p>
            </p:txBody>
          </p:sp>
          <p:sp>
            <p:nvSpPr>
              <p:cNvPr id="16425" name="任意多边形 11304"/>
              <p:cNvSpPr/>
              <p:nvPr/>
            </p:nvSpPr>
            <p:spPr>
              <a:xfrm>
                <a:off x="3646" y="1163"/>
                <a:ext cx="2112" cy="695"/>
              </a:xfrm>
              <a:custGeom>
                <a:avLst/>
                <a:gdLst/>
                <a:ahLst/>
                <a:cxnLst/>
                <a:rect l="0" t="0" r="0" b="0"/>
                <a:pathLst>
                  <a:path w="2105" h="695">
                    <a:moveTo>
                      <a:pt x="2105" y="665"/>
                    </a:moveTo>
                    <a:lnTo>
                      <a:pt x="24" y="0"/>
                    </a:lnTo>
                    <a:lnTo>
                      <a:pt x="12" y="72"/>
                    </a:lnTo>
                    <a:lnTo>
                      <a:pt x="0" y="150"/>
                    </a:lnTo>
                    <a:lnTo>
                      <a:pt x="2105" y="695"/>
                    </a:lnTo>
                    <a:lnTo>
                      <a:pt x="2105" y="665"/>
                    </a:lnTo>
                    <a:lnTo>
                      <a:pt x="2105" y="665"/>
                    </a:lnTo>
                    <a:close/>
                  </a:path>
                </a:pathLst>
              </a:custGeom>
              <a:gradFill rotWithShape="0">
                <a:gsLst>
                  <a:gs pos="0">
                    <a:schemeClr val="bg1"/>
                  </a:gs>
                  <a:gs pos="100000">
                    <a:srgbClr val="1717A2"/>
                  </a:gs>
                </a:gsLst>
                <a:lin ang="0" scaled="1"/>
                <a:tileRect/>
              </a:gradFill>
              <a:ln w="9525">
                <a:noFill/>
              </a:ln>
            </p:spPr>
            <p:txBody>
              <a:bodyPr/>
              <a:lstStyle/>
              <a:p>
                <a:endParaRPr lang="en-US" sz="100"/>
              </a:p>
            </p:txBody>
          </p:sp>
        </p:grpSp>
      </p:grpSp>
      <p:sp>
        <p:nvSpPr>
          <p:cNvPr id="11306" name="标题 11305"/>
          <p:cNvSpPr>
            <a:spLocks noGrp="1"/>
          </p:cNvSpPr>
          <p:nvPr>
            <p:ph type="ctrTitle" sz="quarter"/>
          </p:nvPr>
        </p:nvSpPr>
        <p:spPr>
          <a:xfrm>
            <a:off x="457200" y="1200360"/>
            <a:ext cx="8229600" cy="1371840"/>
          </a:xfrm>
          <a:prstGeom prst="rect">
            <a:avLst/>
          </a:prstGeom>
          <a:noFill/>
          <a:ln w="9525">
            <a:noFill/>
            <a:miter/>
          </a:ln>
        </p:spPr>
        <p:txBody>
          <a:bodyPr anchor="ctr"/>
          <a:lstStyle>
            <a:lvl1pPr lvl="0">
              <a:defRPr sz="3600" kern="1200"/>
            </a:lvl1pPr>
          </a:lstStyle>
          <a:p>
            <a:pPr lvl="0" fontAlgn="base"/>
            <a:r>
              <a:rPr lang="zh-CN" altLang="en-US" strike="noStrike" noProof="1"/>
              <a:t>单击此处编辑母版标题样式</a:t>
            </a:r>
          </a:p>
        </p:txBody>
      </p:sp>
      <p:sp>
        <p:nvSpPr>
          <p:cNvPr id="11307" name="副标题 11306"/>
          <p:cNvSpPr>
            <a:spLocks noGrp="1"/>
          </p:cNvSpPr>
          <p:nvPr>
            <p:ph type="subTitle" sz="quarter" idx="1"/>
          </p:nvPr>
        </p:nvSpPr>
        <p:spPr>
          <a:xfrm>
            <a:off x="1371600" y="2915160"/>
            <a:ext cx="6400800" cy="1314680"/>
          </a:xfrm>
          <a:prstGeom prst="rect">
            <a:avLst/>
          </a:prstGeom>
          <a:noFill/>
          <a:ln w="9525">
            <a:noFill/>
            <a:miter/>
          </a:ln>
        </p:spPr>
        <p:txBody>
          <a:bodyPr anchor="t"/>
          <a:lstStyle>
            <a:lvl1pPr marL="0" lvl="0" indent="0" algn="ctr">
              <a:buNone/>
              <a:defRPr sz="2700" kern="1200"/>
            </a:lvl1pPr>
            <a:lvl2pPr marL="342900" lvl="1" indent="-342900" algn="ctr">
              <a:buNone/>
              <a:defRPr sz="2700" kern="1200"/>
            </a:lvl2pPr>
            <a:lvl3pPr marL="685800" lvl="2" indent="-685800" algn="ctr">
              <a:buNone/>
              <a:defRPr sz="2700" kern="1200"/>
            </a:lvl3pPr>
            <a:lvl4pPr marL="1028700" lvl="3" indent="-1028700" algn="ctr">
              <a:buNone/>
              <a:defRPr sz="2700" kern="1200"/>
            </a:lvl4pPr>
            <a:lvl5pPr marL="1371600" lvl="4" indent="-1371600" algn="ctr">
              <a:buNone/>
              <a:defRPr sz="2700" kern="1200"/>
            </a:lvl5pPr>
          </a:lstStyle>
          <a:p>
            <a:pPr lvl="0" fontAlgn="base"/>
            <a:r>
              <a:rPr lang="zh-CN" altLang="en-US" strike="noStrike" noProof="1"/>
              <a:t>单击此处编辑母版副标题样式</a:t>
            </a:r>
          </a:p>
        </p:txBody>
      </p:sp>
      <p:sp>
        <p:nvSpPr>
          <p:cNvPr id="11308" name="日期占位符 11307"/>
          <p:cNvSpPr>
            <a:spLocks noGrp="1"/>
          </p:cNvSpPr>
          <p:nvPr>
            <p:ph type="dt" sz="quarter" idx="2"/>
          </p:nvPr>
        </p:nvSpPr>
        <p:spPr>
          <a:xfrm>
            <a:off x="457200" y="4683547"/>
            <a:ext cx="2133600" cy="342960"/>
          </a:xfrm>
          <a:prstGeom prst="rect">
            <a:avLst/>
          </a:prstGeom>
          <a:noFill/>
          <a:ln w="9525">
            <a:noFill/>
            <a:miter/>
          </a:ln>
        </p:spPr>
        <p:txBody>
          <a:bodyPr anchor="b"/>
          <a:lstStyle/>
          <a:p>
            <a:pPr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2022/10/31</a:t>
            </a:fld>
            <a:endParaRPr lang="zh-CN" altLang="en-US" strike="noStrike" noProof="1">
              <a:latin typeface="Arial" panose="020B0604020202020204" pitchFamily="34" charset="0"/>
              <a:ea typeface="宋体" panose="02010600030101010101" pitchFamily="2" charset="-122"/>
              <a:cs typeface="+mn-ea"/>
            </a:endParaRPr>
          </a:p>
        </p:txBody>
      </p:sp>
      <p:sp>
        <p:nvSpPr>
          <p:cNvPr id="11309" name="页脚占位符 11308"/>
          <p:cNvSpPr>
            <a:spLocks noGrp="1"/>
          </p:cNvSpPr>
          <p:nvPr>
            <p:ph type="ftr" sz="quarter" idx="3"/>
          </p:nvPr>
        </p:nvSpPr>
        <p:spPr>
          <a:xfrm>
            <a:off x="3124200" y="4687120"/>
            <a:ext cx="2895600" cy="342960"/>
          </a:xfrm>
          <a:prstGeom prst="rect">
            <a:avLst/>
          </a:prstGeom>
          <a:noFill/>
          <a:ln w="9525">
            <a:noFill/>
            <a:miter/>
          </a:ln>
        </p:spPr>
        <p:txBody>
          <a:bodyPr anchor="b"/>
          <a:lstStyle/>
          <a:p>
            <a:pPr fontAlgn="base"/>
            <a:endParaRPr lang="en-US" altLang="x-none" strike="noStrike" noProof="1"/>
          </a:p>
        </p:txBody>
      </p:sp>
      <p:sp>
        <p:nvSpPr>
          <p:cNvPr id="11310" name="灯片编号占位符 11309"/>
          <p:cNvSpPr>
            <a:spLocks noGrp="1"/>
          </p:cNvSpPr>
          <p:nvPr>
            <p:ph type="sldNum" sz="quarter" idx="4"/>
          </p:nvPr>
        </p:nvSpPr>
        <p:spPr>
          <a:xfrm>
            <a:off x="6553200" y="4683547"/>
            <a:ext cx="2133600" cy="342960"/>
          </a:xfrm>
          <a:prstGeom prst="rect">
            <a:avLst/>
          </a:prstGeom>
          <a:noFill/>
          <a:ln w="9525">
            <a:noFill/>
            <a:miter/>
          </a:ln>
        </p:spPr>
        <p:txBody>
          <a:bodyPr anchor="b"/>
          <a:lstStyle/>
          <a:p>
            <a:pPr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en-US" altLang="x-none" strike="noStrike" noProof="1"/>
          </a:p>
        </p:txBody>
      </p:sp>
    </p:spTree>
  </p:cSld>
  <p:clrMapOvr>
    <a:masterClrMapping/>
  </p:clrMapOvr>
  <p:hf hdr="0" ftr="0" dt="0"/>
</p:sldLayout>
</file>

<file path=ppt/slideLayouts/slideLayout9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4" name="Date Placeholder 3"/>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2022/10/31</a:t>
            </a:fld>
            <a:endParaRPr lang="zh-CN" altLang="en-US" strike="noStrike" noProof="1">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lvl="0" fontAlgn="base"/>
            <a:endParaRPr lang="zh-CN" altLang="en-US" strike="noStrike" noProof="1"/>
          </a:p>
        </p:txBody>
      </p:sp>
      <p:sp>
        <p:nvSpPr>
          <p:cNvPr id="6" name="Slide Number Placeholder 5"/>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hf hdr="0" ftr="0" dt="0"/>
</p:sldLayout>
</file>

<file path=ppt/slideLayouts/slideLayout9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528"/>
            <a:ext cx="7886700" cy="2139927"/>
          </a:xfrm>
        </p:spPr>
        <p:txBody>
          <a:bodyPr anchor="b"/>
          <a:lstStyle>
            <a:lvl1pPr>
              <a:defRPr sz="3375"/>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3442699"/>
            <a:ext cx="7886700" cy="1125337"/>
          </a:xfrm>
        </p:spPr>
        <p:txBody>
          <a:bodyPr/>
          <a:lstStyle>
            <a:lvl1pPr marL="0" indent="0">
              <a:buNone/>
              <a:defRPr sz="1350">
                <a:solidFill>
                  <a:schemeClr val="tx1">
                    <a:tint val="75000"/>
                  </a:schemeClr>
                </a:solidFill>
              </a:defRPr>
            </a:lvl1pPr>
            <a:lvl2pPr marL="257175" indent="0">
              <a:buNone/>
              <a:defRPr sz="1125">
                <a:solidFill>
                  <a:schemeClr val="tx1">
                    <a:tint val="75000"/>
                  </a:schemeClr>
                </a:solidFill>
              </a:defRPr>
            </a:lvl2pPr>
            <a:lvl3pPr marL="514350" indent="0">
              <a:buNone/>
              <a:defRPr sz="1015">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8035" indent="0">
              <a:buNone/>
              <a:defRPr sz="900">
                <a:solidFill>
                  <a:schemeClr val="tx1">
                    <a:tint val="75000"/>
                  </a:schemeClr>
                </a:solidFill>
              </a:defRPr>
            </a:lvl9pPr>
          </a:lstStyle>
          <a:p>
            <a:pPr lvl="0" fontAlgn="base"/>
            <a:r>
              <a:rPr lang="zh-CN" altLang="en-US" strike="noStrike" noProof="1" smtClean="0"/>
              <a:t>单击此处编辑母版文本样式</a:t>
            </a:r>
          </a:p>
        </p:txBody>
      </p:sp>
      <p:sp>
        <p:nvSpPr>
          <p:cNvPr id="4" name="Date Placeholder 3"/>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2022/10/31</a:t>
            </a:fld>
            <a:endParaRPr lang="zh-CN" altLang="en-US" strike="noStrike" noProof="1">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lvl="0" fontAlgn="base"/>
            <a:endParaRPr lang="zh-CN" altLang="en-US" strike="noStrike" noProof="1"/>
          </a:p>
        </p:txBody>
      </p:sp>
      <p:sp>
        <p:nvSpPr>
          <p:cNvPr id="6" name="Slide Number Placeholder 5"/>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hf hdr="0" ftr="0" dt="0"/>
</p:sldLayout>
</file>

<file path=ppt/slideLayouts/slideLayout9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200360"/>
            <a:ext cx="4032504" cy="3398638"/>
          </a:xfrm>
        </p:spPr>
        <p:txBody>
          <a:body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4296" y="1200360"/>
            <a:ext cx="4032504" cy="3398638"/>
          </a:xfrm>
        </p:spPr>
        <p:txBody>
          <a:body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5" name="Date Placeholder 4"/>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2022/10/31</a:t>
            </a:fld>
            <a:endParaRPr lang="zh-CN" altLang="en-US" strike="noStrike" noProof="1">
              <a:latin typeface="Arial" panose="020B0604020202020204" pitchFamily="34" charset="0"/>
              <a:ea typeface="宋体" panose="02010600030101010101" pitchFamily="2" charset="-122"/>
              <a:cs typeface="+mn-ea"/>
            </a:endParaRPr>
          </a:p>
        </p:txBody>
      </p:sp>
      <p:sp>
        <p:nvSpPr>
          <p:cNvPr id="6" name="Footer Placeholder 5"/>
          <p:cNvSpPr>
            <a:spLocks noGrp="1"/>
          </p:cNvSpPr>
          <p:nvPr>
            <p:ph type="ftr" sz="quarter" idx="11"/>
          </p:nvPr>
        </p:nvSpPr>
        <p:spPr/>
        <p:txBody>
          <a:bodyPr/>
          <a:lstStyle/>
          <a:p>
            <a:pPr lvl="0" fontAlgn="base"/>
            <a:endParaRPr lang="zh-CN" altLang="en-US" strike="noStrike" noProof="1"/>
          </a:p>
        </p:txBody>
      </p:sp>
      <p:sp>
        <p:nvSpPr>
          <p:cNvPr id="7" name="Slide Number Placeholder 6"/>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hf hdr="0" ftr="0" dt="0"/>
</p:sldLayout>
</file>

<file path=ppt/slideLayouts/slideLayout9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92"/>
            <a:ext cx="7886700" cy="994346"/>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334062"/>
            <a:ext cx="3655181" cy="618042"/>
          </a:xfrm>
        </p:spPr>
        <p:txBody>
          <a:bodyPr anchor="ctr" anchorCtr="0"/>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trike="noStrike" noProof="1" smtClean="0"/>
              <a:t>单击此处编辑母版文本样式</a:t>
            </a:r>
          </a:p>
        </p:txBody>
      </p:sp>
      <p:sp>
        <p:nvSpPr>
          <p:cNvPr id="4" name="内容占位符 3"/>
          <p:cNvSpPr>
            <a:spLocks noGrp="1"/>
          </p:cNvSpPr>
          <p:nvPr>
            <p:ph sz="half" idx="2"/>
          </p:nvPr>
        </p:nvSpPr>
        <p:spPr>
          <a:xfrm>
            <a:off x="890081" y="1999384"/>
            <a:ext cx="3655181" cy="2643675"/>
          </a:xfrm>
        </p:spPr>
        <p:txBody>
          <a:body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334062"/>
            <a:ext cx="3673182" cy="618042"/>
          </a:xfrm>
        </p:spPr>
        <p:txBody>
          <a:bodyPr anchor="ctr" anchorCtr="0"/>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trike="noStrike" noProof="1" smtClean="0"/>
              <a:t>单击此处编辑母版文本样式</a:t>
            </a:r>
          </a:p>
        </p:txBody>
      </p:sp>
      <p:sp>
        <p:nvSpPr>
          <p:cNvPr id="6" name="内容占位符 5"/>
          <p:cNvSpPr>
            <a:spLocks noGrp="1"/>
          </p:cNvSpPr>
          <p:nvPr>
            <p:ph sz="quarter" idx="4"/>
          </p:nvPr>
        </p:nvSpPr>
        <p:spPr>
          <a:xfrm>
            <a:off x="4692704" y="1999384"/>
            <a:ext cx="3673182" cy="2643675"/>
          </a:xfrm>
        </p:spPr>
        <p:txBody>
          <a:body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7" name="Date Placeholder 6"/>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2022/10/31</a:t>
            </a:fld>
            <a:endParaRPr lang="zh-CN" altLang="en-US" strike="noStrike" noProof="1">
              <a:latin typeface="Arial" panose="020B0604020202020204" pitchFamily="34" charset="0"/>
              <a:ea typeface="宋体" panose="02010600030101010101" pitchFamily="2" charset="-122"/>
              <a:cs typeface="+mn-ea"/>
            </a:endParaRPr>
          </a:p>
        </p:txBody>
      </p:sp>
      <p:sp>
        <p:nvSpPr>
          <p:cNvPr id="8" name="Footer Placeholder 7"/>
          <p:cNvSpPr>
            <a:spLocks noGrp="1"/>
          </p:cNvSpPr>
          <p:nvPr>
            <p:ph type="ftr" sz="quarter" idx="11"/>
          </p:nvPr>
        </p:nvSpPr>
        <p:spPr/>
        <p:txBody>
          <a:bodyPr/>
          <a:lstStyle/>
          <a:p>
            <a:pPr lvl="0" fontAlgn="base"/>
            <a:endParaRPr lang="zh-CN" altLang="en-US" strike="noStrike" noProof="1"/>
          </a:p>
        </p:txBody>
      </p:sp>
      <p:sp>
        <p:nvSpPr>
          <p:cNvPr id="9" name="Slide Number Placeholder 8"/>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hf hdr="0" ftr="0" dt="0"/>
</p:sldLayout>
</file>

<file path=ppt/slideLayouts/slideLayout9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Date Placeholder 2"/>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2022/10/31</a:t>
            </a:fld>
            <a:endParaRPr lang="zh-CN" altLang="en-US" strike="noStrike" noProof="1">
              <a:latin typeface="Arial" panose="020B0604020202020204" pitchFamily="34" charset="0"/>
              <a:ea typeface="宋体" panose="02010600030101010101" pitchFamily="2" charset="-122"/>
              <a:cs typeface="+mn-ea"/>
            </a:endParaRPr>
          </a:p>
        </p:txBody>
      </p:sp>
      <p:sp>
        <p:nvSpPr>
          <p:cNvPr id="4" name="Footer Placeholder 3"/>
          <p:cNvSpPr>
            <a:spLocks noGrp="1"/>
          </p:cNvSpPr>
          <p:nvPr>
            <p:ph type="ftr" sz="quarter" idx="11"/>
          </p:nvPr>
        </p:nvSpPr>
        <p:spPr/>
        <p:txBody>
          <a:bodyPr/>
          <a:lstStyle/>
          <a:p>
            <a:pPr lvl="0" fontAlgn="base"/>
            <a:endParaRPr lang="zh-CN" altLang="en-US" strike="noStrike" noProof="1"/>
          </a:p>
        </p:txBody>
      </p:sp>
      <p:sp>
        <p:nvSpPr>
          <p:cNvPr id="5" name="Slide Number Placeholder 4"/>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hf hdr="0" ftr="0" dt="0"/>
</p:sldLayout>
</file>

<file path=ppt/slideLayouts/slideLayout9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2022/10/31</a:t>
            </a:fld>
            <a:endParaRPr lang="zh-CN" altLang="en-US" strike="noStrike" noProof="1">
              <a:latin typeface="Arial" panose="020B0604020202020204" pitchFamily="34" charset="0"/>
              <a:ea typeface="宋体" panose="02010600030101010101" pitchFamily="2" charset="-122"/>
              <a:cs typeface="+mn-ea"/>
            </a:endParaRPr>
          </a:p>
        </p:txBody>
      </p:sp>
      <p:sp>
        <p:nvSpPr>
          <p:cNvPr id="3" name="Footer Placeholder 2"/>
          <p:cNvSpPr>
            <a:spLocks noGrp="1"/>
          </p:cNvSpPr>
          <p:nvPr>
            <p:ph type="ftr" sz="quarter" idx="11"/>
          </p:nvPr>
        </p:nvSpPr>
        <p:spPr/>
        <p:txBody>
          <a:bodyPr/>
          <a:lstStyle/>
          <a:p>
            <a:pPr lvl="0" fontAlgn="base"/>
            <a:endParaRPr lang="zh-CN" altLang="en-US" strike="noStrike" noProof="1"/>
          </a:p>
        </p:txBody>
      </p:sp>
      <p:sp>
        <p:nvSpPr>
          <p:cNvPr id="4" name="Slide Number Placeholder 3"/>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hf hdr="0" ftr="0" dt="0"/>
</p:sldLayout>
</file>

<file path=ppt/slideLayouts/slideLayout9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2949178" cy="1200360"/>
          </a:xfrm>
        </p:spPr>
        <p:txBody>
          <a:bodyPr anchor="b"/>
          <a:lstStyle>
            <a:lvl1pPr>
              <a:defRPr sz="18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740698"/>
            <a:ext cx="4629150" cy="3655858"/>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1543320"/>
            <a:ext cx="2949178" cy="2859191"/>
          </a:xfrm>
        </p:spPr>
        <p:txBody>
          <a:bodyPr/>
          <a:lstStyle>
            <a:lvl1pPr marL="0" indent="0">
              <a:buNone/>
              <a:defRPr sz="900"/>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225" indent="0">
              <a:buNone/>
              <a:defRPr sz="565"/>
            </a:lvl8pPr>
            <a:lvl9pPr marL="2058035" indent="0">
              <a:buNone/>
              <a:defRPr sz="565"/>
            </a:lvl9pPr>
          </a:lstStyle>
          <a:p>
            <a:pPr lvl="0" fontAlgn="base"/>
            <a:r>
              <a:rPr lang="zh-CN" altLang="en-US" strike="noStrike" noProof="1" smtClean="0"/>
              <a:t>单击此处编辑母版文本样式</a:t>
            </a:r>
          </a:p>
        </p:txBody>
      </p:sp>
      <p:sp>
        <p:nvSpPr>
          <p:cNvPr id="5" name="Date Placeholder 4"/>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2022/10/31</a:t>
            </a:fld>
            <a:endParaRPr lang="zh-CN" altLang="en-US" strike="noStrike" noProof="1">
              <a:latin typeface="Arial" panose="020B0604020202020204" pitchFamily="34" charset="0"/>
              <a:ea typeface="宋体" panose="02010600030101010101" pitchFamily="2" charset="-122"/>
              <a:cs typeface="+mn-ea"/>
            </a:endParaRPr>
          </a:p>
        </p:txBody>
      </p:sp>
      <p:sp>
        <p:nvSpPr>
          <p:cNvPr id="6" name="Footer Placeholder 5"/>
          <p:cNvSpPr>
            <a:spLocks noGrp="1"/>
          </p:cNvSpPr>
          <p:nvPr>
            <p:ph type="ftr" sz="quarter" idx="11"/>
          </p:nvPr>
        </p:nvSpPr>
        <p:spPr/>
        <p:txBody>
          <a:bodyPr/>
          <a:lstStyle/>
          <a:p>
            <a:pPr lvl="0" fontAlgn="base"/>
            <a:endParaRPr lang="zh-CN" altLang="en-US" strike="noStrike" noProof="1"/>
          </a:p>
        </p:txBody>
      </p:sp>
      <p:sp>
        <p:nvSpPr>
          <p:cNvPr id="7" name="Slide Number Placeholder 6"/>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hf hdr="0" ftr="0" dt="0"/>
</p:sldLayout>
</file>

<file path=ppt/slideLayouts/slideLayout9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3124012" cy="1200360"/>
          </a:xfrm>
        </p:spPr>
        <p:txBody>
          <a:bodyPr anchor="b"/>
          <a:lstStyle>
            <a:lvl1pPr>
              <a:defRPr sz="18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342961"/>
            <a:ext cx="4629150" cy="4053597"/>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8035" indent="0">
              <a:buNone/>
              <a:defRPr sz="1125"/>
            </a:lvl9pPr>
          </a:lstStyle>
          <a:p>
            <a:pPr fontAlgn="base"/>
            <a:endParaRPr lang="zh-CN" altLang="en-US" strike="noStrike" noProof="1"/>
          </a:p>
        </p:txBody>
      </p:sp>
      <p:sp>
        <p:nvSpPr>
          <p:cNvPr id="4" name="文本占位符 3"/>
          <p:cNvSpPr>
            <a:spLocks noGrp="1"/>
          </p:cNvSpPr>
          <p:nvPr>
            <p:ph type="body" sz="half" idx="2"/>
          </p:nvPr>
        </p:nvSpPr>
        <p:spPr>
          <a:xfrm>
            <a:off x="629841" y="1543320"/>
            <a:ext cx="3124012" cy="2859191"/>
          </a:xfrm>
        </p:spPr>
        <p:txBody>
          <a:bodyPr/>
          <a:lstStyle>
            <a:lvl1pPr marL="0" indent="0">
              <a:buNone/>
              <a:defRPr sz="1125"/>
            </a:lvl1pPr>
            <a:lvl2pPr marL="257175" indent="0">
              <a:buNone/>
              <a:defRPr sz="1015"/>
            </a:lvl2pPr>
            <a:lvl3pPr marL="514350" indent="0">
              <a:buNone/>
              <a:defRPr sz="900"/>
            </a:lvl3pPr>
            <a:lvl4pPr marL="771525" indent="0">
              <a:buNone/>
              <a:defRPr sz="790"/>
            </a:lvl4pPr>
            <a:lvl5pPr marL="1028700" indent="0">
              <a:buNone/>
              <a:defRPr sz="790"/>
            </a:lvl5pPr>
            <a:lvl6pPr marL="1285875" indent="0">
              <a:buNone/>
              <a:defRPr sz="790"/>
            </a:lvl6pPr>
            <a:lvl7pPr marL="1543050" indent="0">
              <a:buNone/>
              <a:defRPr sz="790"/>
            </a:lvl7pPr>
            <a:lvl8pPr marL="1800225" indent="0">
              <a:buNone/>
              <a:defRPr sz="790"/>
            </a:lvl8pPr>
            <a:lvl9pPr marL="2058035" indent="0">
              <a:buNone/>
              <a:defRPr sz="790"/>
            </a:lvl9pPr>
          </a:lstStyle>
          <a:p>
            <a:pPr lvl="0" fontAlgn="base"/>
            <a:r>
              <a:rPr lang="zh-CN" altLang="en-US" strike="noStrike" noProof="1" smtClean="0"/>
              <a:t>单击此处编辑母版文本样式</a:t>
            </a:r>
          </a:p>
        </p:txBody>
      </p:sp>
      <p:sp>
        <p:nvSpPr>
          <p:cNvPr id="5" name="Date Placeholder 4"/>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2022/10/31</a:t>
            </a:fld>
            <a:endParaRPr lang="zh-CN" altLang="en-US" strike="noStrike" noProof="1">
              <a:latin typeface="Arial" panose="020B0604020202020204" pitchFamily="34" charset="0"/>
              <a:ea typeface="宋体" panose="02010600030101010101" pitchFamily="2" charset="-122"/>
              <a:cs typeface="+mn-ea"/>
            </a:endParaRPr>
          </a:p>
        </p:txBody>
      </p:sp>
      <p:sp>
        <p:nvSpPr>
          <p:cNvPr id="6" name="Footer Placeholder 5"/>
          <p:cNvSpPr>
            <a:spLocks noGrp="1"/>
          </p:cNvSpPr>
          <p:nvPr>
            <p:ph type="ftr" sz="quarter" idx="11"/>
          </p:nvPr>
        </p:nvSpPr>
        <p:spPr/>
        <p:txBody>
          <a:bodyPr/>
          <a:lstStyle/>
          <a:p>
            <a:pPr lvl="0" fontAlgn="base"/>
            <a:endParaRPr lang="zh-CN" altLang="en-US" strike="noStrike" noProof="1"/>
          </a:p>
        </p:txBody>
      </p:sp>
      <p:sp>
        <p:nvSpPr>
          <p:cNvPr id="7" name="Slide Number Placeholder 6"/>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hf hdr="0" ftr="0" dt="0"/>
</p:sldLayout>
</file>

<file path=ppt/slideLayouts/slideLayout9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4" name="Date Placeholder 3"/>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2022/10/31</a:t>
            </a:fld>
            <a:endParaRPr lang="zh-CN" altLang="en-US" strike="noStrike" noProof="1">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lvl="0" fontAlgn="base"/>
            <a:endParaRPr lang="zh-CN" altLang="en-US" strike="noStrike" noProof="1"/>
          </a:p>
        </p:txBody>
      </p:sp>
      <p:sp>
        <p:nvSpPr>
          <p:cNvPr id="6" name="Slide Number Placeholder 5"/>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08.xml"/><Relationship Id="rId3" Type="http://schemas.openxmlformats.org/officeDocument/2006/relationships/slideLayout" Target="../slideLayouts/slideLayout103.xml"/><Relationship Id="rId7" Type="http://schemas.openxmlformats.org/officeDocument/2006/relationships/slideLayout" Target="../slideLayouts/slideLayout107.xml"/><Relationship Id="rId12" Type="http://schemas.openxmlformats.org/officeDocument/2006/relationships/theme" Target="../theme/theme10.xml"/><Relationship Id="rId2" Type="http://schemas.openxmlformats.org/officeDocument/2006/relationships/slideLayout" Target="../slideLayouts/slideLayout102.xml"/><Relationship Id="rId1" Type="http://schemas.openxmlformats.org/officeDocument/2006/relationships/slideLayout" Target="../slideLayouts/slideLayout101.xml"/><Relationship Id="rId6" Type="http://schemas.openxmlformats.org/officeDocument/2006/relationships/slideLayout" Target="../slideLayouts/slideLayout106.xml"/><Relationship Id="rId11" Type="http://schemas.openxmlformats.org/officeDocument/2006/relationships/slideLayout" Target="../slideLayouts/slideLayout111.xml"/><Relationship Id="rId5" Type="http://schemas.openxmlformats.org/officeDocument/2006/relationships/slideLayout" Target="../slideLayouts/slideLayout105.xml"/><Relationship Id="rId10" Type="http://schemas.openxmlformats.org/officeDocument/2006/relationships/slideLayout" Target="../slideLayouts/slideLayout110.xml"/><Relationship Id="rId4" Type="http://schemas.openxmlformats.org/officeDocument/2006/relationships/slideLayout" Target="../slideLayouts/slideLayout104.xml"/><Relationship Id="rId9" Type="http://schemas.openxmlformats.org/officeDocument/2006/relationships/slideLayout" Target="../slideLayouts/slideLayout109.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19.xml"/><Relationship Id="rId13" Type="http://schemas.openxmlformats.org/officeDocument/2006/relationships/theme" Target="../theme/theme11.xml"/><Relationship Id="rId3" Type="http://schemas.openxmlformats.org/officeDocument/2006/relationships/slideLayout" Target="../slideLayouts/slideLayout114.xml"/><Relationship Id="rId7" Type="http://schemas.openxmlformats.org/officeDocument/2006/relationships/slideLayout" Target="../slideLayouts/slideLayout118.xml"/><Relationship Id="rId12" Type="http://schemas.openxmlformats.org/officeDocument/2006/relationships/slideLayout" Target="../slideLayouts/slideLayout123.xml"/><Relationship Id="rId2" Type="http://schemas.openxmlformats.org/officeDocument/2006/relationships/slideLayout" Target="../slideLayouts/slideLayout113.xml"/><Relationship Id="rId16" Type="http://schemas.openxmlformats.org/officeDocument/2006/relationships/image" Target="../media/image4.png"/><Relationship Id="rId1" Type="http://schemas.openxmlformats.org/officeDocument/2006/relationships/slideLayout" Target="../slideLayouts/slideLayout112.xml"/><Relationship Id="rId6" Type="http://schemas.openxmlformats.org/officeDocument/2006/relationships/slideLayout" Target="../slideLayouts/slideLayout117.xml"/><Relationship Id="rId11" Type="http://schemas.openxmlformats.org/officeDocument/2006/relationships/slideLayout" Target="../slideLayouts/slideLayout122.xml"/><Relationship Id="rId5" Type="http://schemas.openxmlformats.org/officeDocument/2006/relationships/slideLayout" Target="../slideLayouts/slideLayout116.xml"/><Relationship Id="rId15" Type="http://schemas.openxmlformats.org/officeDocument/2006/relationships/image" Target="../media/image3.png"/><Relationship Id="rId10" Type="http://schemas.openxmlformats.org/officeDocument/2006/relationships/slideLayout" Target="../slideLayouts/slideLayout121.xml"/><Relationship Id="rId4" Type="http://schemas.openxmlformats.org/officeDocument/2006/relationships/slideLayout" Target="../slideLayouts/slideLayout115.xml"/><Relationship Id="rId9" Type="http://schemas.openxmlformats.org/officeDocument/2006/relationships/slideLayout" Target="../slideLayouts/slideLayout120.xml"/><Relationship Id="rId14" Type="http://schemas.openxmlformats.org/officeDocument/2006/relationships/image" Target="../media/image2.png"/></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31.xml"/><Relationship Id="rId3" Type="http://schemas.openxmlformats.org/officeDocument/2006/relationships/slideLayout" Target="../slideLayouts/slideLayout126.xml"/><Relationship Id="rId7" Type="http://schemas.openxmlformats.org/officeDocument/2006/relationships/slideLayout" Target="../slideLayouts/slideLayout130.xml"/><Relationship Id="rId12" Type="http://schemas.openxmlformats.org/officeDocument/2006/relationships/theme" Target="../theme/theme12.xml"/><Relationship Id="rId2" Type="http://schemas.openxmlformats.org/officeDocument/2006/relationships/slideLayout" Target="../slideLayouts/slideLayout125.xml"/><Relationship Id="rId1" Type="http://schemas.openxmlformats.org/officeDocument/2006/relationships/slideLayout" Target="../slideLayouts/slideLayout124.xml"/><Relationship Id="rId6" Type="http://schemas.openxmlformats.org/officeDocument/2006/relationships/slideLayout" Target="../slideLayouts/slideLayout129.xml"/><Relationship Id="rId11" Type="http://schemas.openxmlformats.org/officeDocument/2006/relationships/slideLayout" Target="../slideLayouts/slideLayout134.xml"/><Relationship Id="rId5" Type="http://schemas.openxmlformats.org/officeDocument/2006/relationships/slideLayout" Target="../slideLayouts/slideLayout128.xml"/><Relationship Id="rId10" Type="http://schemas.openxmlformats.org/officeDocument/2006/relationships/slideLayout" Target="../slideLayouts/slideLayout133.xml"/><Relationship Id="rId4" Type="http://schemas.openxmlformats.org/officeDocument/2006/relationships/slideLayout" Target="../slideLayouts/slideLayout127.xml"/><Relationship Id="rId9" Type="http://schemas.openxmlformats.org/officeDocument/2006/relationships/slideLayout" Target="../slideLayouts/slideLayout13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2.xml"/><Relationship Id="rId3" Type="http://schemas.openxmlformats.org/officeDocument/2006/relationships/slideLayout" Target="../slideLayouts/slideLayout37.xml"/><Relationship Id="rId7" Type="http://schemas.openxmlformats.org/officeDocument/2006/relationships/slideLayout" Target="../slideLayouts/slideLayout41.xml"/><Relationship Id="rId12" Type="http://schemas.openxmlformats.org/officeDocument/2006/relationships/theme" Target="../theme/theme4.xml"/><Relationship Id="rId2" Type="http://schemas.openxmlformats.org/officeDocument/2006/relationships/slideLayout" Target="../slideLayouts/slideLayout36.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0" Type="http://schemas.openxmlformats.org/officeDocument/2006/relationships/slideLayout" Target="../slideLayouts/slideLayout44.xml"/><Relationship Id="rId4" Type="http://schemas.openxmlformats.org/officeDocument/2006/relationships/slideLayout" Target="../slideLayouts/slideLayout38.xml"/><Relationship Id="rId9" Type="http://schemas.openxmlformats.org/officeDocument/2006/relationships/slideLayout" Target="../slideLayouts/slideLayout43.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3.xml"/><Relationship Id="rId3" Type="http://schemas.openxmlformats.org/officeDocument/2006/relationships/slideLayout" Target="../slideLayouts/slideLayout48.xml"/><Relationship Id="rId7" Type="http://schemas.openxmlformats.org/officeDocument/2006/relationships/slideLayout" Target="../slideLayouts/slideLayout52.xml"/><Relationship Id="rId12" Type="http://schemas.openxmlformats.org/officeDocument/2006/relationships/theme" Target="../theme/theme5.xml"/><Relationship Id="rId2" Type="http://schemas.openxmlformats.org/officeDocument/2006/relationships/slideLayout" Target="../slideLayouts/slideLayout47.xml"/><Relationship Id="rId1" Type="http://schemas.openxmlformats.org/officeDocument/2006/relationships/slideLayout" Target="../slideLayouts/slideLayout46.xml"/><Relationship Id="rId6" Type="http://schemas.openxmlformats.org/officeDocument/2006/relationships/slideLayout" Target="../slideLayouts/slideLayout51.xml"/><Relationship Id="rId11" Type="http://schemas.openxmlformats.org/officeDocument/2006/relationships/slideLayout" Target="../slideLayouts/slideLayout56.xml"/><Relationship Id="rId5" Type="http://schemas.openxmlformats.org/officeDocument/2006/relationships/slideLayout" Target="../slideLayouts/slideLayout50.xml"/><Relationship Id="rId10" Type="http://schemas.openxmlformats.org/officeDocument/2006/relationships/slideLayout" Target="../slideLayouts/slideLayout55.xml"/><Relationship Id="rId4" Type="http://schemas.openxmlformats.org/officeDocument/2006/relationships/slideLayout" Target="../slideLayouts/slideLayout49.xml"/><Relationship Id="rId9" Type="http://schemas.openxmlformats.org/officeDocument/2006/relationships/slideLayout" Target="../slideLayouts/slideLayout54.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4.xml"/><Relationship Id="rId13" Type="http://schemas.openxmlformats.org/officeDocument/2006/relationships/image" Target="../media/image2.png"/><Relationship Id="rId3" Type="http://schemas.openxmlformats.org/officeDocument/2006/relationships/slideLayout" Target="../slideLayouts/slideLayout59.xml"/><Relationship Id="rId7" Type="http://schemas.openxmlformats.org/officeDocument/2006/relationships/slideLayout" Target="../slideLayouts/slideLayout63.xml"/><Relationship Id="rId12" Type="http://schemas.openxmlformats.org/officeDocument/2006/relationships/theme" Target="../theme/theme6.xml"/><Relationship Id="rId2" Type="http://schemas.openxmlformats.org/officeDocument/2006/relationships/slideLayout" Target="../slideLayouts/slideLayout58.xml"/><Relationship Id="rId1" Type="http://schemas.openxmlformats.org/officeDocument/2006/relationships/slideLayout" Target="../slideLayouts/slideLayout57.xml"/><Relationship Id="rId6" Type="http://schemas.openxmlformats.org/officeDocument/2006/relationships/slideLayout" Target="../slideLayouts/slideLayout62.xml"/><Relationship Id="rId11" Type="http://schemas.openxmlformats.org/officeDocument/2006/relationships/slideLayout" Target="../slideLayouts/slideLayout67.xml"/><Relationship Id="rId5" Type="http://schemas.openxmlformats.org/officeDocument/2006/relationships/slideLayout" Target="../slideLayouts/slideLayout61.xml"/><Relationship Id="rId15" Type="http://schemas.openxmlformats.org/officeDocument/2006/relationships/image" Target="../media/image4.png"/><Relationship Id="rId10" Type="http://schemas.openxmlformats.org/officeDocument/2006/relationships/slideLayout" Target="../slideLayouts/slideLayout66.xml"/><Relationship Id="rId4" Type="http://schemas.openxmlformats.org/officeDocument/2006/relationships/slideLayout" Target="../slideLayouts/slideLayout60.xml"/><Relationship Id="rId9" Type="http://schemas.openxmlformats.org/officeDocument/2006/relationships/slideLayout" Target="../slideLayouts/slideLayout65.xml"/><Relationship Id="rId14" Type="http://schemas.openxmlformats.org/officeDocument/2006/relationships/image" Target="../media/image3.png"/></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5.xml"/><Relationship Id="rId3" Type="http://schemas.openxmlformats.org/officeDocument/2006/relationships/slideLayout" Target="../slideLayouts/slideLayout70.xml"/><Relationship Id="rId7" Type="http://schemas.openxmlformats.org/officeDocument/2006/relationships/slideLayout" Target="../slideLayouts/slideLayout74.xml"/><Relationship Id="rId12" Type="http://schemas.openxmlformats.org/officeDocument/2006/relationships/theme" Target="../theme/theme7.xml"/><Relationship Id="rId2" Type="http://schemas.openxmlformats.org/officeDocument/2006/relationships/slideLayout" Target="../slideLayouts/slideLayout69.xml"/><Relationship Id="rId1" Type="http://schemas.openxmlformats.org/officeDocument/2006/relationships/slideLayout" Target="../slideLayouts/slideLayout68.xml"/><Relationship Id="rId6" Type="http://schemas.openxmlformats.org/officeDocument/2006/relationships/slideLayout" Target="../slideLayouts/slideLayout73.xml"/><Relationship Id="rId11" Type="http://schemas.openxmlformats.org/officeDocument/2006/relationships/slideLayout" Target="../slideLayouts/slideLayout78.xml"/><Relationship Id="rId5" Type="http://schemas.openxmlformats.org/officeDocument/2006/relationships/slideLayout" Target="../slideLayouts/slideLayout72.xml"/><Relationship Id="rId10" Type="http://schemas.openxmlformats.org/officeDocument/2006/relationships/slideLayout" Target="../slideLayouts/slideLayout77.xml"/><Relationship Id="rId4" Type="http://schemas.openxmlformats.org/officeDocument/2006/relationships/slideLayout" Target="../slideLayouts/slideLayout71.xml"/><Relationship Id="rId9" Type="http://schemas.openxmlformats.org/officeDocument/2006/relationships/slideLayout" Target="../slideLayouts/slideLayout76.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6.xml"/><Relationship Id="rId3" Type="http://schemas.openxmlformats.org/officeDocument/2006/relationships/slideLayout" Target="../slideLayouts/slideLayout81.xml"/><Relationship Id="rId7" Type="http://schemas.openxmlformats.org/officeDocument/2006/relationships/slideLayout" Target="../slideLayouts/slideLayout85.xml"/><Relationship Id="rId12" Type="http://schemas.openxmlformats.org/officeDocument/2006/relationships/theme" Target="../theme/theme8.xml"/><Relationship Id="rId2" Type="http://schemas.openxmlformats.org/officeDocument/2006/relationships/slideLayout" Target="../slideLayouts/slideLayout80.xml"/><Relationship Id="rId1" Type="http://schemas.openxmlformats.org/officeDocument/2006/relationships/slideLayout" Target="../slideLayouts/slideLayout79.xml"/><Relationship Id="rId6" Type="http://schemas.openxmlformats.org/officeDocument/2006/relationships/slideLayout" Target="../slideLayouts/slideLayout84.xml"/><Relationship Id="rId11" Type="http://schemas.openxmlformats.org/officeDocument/2006/relationships/slideLayout" Target="../slideLayouts/slideLayout89.xml"/><Relationship Id="rId5" Type="http://schemas.openxmlformats.org/officeDocument/2006/relationships/slideLayout" Target="../slideLayouts/slideLayout83.xml"/><Relationship Id="rId10" Type="http://schemas.openxmlformats.org/officeDocument/2006/relationships/slideLayout" Target="../slideLayouts/slideLayout88.xml"/><Relationship Id="rId4" Type="http://schemas.openxmlformats.org/officeDocument/2006/relationships/slideLayout" Target="../slideLayouts/slideLayout82.xml"/><Relationship Id="rId9" Type="http://schemas.openxmlformats.org/officeDocument/2006/relationships/slideLayout" Target="../slideLayouts/slideLayout87.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97.xml"/><Relationship Id="rId13" Type="http://schemas.openxmlformats.org/officeDocument/2006/relationships/image" Target="../media/image2.png"/><Relationship Id="rId3" Type="http://schemas.openxmlformats.org/officeDocument/2006/relationships/slideLayout" Target="../slideLayouts/slideLayout92.xml"/><Relationship Id="rId7" Type="http://schemas.openxmlformats.org/officeDocument/2006/relationships/slideLayout" Target="../slideLayouts/slideLayout96.xml"/><Relationship Id="rId12" Type="http://schemas.openxmlformats.org/officeDocument/2006/relationships/theme" Target="../theme/theme9.xml"/><Relationship Id="rId2" Type="http://schemas.openxmlformats.org/officeDocument/2006/relationships/slideLayout" Target="../slideLayouts/slideLayout91.xml"/><Relationship Id="rId1" Type="http://schemas.openxmlformats.org/officeDocument/2006/relationships/slideLayout" Target="../slideLayouts/slideLayout90.xml"/><Relationship Id="rId6" Type="http://schemas.openxmlformats.org/officeDocument/2006/relationships/slideLayout" Target="../slideLayouts/slideLayout95.xml"/><Relationship Id="rId11" Type="http://schemas.openxmlformats.org/officeDocument/2006/relationships/slideLayout" Target="../slideLayouts/slideLayout100.xml"/><Relationship Id="rId5" Type="http://schemas.openxmlformats.org/officeDocument/2006/relationships/slideLayout" Target="../slideLayouts/slideLayout94.xml"/><Relationship Id="rId15" Type="http://schemas.openxmlformats.org/officeDocument/2006/relationships/image" Target="../media/image4.png"/><Relationship Id="rId10" Type="http://schemas.openxmlformats.org/officeDocument/2006/relationships/slideLayout" Target="../slideLayouts/slideLayout99.xml"/><Relationship Id="rId4" Type="http://schemas.openxmlformats.org/officeDocument/2006/relationships/slideLayout" Target="../slideLayouts/slideLayout93.xml"/><Relationship Id="rId9" Type="http://schemas.openxmlformats.org/officeDocument/2006/relationships/slideLayout" Target="../slideLayouts/slideLayout98.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p:cNvSpPr>
          <p:nvPr>
            <p:ph type="title"/>
          </p:nvPr>
        </p:nvSpPr>
        <p:spPr>
          <a:xfrm>
            <a:off x="457200" y="206015"/>
            <a:ext cx="8229600" cy="857400"/>
          </a:xfrm>
          <a:prstGeom prst="rect">
            <a:avLst/>
          </a:prstGeom>
          <a:noFill/>
          <a:ln w="9525">
            <a:noFill/>
          </a:ln>
        </p:spPr>
        <p:txBody>
          <a:bodyPr anchor="ctr"/>
          <a:lstStyle/>
          <a:p>
            <a:pPr lvl="0" indent="0"/>
            <a:r>
              <a:rPr lang="zh-CN" altLang="en-US"/>
              <a:t>单击此处编辑母版标题样式</a:t>
            </a:r>
          </a:p>
        </p:txBody>
      </p:sp>
      <p:sp>
        <p:nvSpPr>
          <p:cNvPr id="1027" name="Rectangle 3"/>
          <p:cNvSpPr>
            <a:spLocks noGrp="1"/>
          </p:cNvSpPr>
          <p:nvPr>
            <p:ph type="body"/>
          </p:nvPr>
        </p:nvSpPr>
        <p:spPr>
          <a:xfrm>
            <a:off x="457200" y="1200360"/>
            <a:ext cx="8229600" cy="3395066"/>
          </a:xfrm>
          <a:prstGeom prst="rect">
            <a:avLst/>
          </a:prstGeom>
          <a:noFill/>
          <a:ln w="9525">
            <a:noFill/>
          </a:ln>
        </p:spPr>
        <p:txBody>
          <a:bodyPr anchor="t"/>
          <a:lstStyle/>
          <a:p>
            <a:pPr lvl="0" indent="-342900"/>
            <a:r>
              <a:rPr lang="zh-CN" altLang="en-US"/>
              <a:t>单击此处编辑母版文本样式</a:t>
            </a:r>
          </a:p>
          <a:p>
            <a:pPr lvl="1" indent="-285750"/>
            <a:r>
              <a:rPr lang="zh-CN" altLang="en-US"/>
              <a:t>第二级</a:t>
            </a:r>
          </a:p>
          <a:p>
            <a:pPr lvl="2" indent="-228600"/>
            <a:r>
              <a:rPr lang="zh-CN" altLang="en-US"/>
              <a:t>第三级</a:t>
            </a:r>
          </a:p>
          <a:p>
            <a:pPr lvl="3" indent="-228600"/>
            <a:r>
              <a:rPr lang="zh-CN" altLang="en-US"/>
              <a:t>第四级</a:t>
            </a:r>
          </a:p>
          <a:p>
            <a:pPr lvl="4" indent="-228600"/>
            <a:r>
              <a:rPr lang="zh-CN" altLang="en-US"/>
              <a:t>第五级</a:t>
            </a:r>
          </a:p>
        </p:txBody>
      </p:sp>
      <p:sp>
        <p:nvSpPr>
          <p:cNvPr id="1028" name="Rectangle 4"/>
          <p:cNvSpPr>
            <a:spLocks noGrp="1"/>
          </p:cNvSpPr>
          <p:nvPr>
            <p:ph type="dt" sz="half" idx="2"/>
          </p:nvPr>
        </p:nvSpPr>
        <p:spPr>
          <a:xfrm>
            <a:off x="457200" y="4684738"/>
            <a:ext cx="2133600" cy="357250"/>
          </a:xfrm>
          <a:prstGeom prst="rect">
            <a:avLst/>
          </a:prstGeom>
          <a:noFill/>
          <a:ln w="9525">
            <a:noFill/>
            <a:miter/>
          </a:ln>
        </p:spPr>
        <p:txBody>
          <a:bodyPr/>
          <a:lstStyle>
            <a:lvl1pPr>
              <a:defRPr sz="1050"/>
            </a:lvl1pPr>
          </a:lstStyle>
          <a:p>
            <a:pPr lvl="0" eaLnBrk="1" fontAlgn="base" hangingPunct="1"/>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2022/10/31</a:t>
            </a:fld>
            <a:endParaRPr lang="zh-CN" altLang="en-US" strike="noStrike" noProof="1">
              <a:latin typeface="Arial" panose="020B0604020202020204" pitchFamily="34" charset="0"/>
              <a:ea typeface="宋体" panose="02010600030101010101" pitchFamily="2" charset="-122"/>
              <a:cs typeface="+mn-ea"/>
            </a:endParaRPr>
          </a:p>
        </p:txBody>
      </p:sp>
      <p:sp>
        <p:nvSpPr>
          <p:cNvPr id="1029" name="Rectangle 5"/>
          <p:cNvSpPr>
            <a:spLocks noGrp="1"/>
          </p:cNvSpPr>
          <p:nvPr>
            <p:ph type="ftr" sz="quarter" idx="3"/>
          </p:nvPr>
        </p:nvSpPr>
        <p:spPr>
          <a:xfrm>
            <a:off x="3124200" y="4684738"/>
            <a:ext cx="2895600" cy="357250"/>
          </a:xfrm>
          <a:prstGeom prst="rect">
            <a:avLst/>
          </a:prstGeom>
          <a:noFill/>
          <a:ln w="9525">
            <a:noFill/>
            <a:miter/>
          </a:ln>
        </p:spPr>
        <p:txBody>
          <a:bodyPr/>
          <a:lstStyle>
            <a:lvl1pPr algn="ctr">
              <a:defRPr sz="1050"/>
            </a:lvl1pPr>
          </a:lstStyle>
          <a:p>
            <a:pPr lvl="0" eaLnBrk="1" fontAlgn="base" hangingPunct="1"/>
            <a:endParaRPr lang="zh-CN" altLang="en-US" strike="noStrike" noProof="1"/>
          </a:p>
        </p:txBody>
      </p:sp>
      <p:sp>
        <p:nvSpPr>
          <p:cNvPr id="1030" name="Rectangle 6"/>
          <p:cNvSpPr>
            <a:spLocks noGrp="1"/>
          </p:cNvSpPr>
          <p:nvPr>
            <p:ph type="sldNum" sz="quarter" idx="4"/>
          </p:nvPr>
        </p:nvSpPr>
        <p:spPr>
          <a:xfrm>
            <a:off x="6553200" y="4684738"/>
            <a:ext cx="2133600" cy="357250"/>
          </a:xfrm>
          <a:prstGeom prst="rect">
            <a:avLst/>
          </a:prstGeom>
          <a:noFill/>
          <a:ln w="9525">
            <a:noFill/>
            <a:miter/>
          </a:ln>
        </p:spPr>
        <p:txBody>
          <a:bodyPr/>
          <a:lstStyle>
            <a:lvl1pPr algn="r">
              <a:defRPr sz="1050"/>
            </a:lvl1p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marL="0" lvl="0" indent="0" algn="ctr" defTabSz="685800" eaLnBrk="1" fontAlgn="base" latinLnBrk="0" hangingPunct="1">
        <a:spcBef>
          <a:spcPct val="0"/>
        </a:spcBef>
        <a:spcAft>
          <a:spcPct val="0"/>
        </a:spcAft>
        <a:buNone/>
        <a:defRPr sz="3300" b="0" i="0" u="none" kern="1200" baseline="0">
          <a:solidFill>
            <a:schemeClr val="tx2"/>
          </a:solidFill>
          <a:latin typeface="+mj-lt"/>
          <a:ea typeface="+mj-ea"/>
          <a:cs typeface="+mj-cs"/>
        </a:defRPr>
      </a:lvl1pPr>
    </p:titleStyle>
    <p:bodyStyle>
      <a:lvl1pPr marL="257175" lvl="0" indent="-257175" algn="l" defTabSz="685800" eaLnBrk="1" fontAlgn="base" latinLnBrk="0" hangingPunct="1">
        <a:spcBef>
          <a:spcPct val="15000"/>
        </a:spcBef>
        <a:spcAft>
          <a:spcPct val="0"/>
        </a:spcAft>
        <a:buChar char="•"/>
        <a:defRPr sz="2400" b="0" i="0" u="none" kern="1200" baseline="0">
          <a:solidFill>
            <a:schemeClr val="tx1"/>
          </a:solidFill>
          <a:latin typeface="+mn-lt"/>
          <a:ea typeface="+mn-ea"/>
          <a:cs typeface="+mn-cs"/>
        </a:defRPr>
      </a:lvl1pPr>
      <a:lvl2pPr marL="557530" lvl="1" indent="-214630" algn="l" defTabSz="685800" eaLnBrk="0" fontAlgn="base" latinLnBrk="0" hangingPunct="0">
        <a:spcBef>
          <a:spcPct val="15000"/>
        </a:spcBef>
        <a:spcAft>
          <a:spcPct val="0"/>
        </a:spcAft>
        <a:buChar char="–"/>
        <a:defRPr sz="2100" b="0" i="0" u="none" kern="1200" baseline="0">
          <a:solidFill>
            <a:schemeClr val="tx1"/>
          </a:solidFill>
          <a:latin typeface="+mn-lt"/>
          <a:ea typeface="+mn-ea"/>
          <a:cs typeface="+mn-cs"/>
        </a:defRPr>
      </a:lvl2pPr>
      <a:lvl3pPr marL="857250" lvl="2" indent="-171450" algn="l" defTabSz="685800" eaLnBrk="0" fontAlgn="base" latinLnBrk="0" hangingPunct="0">
        <a:spcBef>
          <a:spcPct val="15000"/>
        </a:spcBef>
        <a:spcAft>
          <a:spcPct val="0"/>
        </a:spcAft>
        <a:buChar char="•"/>
        <a:defRPr sz="1800" b="0" i="0" u="none" kern="1200" baseline="0">
          <a:solidFill>
            <a:schemeClr val="tx1"/>
          </a:solidFill>
          <a:latin typeface="+mn-lt"/>
          <a:ea typeface="+mn-ea"/>
          <a:cs typeface="+mn-cs"/>
        </a:defRPr>
      </a:lvl3pPr>
      <a:lvl4pPr marL="1200150" lvl="3"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4pPr>
      <a:lvl5pPr marL="1543050" lvl="4"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5pPr>
      <a:lvl6pPr marL="1886585" lvl="5"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6pPr>
      <a:lvl7pPr marL="2229485" lvl="6"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7pPr>
      <a:lvl8pPr marL="2572385" lvl="7"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8pPr>
      <a:lvl9pPr marL="2915285" lvl="8"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9pPr>
    </p:bodyStyle>
    <p:otherStyle>
      <a:lvl1pPr marL="0" lvl="0"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1pPr>
      <a:lvl2pPr marL="342900" lvl="1"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2pPr>
      <a:lvl3pPr marL="685800" lvl="2"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3pPr>
      <a:lvl4pPr marL="1028700" lvl="3"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4pPr>
      <a:lvl5pPr marL="1371600" lvl="4"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5pPr>
      <a:lvl6pPr marL="1714500" lvl="5"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6pPr>
      <a:lvl7pPr marL="2058035" lvl="6"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7pPr>
      <a:lvl8pPr marL="2400935" lvl="7"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8pPr>
      <a:lvl9pPr marL="2743835" lvl="8"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42" name="Rectangle 2"/>
          <p:cNvSpPr>
            <a:spLocks noGrp="1"/>
          </p:cNvSpPr>
          <p:nvPr>
            <p:ph type="title"/>
          </p:nvPr>
        </p:nvSpPr>
        <p:spPr>
          <a:xfrm>
            <a:off x="457200" y="206015"/>
            <a:ext cx="8229600" cy="857400"/>
          </a:xfrm>
          <a:prstGeom prst="rect">
            <a:avLst/>
          </a:prstGeom>
          <a:noFill/>
          <a:ln w="9525">
            <a:noFill/>
          </a:ln>
        </p:spPr>
        <p:txBody>
          <a:bodyPr anchor="ctr"/>
          <a:lstStyle/>
          <a:p>
            <a:pPr lvl="0" indent="0"/>
            <a:r>
              <a:rPr lang="zh-CN" altLang="en-US"/>
              <a:t>单击此处编辑母版标题样式</a:t>
            </a:r>
          </a:p>
        </p:txBody>
      </p:sp>
      <p:sp>
        <p:nvSpPr>
          <p:cNvPr id="10243" name="Rectangle 3"/>
          <p:cNvSpPr>
            <a:spLocks noGrp="1"/>
          </p:cNvSpPr>
          <p:nvPr>
            <p:ph type="body"/>
          </p:nvPr>
        </p:nvSpPr>
        <p:spPr>
          <a:xfrm>
            <a:off x="457200" y="1200360"/>
            <a:ext cx="8229600" cy="3395066"/>
          </a:xfrm>
          <a:prstGeom prst="rect">
            <a:avLst/>
          </a:prstGeom>
          <a:noFill/>
          <a:ln w="9525">
            <a:noFill/>
          </a:ln>
        </p:spPr>
        <p:txBody>
          <a:bodyPr anchor="t"/>
          <a:lstStyle/>
          <a:p>
            <a:pPr lvl="0" indent="-342900"/>
            <a:r>
              <a:rPr lang="zh-CN" altLang="en-US"/>
              <a:t>单击此处编辑母版文本样式</a:t>
            </a:r>
          </a:p>
          <a:p>
            <a:pPr lvl="1" indent="-285750"/>
            <a:r>
              <a:rPr lang="zh-CN" altLang="en-US"/>
              <a:t>第二级</a:t>
            </a:r>
          </a:p>
          <a:p>
            <a:pPr lvl="2" indent="-228600"/>
            <a:r>
              <a:rPr lang="zh-CN" altLang="en-US"/>
              <a:t>第三级</a:t>
            </a:r>
          </a:p>
          <a:p>
            <a:pPr lvl="3" indent="-228600"/>
            <a:r>
              <a:rPr lang="zh-CN" altLang="en-US"/>
              <a:t>第四级</a:t>
            </a:r>
          </a:p>
          <a:p>
            <a:pPr lvl="4" indent="-228600"/>
            <a:r>
              <a:rPr lang="zh-CN" altLang="en-US"/>
              <a:t>第五级</a:t>
            </a:r>
          </a:p>
        </p:txBody>
      </p:sp>
      <p:sp>
        <p:nvSpPr>
          <p:cNvPr id="12292" name="Rectangle 4"/>
          <p:cNvSpPr>
            <a:spLocks noGrp="1"/>
          </p:cNvSpPr>
          <p:nvPr>
            <p:ph type="dt" sz="half" idx="2"/>
          </p:nvPr>
        </p:nvSpPr>
        <p:spPr>
          <a:xfrm>
            <a:off x="457200" y="4684738"/>
            <a:ext cx="2133600" cy="357250"/>
          </a:xfrm>
          <a:prstGeom prst="rect">
            <a:avLst/>
          </a:prstGeom>
          <a:noFill/>
          <a:ln w="9525">
            <a:noFill/>
            <a:miter/>
          </a:ln>
        </p:spPr>
        <p:txBody>
          <a:bodyPr/>
          <a:lstStyle>
            <a:lvl1pPr>
              <a:defRPr sz="1050"/>
            </a:lvl1p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2022/10/31</a:t>
            </a:fld>
            <a:endParaRPr lang="zh-CN" altLang="en-US" strike="noStrike" noProof="1">
              <a:latin typeface="Arial" panose="020B0604020202020204" pitchFamily="34" charset="0"/>
              <a:ea typeface="宋体" panose="02010600030101010101" pitchFamily="2" charset="-122"/>
              <a:cs typeface="+mn-ea"/>
            </a:endParaRPr>
          </a:p>
        </p:txBody>
      </p:sp>
      <p:sp>
        <p:nvSpPr>
          <p:cNvPr id="12293" name="Rectangle 5"/>
          <p:cNvSpPr>
            <a:spLocks noGrp="1"/>
          </p:cNvSpPr>
          <p:nvPr>
            <p:ph type="ftr" sz="quarter" idx="3"/>
          </p:nvPr>
        </p:nvSpPr>
        <p:spPr>
          <a:xfrm>
            <a:off x="3124200" y="4684738"/>
            <a:ext cx="2895600" cy="357250"/>
          </a:xfrm>
          <a:prstGeom prst="rect">
            <a:avLst/>
          </a:prstGeom>
          <a:noFill/>
          <a:ln w="9525">
            <a:noFill/>
            <a:miter/>
          </a:ln>
        </p:spPr>
        <p:txBody>
          <a:bodyPr/>
          <a:lstStyle>
            <a:lvl1pPr algn="ctr">
              <a:defRPr sz="1050"/>
            </a:lvl1pPr>
          </a:lstStyle>
          <a:p>
            <a:pPr lvl="0" fontAlgn="base"/>
            <a:endParaRPr lang="zh-CN" altLang="en-US" strike="noStrike" noProof="1"/>
          </a:p>
        </p:txBody>
      </p:sp>
      <p:sp>
        <p:nvSpPr>
          <p:cNvPr id="12294" name="Rectangle 6"/>
          <p:cNvSpPr>
            <a:spLocks noGrp="1"/>
          </p:cNvSpPr>
          <p:nvPr>
            <p:ph type="sldNum" sz="quarter" idx="4"/>
          </p:nvPr>
        </p:nvSpPr>
        <p:spPr>
          <a:xfrm>
            <a:off x="6553200" y="4684738"/>
            <a:ext cx="2133600" cy="357250"/>
          </a:xfrm>
          <a:prstGeom prst="rect">
            <a:avLst/>
          </a:prstGeom>
          <a:noFill/>
          <a:ln w="9525">
            <a:noFill/>
            <a:miter/>
          </a:ln>
        </p:spPr>
        <p:txBody>
          <a:bodyPr/>
          <a:lstStyle>
            <a:lvl1pPr algn="r">
              <a:defRPr sz="1050"/>
            </a:lvl1p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 bg1="lt1" tx1="dk1" bg2="lt2" tx2="dk2" accent1="accent1" accent2="accent2" accent3="accent3" accent4="accent4" accent5="accent5" accent6="accent6" hlink="hlink" folHlink="folHlink"/>
  <p:sldLayoutIdLst>
    <p:sldLayoutId id="2147483758" r:id="rId1"/>
    <p:sldLayoutId id="2147483759" r:id="rId2"/>
    <p:sldLayoutId id="2147483760" r:id="rId3"/>
    <p:sldLayoutId id="2147483761" r:id="rId4"/>
    <p:sldLayoutId id="2147483762" r:id="rId5"/>
    <p:sldLayoutId id="2147483763" r:id="rId6"/>
    <p:sldLayoutId id="2147483764" r:id="rId7"/>
    <p:sldLayoutId id="2147483765" r:id="rId8"/>
    <p:sldLayoutId id="2147483766" r:id="rId9"/>
    <p:sldLayoutId id="2147483767" r:id="rId10"/>
    <p:sldLayoutId id="2147483768" r:id="rId11"/>
  </p:sldLayoutIdLst>
  <p:hf sldNum="0" hdr="0" ftr="0" dt="0"/>
  <p:txStyles>
    <p:titleStyle>
      <a:lvl1pPr marL="0" lvl="0" indent="0" algn="ctr" defTabSz="685800" eaLnBrk="1" fontAlgn="base" latinLnBrk="0" hangingPunct="1">
        <a:spcBef>
          <a:spcPct val="0"/>
        </a:spcBef>
        <a:spcAft>
          <a:spcPct val="0"/>
        </a:spcAft>
        <a:buClr>
          <a:srgbClr val="000000"/>
        </a:buClr>
        <a:buNone/>
        <a:defRPr sz="3300" b="0" i="0" u="none" kern="1200" baseline="0">
          <a:solidFill>
            <a:schemeClr val="tx2"/>
          </a:solidFill>
          <a:latin typeface="+mj-lt"/>
          <a:ea typeface="+mj-ea"/>
          <a:cs typeface="+mj-cs"/>
        </a:defRPr>
      </a:lvl1pPr>
    </p:titleStyle>
    <p:bodyStyle>
      <a:lvl1pPr marL="257175" lvl="0" indent="-257175" algn="l" defTabSz="685800" eaLnBrk="1" fontAlgn="base" latinLnBrk="0" hangingPunct="1">
        <a:spcBef>
          <a:spcPct val="15000"/>
        </a:spcBef>
        <a:spcAft>
          <a:spcPct val="0"/>
        </a:spcAft>
        <a:buChar char="•"/>
        <a:defRPr sz="2400" b="0" i="0" u="none" kern="1200" baseline="0">
          <a:solidFill>
            <a:schemeClr val="tx1"/>
          </a:solidFill>
          <a:latin typeface="+mn-lt"/>
          <a:ea typeface="+mn-ea"/>
          <a:cs typeface="+mn-cs"/>
        </a:defRPr>
      </a:lvl1pPr>
      <a:lvl2pPr marL="557530" lvl="1" indent="-214630" algn="l" defTabSz="685800" eaLnBrk="0" fontAlgn="base" latinLnBrk="0" hangingPunct="0">
        <a:spcBef>
          <a:spcPct val="15000"/>
        </a:spcBef>
        <a:spcAft>
          <a:spcPct val="0"/>
        </a:spcAft>
        <a:buChar char="–"/>
        <a:defRPr sz="2100" b="0" i="0" u="none" kern="1200" baseline="0">
          <a:solidFill>
            <a:schemeClr val="tx1"/>
          </a:solidFill>
          <a:latin typeface="+mn-lt"/>
          <a:ea typeface="+mn-ea"/>
          <a:cs typeface="+mn-cs"/>
        </a:defRPr>
      </a:lvl2pPr>
      <a:lvl3pPr marL="857250" lvl="2" indent="-171450" algn="l" defTabSz="685800" eaLnBrk="0" fontAlgn="base" latinLnBrk="0" hangingPunct="0">
        <a:spcBef>
          <a:spcPct val="15000"/>
        </a:spcBef>
        <a:spcAft>
          <a:spcPct val="0"/>
        </a:spcAft>
        <a:buChar char="•"/>
        <a:defRPr sz="1800" b="0" i="0" u="none" kern="1200" baseline="0">
          <a:solidFill>
            <a:schemeClr val="tx1"/>
          </a:solidFill>
          <a:latin typeface="+mn-lt"/>
          <a:ea typeface="+mn-ea"/>
          <a:cs typeface="+mn-cs"/>
        </a:defRPr>
      </a:lvl3pPr>
      <a:lvl4pPr marL="1200150" lvl="3"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4pPr>
      <a:lvl5pPr marL="1543050" lvl="4"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5pPr>
      <a:lvl6pPr marL="1886585" lvl="5"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6pPr>
      <a:lvl7pPr marL="2229485" lvl="6"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7pPr>
      <a:lvl8pPr marL="2572385" lvl="7"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8pPr>
      <a:lvl9pPr marL="2915285" lvl="8"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9pPr>
    </p:bodyStyle>
    <p:otherStyle>
      <a:lvl1pPr marL="0" lvl="0"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1pPr>
      <a:lvl2pPr marL="342900" lvl="1"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2pPr>
      <a:lvl3pPr marL="685800" lvl="2"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3pPr>
      <a:lvl4pPr marL="1028700" lvl="3"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4pPr>
      <a:lvl5pPr marL="1371600" lvl="4"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5pPr>
      <a:lvl6pPr marL="1714500" lvl="5"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6pPr>
      <a:lvl7pPr marL="2058035" lvl="6"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7pPr>
      <a:lvl8pPr marL="2400935" lvl="7"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8pPr>
      <a:lvl9pPr marL="2743835" lvl="8"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gradFill rotWithShape="0">
          <a:gsLst>
            <a:gs pos="0">
              <a:srgbClr val="000058"/>
            </a:gs>
            <a:gs pos="100000">
              <a:schemeClr val="bg1"/>
            </a:gs>
          </a:gsLst>
          <a:lin ang="2700000" scaled="1"/>
          <a:tileRect/>
        </a:gradFill>
        <a:effectLst/>
      </p:bgPr>
    </p:bg>
    <p:spTree>
      <p:nvGrpSpPr>
        <p:cNvPr id="1" name=""/>
        <p:cNvGrpSpPr/>
        <p:nvPr/>
      </p:nvGrpSpPr>
      <p:grpSpPr>
        <a:xfrm>
          <a:off x="0" y="0"/>
          <a:ext cx="0" cy="0"/>
          <a:chOff x="0" y="0"/>
          <a:chExt cx="0" cy="0"/>
        </a:xfrm>
      </p:grpSpPr>
      <p:grpSp>
        <p:nvGrpSpPr>
          <p:cNvPr id="11266" name="组合 13313"/>
          <p:cNvGrpSpPr/>
          <p:nvPr/>
        </p:nvGrpSpPr>
        <p:grpSpPr>
          <a:xfrm>
            <a:off x="0" y="0"/>
            <a:ext cx="9144000" cy="5143209"/>
            <a:chOff x="0" y="0"/>
            <a:chExt cx="5760" cy="4319"/>
          </a:xfrm>
        </p:grpSpPr>
        <p:sp>
          <p:nvSpPr>
            <p:cNvPr id="11267" name="任意多边形 13314"/>
            <p:cNvSpPr/>
            <p:nvPr/>
          </p:nvSpPr>
          <p:spPr>
            <a:xfrm>
              <a:off x="0" y="12"/>
              <a:ext cx="5758" cy="3273"/>
            </a:xfrm>
            <a:custGeom>
              <a:avLst/>
              <a:gdLst/>
              <a:ahLst/>
              <a:cxnLst/>
              <a:rect l="0" t="0" r="0" b="0"/>
              <a:pathLst>
                <a:path w="5740" h="3273">
                  <a:moveTo>
                    <a:pt x="3193" y="1816"/>
                  </a:moveTo>
                  <a:lnTo>
                    <a:pt x="0" y="0"/>
                  </a:lnTo>
                  <a:lnTo>
                    <a:pt x="0" y="522"/>
                  </a:lnTo>
                  <a:lnTo>
                    <a:pt x="3037" y="1978"/>
                  </a:lnTo>
                  <a:lnTo>
                    <a:pt x="5740" y="3273"/>
                  </a:lnTo>
                  <a:lnTo>
                    <a:pt x="5740" y="3267"/>
                  </a:lnTo>
                  <a:lnTo>
                    <a:pt x="3193" y="1816"/>
                  </a:lnTo>
                  <a:lnTo>
                    <a:pt x="3193" y="1816"/>
                  </a:lnTo>
                  <a:close/>
                </a:path>
              </a:pathLst>
            </a:custGeom>
            <a:gradFill rotWithShape="0">
              <a:gsLst>
                <a:gs pos="0">
                  <a:srgbClr val="000051"/>
                </a:gs>
                <a:gs pos="100000">
                  <a:schemeClr val="bg2"/>
                </a:gs>
              </a:gsLst>
              <a:lin ang="0" scaled="1"/>
              <a:tileRect/>
            </a:gradFill>
            <a:ln w="9525">
              <a:noFill/>
            </a:ln>
          </p:spPr>
          <p:txBody>
            <a:bodyPr/>
            <a:lstStyle/>
            <a:p>
              <a:endParaRPr lang="en-US" sz="100"/>
            </a:p>
          </p:txBody>
        </p:sp>
        <p:sp>
          <p:nvSpPr>
            <p:cNvPr id="11268" name="任意多边形 13315"/>
            <p:cNvSpPr/>
            <p:nvPr/>
          </p:nvSpPr>
          <p:spPr>
            <a:xfrm>
              <a:off x="149" y="0"/>
              <a:ext cx="5609" cy="3243"/>
            </a:xfrm>
            <a:custGeom>
              <a:avLst/>
              <a:gdLst/>
              <a:ahLst/>
              <a:cxnLst/>
              <a:rect l="0" t="0" r="0" b="0"/>
              <a:pathLst>
                <a:path w="5591" h="3243">
                  <a:moveTo>
                    <a:pt x="3163" y="1714"/>
                  </a:moveTo>
                  <a:lnTo>
                    <a:pt x="431" y="0"/>
                  </a:lnTo>
                  <a:lnTo>
                    <a:pt x="0" y="0"/>
                  </a:lnTo>
                  <a:lnTo>
                    <a:pt x="3086" y="1786"/>
                  </a:lnTo>
                  <a:lnTo>
                    <a:pt x="5591" y="3243"/>
                  </a:lnTo>
                  <a:lnTo>
                    <a:pt x="5591" y="3237"/>
                  </a:lnTo>
                  <a:lnTo>
                    <a:pt x="3163" y="1714"/>
                  </a:lnTo>
                  <a:lnTo>
                    <a:pt x="3163" y="1714"/>
                  </a:lnTo>
                  <a:close/>
                </a:path>
              </a:pathLst>
            </a:custGeom>
            <a:gradFill rotWithShape="0">
              <a:gsLst>
                <a:gs pos="0">
                  <a:srgbClr val="00005D"/>
                </a:gs>
                <a:gs pos="100000">
                  <a:schemeClr val="bg1"/>
                </a:gs>
              </a:gsLst>
              <a:lin ang="2700000" scaled="1"/>
              <a:tileRect/>
            </a:gradFill>
            <a:ln w="9525">
              <a:noFill/>
            </a:ln>
          </p:spPr>
          <p:txBody>
            <a:bodyPr/>
            <a:lstStyle/>
            <a:p>
              <a:endParaRPr lang="en-US" sz="100"/>
            </a:p>
          </p:txBody>
        </p:sp>
        <p:sp>
          <p:nvSpPr>
            <p:cNvPr id="11269" name="任意多边形 13316"/>
            <p:cNvSpPr/>
            <p:nvPr/>
          </p:nvSpPr>
          <p:spPr>
            <a:xfrm>
              <a:off x="0" y="3433"/>
              <a:ext cx="4038" cy="191"/>
            </a:xfrm>
            <a:custGeom>
              <a:avLst/>
              <a:gdLst/>
              <a:ahLst/>
              <a:cxnLst/>
              <a:rect l="0" t="0" r="0" b="0"/>
              <a:pathLst>
                <a:path w="4042" h="192">
                  <a:moveTo>
                    <a:pt x="0" y="156"/>
                  </a:moveTo>
                  <a:lnTo>
                    <a:pt x="4042" y="192"/>
                  </a:lnTo>
                  <a:lnTo>
                    <a:pt x="4042" y="144"/>
                  </a:lnTo>
                  <a:lnTo>
                    <a:pt x="0" y="0"/>
                  </a:lnTo>
                  <a:lnTo>
                    <a:pt x="0" y="156"/>
                  </a:lnTo>
                  <a:lnTo>
                    <a:pt x="0" y="156"/>
                  </a:lnTo>
                  <a:close/>
                </a:path>
              </a:pathLst>
            </a:custGeom>
            <a:gradFill rotWithShape="0">
              <a:gsLst>
                <a:gs pos="0">
                  <a:srgbClr val="000061"/>
                </a:gs>
                <a:gs pos="100000">
                  <a:schemeClr val="bg2"/>
                </a:gs>
              </a:gsLst>
              <a:lin ang="0" scaled="1"/>
              <a:tileRect/>
            </a:gradFill>
            <a:ln w="9525">
              <a:noFill/>
            </a:ln>
          </p:spPr>
          <p:txBody>
            <a:bodyPr/>
            <a:lstStyle/>
            <a:p>
              <a:endParaRPr lang="en-US" sz="100"/>
            </a:p>
          </p:txBody>
        </p:sp>
        <p:sp>
          <p:nvSpPr>
            <p:cNvPr id="11270" name="任意多边形 13317"/>
            <p:cNvSpPr/>
            <p:nvPr/>
          </p:nvSpPr>
          <p:spPr>
            <a:xfrm>
              <a:off x="4038" y="3577"/>
              <a:ext cx="1720" cy="65"/>
            </a:xfrm>
            <a:custGeom>
              <a:avLst/>
              <a:gdLst/>
              <a:ahLst/>
              <a:cxnLst/>
              <a:rect l="0" t="0" r="0" b="0"/>
              <a:pathLst>
                <a:path w="1722" h="66">
                  <a:moveTo>
                    <a:pt x="1722" y="66"/>
                  </a:moveTo>
                  <a:lnTo>
                    <a:pt x="1722" y="60"/>
                  </a:lnTo>
                  <a:lnTo>
                    <a:pt x="0" y="0"/>
                  </a:lnTo>
                  <a:lnTo>
                    <a:pt x="0" y="48"/>
                  </a:lnTo>
                  <a:lnTo>
                    <a:pt x="1722" y="66"/>
                  </a:lnTo>
                  <a:lnTo>
                    <a:pt x="1722" y="66"/>
                  </a:lnTo>
                  <a:close/>
                </a:path>
              </a:pathLst>
            </a:custGeom>
            <a:gradFill rotWithShape="0">
              <a:gsLst>
                <a:gs pos="0">
                  <a:schemeClr val="bg2"/>
                </a:gs>
                <a:gs pos="100000">
                  <a:schemeClr val="bg1"/>
                </a:gs>
              </a:gsLst>
              <a:lin ang="0" scaled="1"/>
              <a:tileRect/>
            </a:gradFill>
            <a:ln w="9525">
              <a:noFill/>
            </a:ln>
          </p:spPr>
          <p:txBody>
            <a:bodyPr/>
            <a:lstStyle/>
            <a:p>
              <a:endParaRPr lang="en-US" sz="100"/>
            </a:p>
          </p:txBody>
        </p:sp>
        <p:sp>
          <p:nvSpPr>
            <p:cNvPr id="11271" name="任意多边形 13318"/>
            <p:cNvSpPr/>
            <p:nvPr/>
          </p:nvSpPr>
          <p:spPr>
            <a:xfrm>
              <a:off x="0" y="3726"/>
              <a:ext cx="4784" cy="329"/>
            </a:xfrm>
            <a:custGeom>
              <a:avLst/>
              <a:gdLst/>
              <a:ahLst/>
              <a:cxnLst/>
              <a:rect l="0" t="0" r="0" b="0"/>
              <a:pathLst>
                <a:path w="4789" h="329">
                  <a:moveTo>
                    <a:pt x="0" y="329"/>
                  </a:moveTo>
                  <a:lnTo>
                    <a:pt x="4789" y="77"/>
                  </a:lnTo>
                  <a:lnTo>
                    <a:pt x="4789" y="0"/>
                  </a:lnTo>
                  <a:lnTo>
                    <a:pt x="0" y="107"/>
                  </a:lnTo>
                  <a:lnTo>
                    <a:pt x="0" y="329"/>
                  </a:lnTo>
                  <a:lnTo>
                    <a:pt x="0" y="329"/>
                  </a:lnTo>
                  <a:close/>
                </a:path>
              </a:pathLst>
            </a:custGeom>
            <a:gradFill rotWithShape="0">
              <a:gsLst>
                <a:gs pos="0">
                  <a:srgbClr val="00007D"/>
                </a:gs>
                <a:gs pos="100000">
                  <a:schemeClr val="bg1"/>
                </a:gs>
              </a:gsLst>
              <a:lin ang="0" scaled="1"/>
              <a:tileRect/>
            </a:gradFill>
            <a:ln w="9525">
              <a:noFill/>
            </a:ln>
          </p:spPr>
          <p:txBody>
            <a:bodyPr/>
            <a:lstStyle/>
            <a:p>
              <a:endParaRPr lang="en-US" sz="100"/>
            </a:p>
          </p:txBody>
        </p:sp>
        <p:sp>
          <p:nvSpPr>
            <p:cNvPr id="11272" name="任意多边形 13319"/>
            <p:cNvSpPr/>
            <p:nvPr/>
          </p:nvSpPr>
          <p:spPr>
            <a:xfrm>
              <a:off x="4784" y="3702"/>
              <a:ext cx="974" cy="101"/>
            </a:xfrm>
            <a:custGeom>
              <a:avLst/>
              <a:gdLst/>
              <a:ahLst/>
              <a:cxnLst/>
              <a:rect l="0" t="0" r="0" b="0"/>
              <a:pathLst>
                <a:path w="975" h="101">
                  <a:moveTo>
                    <a:pt x="975" y="48"/>
                  </a:moveTo>
                  <a:lnTo>
                    <a:pt x="975" y="0"/>
                  </a:lnTo>
                  <a:lnTo>
                    <a:pt x="0" y="24"/>
                  </a:lnTo>
                  <a:lnTo>
                    <a:pt x="0" y="101"/>
                  </a:lnTo>
                  <a:lnTo>
                    <a:pt x="975" y="48"/>
                  </a:lnTo>
                  <a:lnTo>
                    <a:pt x="975" y="48"/>
                  </a:lnTo>
                  <a:close/>
                </a:path>
              </a:pathLst>
            </a:custGeom>
            <a:solidFill>
              <a:schemeClr val="bg1"/>
            </a:solidFill>
            <a:ln w="9525">
              <a:noFill/>
            </a:ln>
          </p:spPr>
          <p:txBody>
            <a:bodyPr/>
            <a:lstStyle/>
            <a:p>
              <a:endParaRPr lang="en-US" sz="100"/>
            </a:p>
          </p:txBody>
        </p:sp>
        <p:sp>
          <p:nvSpPr>
            <p:cNvPr id="11273" name="任意多边形 13320"/>
            <p:cNvSpPr/>
            <p:nvPr/>
          </p:nvSpPr>
          <p:spPr>
            <a:xfrm>
              <a:off x="3619" y="3815"/>
              <a:ext cx="2139" cy="198"/>
            </a:xfrm>
            <a:custGeom>
              <a:avLst/>
              <a:gdLst/>
              <a:ahLst/>
              <a:cxnLst/>
              <a:rect l="0" t="0" r="0" b="0"/>
              <a:pathLst>
                <a:path w="2141" h="198">
                  <a:moveTo>
                    <a:pt x="2141" y="0"/>
                  </a:moveTo>
                  <a:lnTo>
                    <a:pt x="0" y="156"/>
                  </a:lnTo>
                  <a:lnTo>
                    <a:pt x="0" y="198"/>
                  </a:lnTo>
                  <a:lnTo>
                    <a:pt x="2141" y="0"/>
                  </a:lnTo>
                  <a:lnTo>
                    <a:pt x="2141" y="0"/>
                  </a:lnTo>
                  <a:close/>
                </a:path>
              </a:pathLst>
            </a:custGeom>
            <a:solidFill>
              <a:schemeClr val="bg1"/>
            </a:solidFill>
            <a:ln w="9525">
              <a:noFill/>
            </a:ln>
          </p:spPr>
          <p:txBody>
            <a:bodyPr/>
            <a:lstStyle/>
            <a:p>
              <a:endParaRPr lang="en-US" sz="100"/>
            </a:p>
          </p:txBody>
        </p:sp>
        <p:sp>
          <p:nvSpPr>
            <p:cNvPr id="11274" name="任意多边形 13321"/>
            <p:cNvSpPr/>
            <p:nvPr/>
          </p:nvSpPr>
          <p:spPr>
            <a:xfrm>
              <a:off x="0" y="3971"/>
              <a:ext cx="3619" cy="348"/>
            </a:xfrm>
            <a:custGeom>
              <a:avLst/>
              <a:gdLst/>
              <a:ahLst/>
              <a:cxnLst/>
              <a:rect l="0" t="0" r="0" b="0"/>
              <a:pathLst>
                <a:path w="3623" h="348">
                  <a:moveTo>
                    <a:pt x="0" y="348"/>
                  </a:moveTo>
                  <a:lnTo>
                    <a:pt x="311" y="348"/>
                  </a:lnTo>
                  <a:lnTo>
                    <a:pt x="3623" y="42"/>
                  </a:lnTo>
                  <a:lnTo>
                    <a:pt x="3623" y="0"/>
                  </a:lnTo>
                  <a:lnTo>
                    <a:pt x="0" y="264"/>
                  </a:lnTo>
                  <a:lnTo>
                    <a:pt x="0" y="348"/>
                  </a:lnTo>
                  <a:lnTo>
                    <a:pt x="0" y="348"/>
                  </a:lnTo>
                  <a:close/>
                </a:path>
              </a:pathLst>
            </a:custGeom>
            <a:gradFill rotWithShape="0">
              <a:gsLst>
                <a:gs pos="0">
                  <a:srgbClr val="00006F"/>
                </a:gs>
                <a:gs pos="100000">
                  <a:schemeClr val="bg1"/>
                </a:gs>
              </a:gsLst>
              <a:lin ang="0" scaled="1"/>
              <a:tileRect/>
            </a:gradFill>
            <a:ln w="9525">
              <a:noFill/>
            </a:ln>
          </p:spPr>
          <p:txBody>
            <a:bodyPr/>
            <a:lstStyle/>
            <a:p>
              <a:endParaRPr lang="en-US" sz="100"/>
            </a:p>
          </p:txBody>
        </p:sp>
        <p:sp>
          <p:nvSpPr>
            <p:cNvPr id="11275" name="任意多边形 13322"/>
            <p:cNvSpPr/>
            <p:nvPr/>
          </p:nvSpPr>
          <p:spPr>
            <a:xfrm>
              <a:off x="2097" y="4043"/>
              <a:ext cx="2514" cy="276"/>
            </a:xfrm>
            <a:custGeom>
              <a:avLst/>
              <a:gdLst/>
              <a:ahLst/>
              <a:cxnLst/>
              <a:rect l="0" t="0" r="0" b="0"/>
              <a:pathLst>
                <a:path w="2517" h="276">
                  <a:moveTo>
                    <a:pt x="2182" y="276"/>
                  </a:moveTo>
                  <a:lnTo>
                    <a:pt x="2517" y="204"/>
                  </a:lnTo>
                  <a:lnTo>
                    <a:pt x="2260" y="0"/>
                  </a:lnTo>
                  <a:lnTo>
                    <a:pt x="0" y="276"/>
                  </a:lnTo>
                  <a:lnTo>
                    <a:pt x="2182" y="276"/>
                  </a:lnTo>
                  <a:lnTo>
                    <a:pt x="2182" y="276"/>
                  </a:lnTo>
                  <a:close/>
                </a:path>
              </a:pathLst>
            </a:custGeom>
            <a:solidFill>
              <a:schemeClr val="bg1"/>
            </a:solidFill>
            <a:ln w="9525">
              <a:noFill/>
            </a:ln>
          </p:spPr>
          <p:txBody>
            <a:bodyPr/>
            <a:lstStyle/>
            <a:p>
              <a:endParaRPr lang="en-US" sz="100"/>
            </a:p>
          </p:txBody>
        </p:sp>
        <p:sp>
          <p:nvSpPr>
            <p:cNvPr id="11276" name="任意多边形 13323"/>
            <p:cNvSpPr/>
            <p:nvPr/>
          </p:nvSpPr>
          <p:spPr>
            <a:xfrm>
              <a:off x="4354" y="3869"/>
              <a:ext cx="1404" cy="378"/>
            </a:xfrm>
            <a:custGeom>
              <a:avLst/>
              <a:gdLst/>
              <a:ahLst/>
              <a:cxnLst/>
              <a:rect l="0" t="0" r="0" b="0"/>
              <a:pathLst>
                <a:path w="1405" h="378">
                  <a:moveTo>
                    <a:pt x="1405" y="126"/>
                  </a:moveTo>
                  <a:lnTo>
                    <a:pt x="1405" y="0"/>
                  </a:lnTo>
                  <a:lnTo>
                    <a:pt x="0" y="174"/>
                  </a:lnTo>
                  <a:lnTo>
                    <a:pt x="257" y="378"/>
                  </a:lnTo>
                  <a:lnTo>
                    <a:pt x="1405" y="126"/>
                  </a:lnTo>
                  <a:lnTo>
                    <a:pt x="1405" y="126"/>
                  </a:lnTo>
                  <a:close/>
                </a:path>
              </a:pathLst>
            </a:custGeom>
            <a:gradFill rotWithShape="0">
              <a:gsLst>
                <a:gs pos="0">
                  <a:schemeClr val="bg1"/>
                </a:gs>
                <a:gs pos="100000">
                  <a:srgbClr val="08089C"/>
                </a:gs>
              </a:gsLst>
              <a:lin ang="0" scaled="1"/>
              <a:tileRect/>
            </a:gradFill>
            <a:ln w="9525">
              <a:noFill/>
            </a:ln>
          </p:spPr>
          <p:txBody>
            <a:bodyPr/>
            <a:lstStyle/>
            <a:p>
              <a:endParaRPr lang="en-US" sz="100"/>
            </a:p>
          </p:txBody>
        </p:sp>
        <p:sp>
          <p:nvSpPr>
            <p:cNvPr id="11277" name="任意多边形 13324"/>
            <p:cNvSpPr/>
            <p:nvPr/>
          </p:nvSpPr>
          <p:spPr>
            <a:xfrm>
              <a:off x="5030" y="3151"/>
              <a:ext cx="728" cy="240"/>
            </a:xfrm>
            <a:custGeom>
              <a:avLst/>
              <a:gdLst/>
              <a:ahLst/>
              <a:cxnLst/>
              <a:rect l="0" t="0" r="0" b="0"/>
              <a:pathLst>
                <a:path w="729" h="240">
                  <a:moveTo>
                    <a:pt x="729" y="240"/>
                  </a:moveTo>
                  <a:lnTo>
                    <a:pt x="0" y="0"/>
                  </a:lnTo>
                  <a:lnTo>
                    <a:pt x="0" y="6"/>
                  </a:lnTo>
                  <a:lnTo>
                    <a:pt x="729" y="240"/>
                  </a:lnTo>
                  <a:lnTo>
                    <a:pt x="729" y="240"/>
                  </a:lnTo>
                  <a:close/>
                </a:path>
              </a:pathLst>
            </a:custGeom>
            <a:solidFill>
              <a:schemeClr val="bg1"/>
            </a:solidFill>
            <a:ln w="9525">
              <a:noFill/>
            </a:ln>
          </p:spPr>
          <p:txBody>
            <a:bodyPr/>
            <a:lstStyle/>
            <a:p>
              <a:endParaRPr lang="en-US" sz="100"/>
            </a:p>
          </p:txBody>
        </p:sp>
        <p:sp>
          <p:nvSpPr>
            <p:cNvPr id="11278" name="任意多边形 13325"/>
            <p:cNvSpPr/>
            <p:nvPr/>
          </p:nvSpPr>
          <p:spPr>
            <a:xfrm>
              <a:off x="0" y="1486"/>
              <a:ext cx="5030" cy="1671"/>
            </a:xfrm>
            <a:custGeom>
              <a:avLst/>
              <a:gdLst/>
              <a:ahLst/>
              <a:cxnLst/>
              <a:rect l="0" t="0" r="0" b="0"/>
              <a:pathLst>
                <a:path w="5035" h="1672">
                  <a:moveTo>
                    <a:pt x="0" y="72"/>
                  </a:moveTo>
                  <a:lnTo>
                    <a:pt x="5035" y="1672"/>
                  </a:lnTo>
                  <a:lnTo>
                    <a:pt x="5035" y="1666"/>
                  </a:lnTo>
                  <a:lnTo>
                    <a:pt x="0" y="0"/>
                  </a:lnTo>
                  <a:lnTo>
                    <a:pt x="0" y="72"/>
                  </a:lnTo>
                  <a:lnTo>
                    <a:pt x="0" y="72"/>
                  </a:lnTo>
                  <a:close/>
                </a:path>
              </a:pathLst>
            </a:custGeom>
            <a:gradFill rotWithShape="0">
              <a:gsLst>
                <a:gs pos="0">
                  <a:srgbClr val="000053"/>
                </a:gs>
                <a:gs pos="100000">
                  <a:schemeClr val="bg1"/>
                </a:gs>
              </a:gsLst>
              <a:lin ang="2700000" scaled="1"/>
              <a:tileRect/>
            </a:gradFill>
            <a:ln w="9525">
              <a:noFill/>
            </a:ln>
          </p:spPr>
          <p:txBody>
            <a:bodyPr/>
            <a:lstStyle/>
            <a:p>
              <a:endParaRPr lang="en-US" sz="100"/>
            </a:p>
          </p:txBody>
        </p:sp>
        <p:sp>
          <p:nvSpPr>
            <p:cNvPr id="11279" name="任意多边形 13326"/>
            <p:cNvSpPr/>
            <p:nvPr/>
          </p:nvSpPr>
          <p:spPr>
            <a:xfrm>
              <a:off x="5030" y="3049"/>
              <a:ext cx="728" cy="318"/>
            </a:xfrm>
            <a:custGeom>
              <a:avLst/>
              <a:gdLst/>
              <a:ahLst/>
              <a:cxnLst/>
              <a:rect l="0" t="0" r="0" b="0"/>
              <a:pathLst>
                <a:path w="729" h="318">
                  <a:moveTo>
                    <a:pt x="729" y="318"/>
                  </a:moveTo>
                  <a:lnTo>
                    <a:pt x="729" y="312"/>
                  </a:lnTo>
                  <a:lnTo>
                    <a:pt x="0" y="0"/>
                  </a:lnTo>
                  <a:lnTo>
                    <a:pt x="0" y="54"/>
                  </a:lnTo>
                  <a:lnTo>
                    <a:pt x="729" y="318"/>
                  </a:lnTo>
                  <a:lnTo>
                    <a:pt x="729" y="318"/>
                  </a:lnTo>
                  <a:close/>
                </a:path>
              </a:pathLst>
            </a:custGeom>
            <a:gradFill rotWithShape="0">
              <a:gsLst>
                <a:gs pos="0">
                  <a:schemeClr val="bg2"/>
                </a:gs>
                <a:gs pos="100000">
                  <a:schemeClr val="bg1"/>
                </a:gs>
              </a:gsLst>
              <a:lin ang="0" scaled="1"/>
              <a:tileRect/>
            </a:gradFill>
            <a:ln w="9525">
              <a:noFill/>
            </a:ln>
          </p:spPr>
          <p:txBody>
            <a:bodyPr/>
            <a:lstStyle/>
            <a:p>
              <a:endParaRPr lang="en-US" sz="100"/>
            </a:p>
          </p:txBody>
        </p:sp>
        <p:sp>
          <p:nvSpPr>
            <p:cNvPr id="11280" name="任意多边形 13327"/>
            <p:cNvSpPr/>
            <p:nvPr/>
          </p:nvSpPr>
          <p:spPr>
            <a:xfrm>
              <a:off x="0" y="916"/>
              <a:ext cx="5030" cy="2187"/>
            </a:xfrm>
            <a:custGeom>
              <a:avLst/>
              <a:gdLst/>
              <a:ahLst/>
              <a:cxnLst/>
              <a:rect l="0" t="0" r="0" b="0"/>
              <a:pathLst>
                <a:path w="5035" h="2188">
                  <a:moveTo>
                    <a:pt x="0" y="396"/>
                  </a:moveTo>
                  <a:lnTo>
                    <a:pt x="5035" y="2188"/>
                  </a:lnTo>
                  <a:lnTo>
                    <a:pt x="5035" y="2134"/>
                  </a:lnTo>
                  <a:lnTo>
                    <a:pt x="0" y="0"/>
                  </a:lnTo>
                  <a:lnTo>
                    <a:pt x="0" y="396"/>
                  </a:lnTo>
                  <a:lnTo>
                    <a:pt x="0" y="396"/>
                  </a:lnTo>
                  <a:close/>
                </a:path>
              </a:pathLst>
            </a:custGeom>
            <a:gradFill rotWithShape="0">
              <a:gsLst>
                <a:gs pos="0">
                  <a:srgbClr val="000055"/>
                </a:gs>
                <a:gs pos="100000">
                  <a:schemeClr val="bg2"/>
                </a:gs>
              </a:gsLst>
              <a:lin ang="0" scaled="1"/>
              <a:tileRect/>
            </a:gradFill>
            <a:ln w="9525">
              <a:noFill/>
            </a:ln>
          </p:spPr>
          <p:txBody>
            <a:bodyPr/>
            <a:lstStyle/>
            <a:p>
              <a:endParaRPr lang="en-US" sz="100"/>
            </a:p>
          </p:txBody>
        </p:sp>
        <p:sp>
          <p:nvSpPr>
            <p:cNvPr id="11281" name="任意多边形 13328"/>
            <p:cNvSpPr/>
            <p:nvPr/>
          </p:nvSpPr>
          <p:spPr>
            <a:xfrm>
              <a:off x="2294" y="0"/>
              <a:ext cx="3159" cy="2725"/>
            </a:xfrm>
            <a:custGeom>
              <a:avLst/>
              <a:gdLst/>
              <a:ahLst/>
              <a:cxnLst/>
              <a:rect l="0" t="0" r="0" b="0"/>
              <a:pathLst>
                <a:path w="3163" h="2727">
                  <a:moveTo>
                    <a:pt x="0" y="0"/>
                  </a:moveTo>
                  <a:lnTo>
                    <a:pt x="3145" y="2727"/>
                  </a:lnTo>
                  <a:lnTo>
                    <a:pt x="3163" y="2704"/>
                  </a:lnTo>
                  <a:lnTo>
                    <a:pt x="102" y="0"/>
                  </a:lnTo>
                  <a:lnTo>
                    <a:pt x="0" y="0"/>
                  </a:lnTo>
                  <a:lnTo>
                    <a:pt x="0" y="0"/>
                  </a:lnTo>
                  <a:close/>
                </a:path>
              </a:pathLst>
            </a:custGeom>
            <a:gradFill rotWithShape="0">
              <a:gsLst>
                <a:gs pos="0">
                  <a:srgbClr val="00006B"/>
                </a:gs>
                <a:gs pos="100000">
                  <a:schemeClr val="bg1"/>
                </a:gs>
              </a:gsLst>
              <a:lin ang="2700000" scaled="1"/>
              <a:tileRect/>
            </a:gradFill>
            <a:ln w="9525">
              <a:noFill/>
            </a:ln>
          </p:spPr>
          <p:txBody>
            <a:bodyPr/>
            <a:lstStyle/>
            <a:p>
              <a:endParaRPr lang="en-US" sz="100"/>
            </a:p>
          </p:txBody>
        </p:sp>
        <p:sp>
          <p:nvSpPr>
            <p:cNvPr id="11282" name="任意多边形 13329"/>
            <p:cNvSpPr/>
            <p:nvPr/>
          </p:nvSpPr>
          <p:spPr>
            <a:xfrm>
              <a:off x="5435" y="2702"/>
              <a:ext cx="323" cy="299"/>
            </a:xfrm>
            <a:custGeom>
              <a:avLst/>
              <a:gdLst/>
              <a:ahLst/>
              <a:cxnLst/>
              <a:rect l="0" t="0" r="0" b="0"/>
              <a:pathLst>
                <a:path w="323" h="299">
                  <a:moveTo>
                    <a:pt x="323" y="299"/>
                  </a:moveTo>
                  <a:lnTo>
                    <a:pt x="323" y="263"/>
                  </a:lnTo>
                  <a:lnTo>
                    <a:pt x="18" y="0"/>
                  </a:lnTo>
                  <a:lnTo>
                    <a:pt x="0" y="23"/>
                  </a:lnTo>
                  <a:lnTo>
                    <a:pt x="323" y="299"/>
                  </a:lnTo>
                  <a:lnTo>
                    <a:pt x="323" y="299"/>
                  </a:lnTo>
                  <a:close/>
                </a:path>
              </a:pathLst>
            </a:custGeom>
            <a:gradFill rotWithShape="0">
              <a:gsLst>
                <a:gs pos="0">
                  <a:schemeClr val="bg1"/>
                </a:gs>
                <a:gs pos="100000">
                  <a:srgbClr val="0F0F9F"/>
                </a:gs>
              </a:gsLst>
              <a:lin ang="2700000" scaled="1"/>
              <a:tileRect/>
            </a:gradFill>
            <a:ln w="9525">
              <a:noFill/>
            </a:ln>
          </p:spPr>
          <p:txBody>
            <a:bodyPr/>
            <a:lstStyle/>
            <a:p>
              <a:endParaRPr lang="en-US" sz="100"/>
            </a:p>
          </p:txBody>
        </p:sp>
        <p:sp>
          <p:nvSpPr>
            <p:cNvPr id="11283" name="任意多边形 13330"/>
            <p:cNvSpPr/>
            <p:nvPr/>
          </p:nvSpPr>
          <p:spPr>
            <a:xfrm>
              <a:off x="5477" y="2588"/>
              <a:ext cx="281" cy="335"/>
            </a:xfrm>
            <a:custGeom>
              <a:avLst/>
              <a:gdLst/>
              <a:ahLst/>
              <a:cxnLst/>
              <a:rect l="0" t="0" r="0" b="0"/>
              <a:pathLst>
                <a:path w="281" h="335">
                  <a:moveTo>
                    <a:pt x="281" y="335"/>
                  </a:moveTo>
                  <a:lnTo>
                    <a:pt x="281" y="173"/>
                  </a:lnTo>
                  <a:lnTo>
                    <a:pt x="96" y="0"/>
                  </a:lnTo>
                  <a:lnTo>
                    <a:pt x="0" y="90"/>
                  </a:lnTo>
                  <a:lnTo>
                    <a:pt x="281" y="335"/>
                  </a:lnTo>
                  <a:lnTo>
                    <a:pt x="281" y="335"/>
                  </a:lnTo>
                  <a:close/>
                </a:path>
              </a:pathLst>
            </a:custGeom>
            <a:solidFill>
              <a:schemeClr val="bg1"/>
            </a:solidFill>
            <a:ln w="9525">
              <a:noFill/>
            </a:ln>
          </p:spPr>
          <p:txBody>
            <a:bodyPr/>
            <a:lstStyle/>
            <a:p>
              <a:endParaRPr lang="en-US" sz="100"/>
            </a:p>
          </p:txBody>
        </p:sp>
        <p:sp>
          <p:nvSpPr>
            <p:cNvPr id="11284" name="任意多边形 13331"/>
            <p:cNvSpPr/>
            <p:nvPr/>
          </p:nvSpPr>
          <p:spPr>
            <a:xfrm>
              <a:off x="2454" y="0"/>
              <a:ext cx="3119" cy="2678"/>
            </a:xfrm>
            <a:custGeom>
              <a:avLst/>
              <a:gdLst/>
              <a:ahLst/>
              <a:cxnLst/>
              <a:rect l="0" t="0" r="0" b="0"/>
              <a:pathLst>
                <a:path w="3122" h="2680">
                  <a:moveTo>
                    <a:pt x="0" y="0"/>
                  </a:moveTo>
                  <a:lnTo>
                    <a:pt x="3026" y="2680"/>
                  </a:lnTo>
                  <a:lnTo>
                    <a:pt x="3122" y="2590"/>
                  </a:lnTo>
                  <a:lnTo>
                    <a:pt x="383" y="0"/>
                  </a:lnTo>
                  <a:lnTo>
                    <a:pt x="0" y="0"/>
                  </a:lnTo>
                  <a:lnTo>
                    <a:pt x="0" y="0"/>
                  </a:lnTo>
                  <a:close/>
                </a:path>
              </a:pathLst>
            </a:custGeom>
            <a:gradFill rotWithShape="0">
              <a:gsLst>
                <a:gs pos="0">
                  <a:srgbClr val="000047"/>
                </a:gs>
                <a:gs pos="100000">
                  <a:schemeClr val="bg1"/>
                </a:gs>
              </a:gsLst>
              <a:lin ang="2700000" scaled="1"/>
              <a:tileRect/>
            </a:gradFill>
            <a:ln w="9525">
              <a:noFill/>
            </a:ln>
          </p:spPr>
          <p:txBody>
            <a:bodyPr/>
            <a:lstStyle/>
            <a:p>
              <a:endParaRPr lang="en-US" sz="100"/>
            </a:p>
          </p:txBody>
        </p:sp>
        <p:sp>
          <p:nvSpPr>
            <p:cNvPr id="11285" name="任意多边形 13332"/>
            <p:cNvSpPr/>
            <p:nvPr/>
          </p:nvSpPr>
          <p:spPr>
            <a:xfrm>
              <a:off x="5626" y="2534"/>
              <a:ext cx="132" cy="132"/>
            </a:xfrm>
            <a:custGeom>
              <a:avLst/>
              <a:gdLst/>
              <a:ahLst/>
              <a:cxnLst/>
              <a:rect l="0" t="0" r="0" b="0"/>
              <a:pathLst>
                <a:path w="132" h="132">
                  <a:moveTo>
                    <a:pt x="132" y="132"/>
                  </a:moveTo>
                  <a:lnTo>
                    <a:pt x="0" y="0"/>
                  </a:lnTo>
                  <a:lnTo>
                    <a:pt x="0" y="0"/>
                  </a:lnTo>
                  <a:lnTo>
                    <a:pt x="132" y="132"/>
                  </a:lnTo>
                  <a:lnTo>
                    <a:pt x="132" y="132"/>
                  </a:lnTo>
                  <a:close/>
                </a:path>
              </a:pathLst>
            </a:custGeom>
            <a:solidFill>
              <a:srgbClr val="FF9999"/>
            </a:solidFill>
            <a:ln w="9525">
              <a:noFill/>
            </a:ln>
          </p:spPr>
          <p:txBody>
            <a:bodyPr/>
            <a:lstStyle/>
            <a:p>
              <a:endParaRPr lang="en-US" sz="100"/>
            </a:p>
          </p:txBody>
        </p:sp>
        <p:sp>
          <p:nvSpPr>
            <p:cNvPr id="11286" name="任意多边形 13333"/>
            <p:cNvSpPr/>
            <p:nvPr/>
          </p:nvSpPr>
          <p:spPr>
            <a:xfrm>
              <a:off x="3112" y="0"/>
              <a:ext cx="2514" cy="2534"/>
            </a:xfrm>
            <a:custGeom>
              <a:avLst/>
              <a:gdLst/>
              <a:ahLst/>
              <a:cxnLst/>
              <a:rect l="0" t="0" r="0" b="0"/>
              <a:pathLst>
                <a:path w="2517" h="2536">
                  <a:moveTo>
                    <a:pt x="0" y="0"/>
                  </a:moveTo>
                  <a:lnTo>
                    <a:pt x="2517" y="2536"/>
                  </a:lnTo>
                  <a:lnTo>
                    <a:pt x="2517" y="2536"/>
                  </a:lnTo>
                  <a:lnTo>
                    <a:pt x="66" y="0"/>
                  </a:lnTo>
                  <a:lnTo>
                    <a:pt x="0" y="0"/>
                  </a:lnTo>
                  <a:lnTo>
                    <a:pt x="0" y="0"/>
                  </a:lnTo>
                  <a:close/>
                </a:path>
              </a:pathLst>
            </a:custGeom>
            <a:gradFill rotWithShape="0">
              <a:gsLst>
                <a:gs pos="0">
                  <a:srgbClr val="00004F"/>
                </a:gs>
                <a:gs pos="100000">
                  <a:schemeClr val="bg1"/>
                </a:gs>
              </a:gsLst>
              <a:lin ang="2700000" scaled="1"/>
              <a:tileRect/>
            </a:gradFill>
            <a:ln w="9525">
              <a:noFill/>
            </a:ln>
          </p:spPr>
          <p:txBody>
            <a:bodyPr/>
            <a:lstStyle/>
            <a:p>
              <a:endParaRPr lang="en-US" sz="100"/>
            </a:p>
          </p:txBody>
        </p:sp>
        <p:sp>
          <p:nvSpPr>
            <p:cNvPr id="11287" name="任意多边形 13334"/>
            <p:cNvSpPr/>
            <p:nvPr/>
          </p:nvSpPr>
          <p:spPr>
            <a:xfrm>
              <a:off x="3488" y="0"/>
              <a:ext cx="2198" cy="2480"/>
            </a:xfrm>
            <a:custGeom>
              <a:avLst/>
              <a:gdLst/>
              <a:ahLst/>
              <a:cxnLst/>
              <a:rect l="0" t="0" r="0" b="0"/>
              <a:pathLst>
                <a:path w="2200" h="2482">
                  <a:moveTo>
                    <a:pt x="0" y="0"/>
                  </a:moveTo>
                  <a:lnTo>
                    <a:pt x="2188" y="2482"/>
                  </a:lnTo>
                  <a:lnTo>
                    <a:pt x="2200" y="2476"/>
                  </a:lnTo>
                  <a:lnTo>
                    <a:pt x="317" y="0"/>
                  </a:lnTo>
                  <a:lnTo>
                    <a:pt x="0" y="0"/>
                  </a:lnTo>
                  <a:lnTo>
                    <a:pt x="0" y="0"/>
                  </a:lnTo>
                  <a:close/>
                </a:path>
              </a:pathLst>
            </a:custGeom>
            <a:gradFill rotWithShape="0">
              <a:gsLst>
                <a:gs pos="0">
                  <a:srgbClr val="000065"/>
                </a:gs>
                <a:gs pos="100000">
                  <a:schemeClr val="bg2"/>
                </a:gs>
              </a:gsLst>
              <a:lin ang="5400000" scaled="1"/>
              <a:tileRect/>
            </a:gradFill>
            <a:ln w="9525">
              <a:noFill/>
            </a:ln>
          </p:spPr>
          <p:txBody>
            <a:bodyPr/>
            <a:lstStyle/>
            <a:p>
              <a:endParaRPr lang="en-US" sz="100"/>
            </a:p>
          </p:txBody>
        </p:sp>
        <p:sp>
          <p:nvSpPr>
            <p:cNvPr id="11288" name="任意多边形 13335"/>
            <p:cNvSpPr/>
            <p:nvPr/>
          </p:nvSpPr>
          <p:spPr>
            <a:xfrm>
              <a:off x="5674" y="2474"/>
              <a:ext cx="84" cy="96"/>
            </a:xfrm>
            <a:custGeom>
              <a:avLst/>
              <a:gdLst/>
              <a:ahLst/>
              <a:cxnLst/>
              <a:rect l="0" t="0" r="0" b="0"/>
              <a:pathLst>
                <a:path w="84" h="96">
                  <a:moveTo>
                    <a:pt x="84" y="96"/>
                  </a:moveTo>
                  <a:lnTo>
                    <a:pt x="84" y="90"/>
                  </a:lnTo>
                  <a:lnTo>
                    <a:pt x="12" y="0"/>
                  </a:lnTo>
                  <a:lnTo>
                    <a:pt x="0" y="6"/>
                  </a:lnTo>
                  <a:lnTo>
                    <a:pt x="84" y="96"/>
                  </a:lnTo>
                  <a:lnTo>
                    <a:pt x="84" y="96"/>
                  </a:lnTo>
                  <a:close/>
                </a:path>
              </a:pathLst>
            </a:custGeom>
            <a:gradFill rotWithShape="0">
              <a:gsLst>
                <a:gs pos="0">
                  <a:schemeClr val="bg1"/>
                </a:gs>
                <a:gs pos="100000">
                  <a:srgbClr val="1717A2"/>
                </a:gs>
              </a:gsLst>
              <a:lin ang="2700000" scaled="1"/>
              <a:tileRect/>
            </a:gradFill>
            <a:ln w="9525">
              <a:noFill/>
            </a:ln>
          </p:spPr>
          <p:txBody>
            <a:bodyPr/>
            <a:lstStyle/>
            <a:p>
              <a:endParaRPr lang="en-US" sz="100"/>
            </a:p>
          </p:txBody>
        </p:sp>
        <p:sp>
          <p:nvSpPr>
            <p:cNvPr id="11289" name="任意多边形 13336"/>
            <p:cNvSpPr/>
            <p:nvPr/>
          </p:nvSpPr>
          <p:spPr>
            <a:xfrm>
              <a:off x="5603" y="850"/>
              <a:ext cx="155" cy="516"/>
            </a:xfrm>
            <a:custGeom>
              <a:avLst/>
              <a:gdLst/>
              <a:ahLst/>
              <a:cxnLst/>
              <a:rect l="0" t="0" r="0" b="0"/>
              <a:pathLst>
                <a:path w="155" h="516">
                  <a:moveTo>
                    <a:pt x="155" y="516"/>
                  </a:moveTo>
                  <a:lnTo>
                    <a:pt x="155" y="204"/>
                  </a:lnTo>
                  <a:lnTo>
                    <a:pt x="77" y="0"/>
                  </a:lnTo>
                  <a:lnTo>
                    <a:pt x="0" y="192"/>
                  </a:lnTo>
                  <a:lnTo>
                    <a:pt x="155" y="516"/>
                  </a:lnTo>
                  <a:lnTo>
                    <a:pt x="155" y="516"/>
                  </a:lnTo>
                  <a:close/>
                </a:path>
              </a:pathLst>
            </a:custGeom>
            <a:solidFill>
              <a:schemeClr val="bg2"/>
            </a:solidFill>
            <a:ln w="9525">
              <a:noFill/>
            </a:ln>
          </p:spPr>
          <p:txBody>
            <a:bodyPr/>
            <a:lstStyle/>
            <a:p>
              <a:endParaRPr lang="en-US" sz="100"/>
            </a:p>
          </p:txBody>
        </p:sp>
        <p:sp>
          <p:nvSpPr>
            <p:cNvPr id="11290" name="任意多边形 13337"/>
            <p:cNvSpPr/>
            <p:nvPr/>
          </p:nvSpPr>
          <p:spPr>
            <a:xfrm>
              <a:off x="5107" y="0"/>
              <a:ext cx="573" cy="1042"/>
            </a:xfrm>
            <a:custGeom>
              <a:avLst/>
              <a:gdLst/>
              <a:ahLst/>
              <a:cxnLst/>
              <a:rect l="0" t="0" r="0" b="0"/>
              <a:pathLst>
                <a:path w="574" h="1043">
                  <a:moveTo>
                    <a:pt x="0" y="0"/>
                  </a:moveTo>
                  <a:lnTo>
                    <a:pt x="497" y="1043"/>
                  </a:lnTo>
                  <a:lnTo>
                    <a:pt x="574" y="851"/>
                  </a:lnTo>
                  <a:lnTo>
                    <a:pt x="251" y="0"/>
                  </a:lnTo>
                  <a:lnTo>
                    <a:pt x="0" y="0"/>
                  </a:lnTo>
                  <a:lnTo>
                    <a:pt x="0" y="0"/>
                  </a:lnTo>
                  <a:close/>
                </a:path>
              </a:pathLst>
            </a:custGeom>
            <a:gradFill rotWithShape="0">
              <a:gsLst>
                <a:gs pos="0">
                  <a:srgbClr val="000055"/>
                </a:gs>
                <a:gs pos="100000">
                  <a:schemeClr val="bg2"/>
                </a:gs>
              </a:gsLst>
              <a:lin ang="5400000" scaled="1"/>
              <a:tileRect/>
            </a:gradFill>
            <a:ln w="9525">
              <a:noFill/>
            </a:ln>
          </p:spPr>
          <p:txBody>
            <a:bodyPr/>
            <a:lstStyle/>
            <a:p>
              <a:endParaRPr lang="en-US" sz="100"/>
            </a:p>
          </p:txBody>
        </p:sp>
        <p:sp>
          <p:nvSpPr>
            <p:cNvPr id="11291" name="任意多边形 13338"/>
            <p:cNvSpPr/>
            <p:nvPr/>
          </p:nvSpPr>
          <p:spPr>
            <a:xfrm>
              <a:off x="5411" y="0"/>
              <a:ext cx="341" cy="796"/>
            </a:xfrm>
            <a:custGeom>
              <a:avLst/>
              <a:gdLst/>
              <a:ahLst/>
              <a:cxnLst/>
              <a:rect l="0" t="0" r="0" b="0"/>
              <a:pathLst>
                <a:path w="341" h="797">
                  <a:moveTo>
                    <a:pt x="144" y="0"/>
                  </a:moveTo>
                  <a:lnTo>
                    <a:pt x="0" y="0"/>
                  </a:lnTo>
                  <a:lnTo>
                    <a:pt x="287" y="797"/>
                  </a:lnTo>
                  <a:lnTo>
                    <a:pt x="341" y="653"/>
                  </a:lnTo>
                  <a:lnTo>
                    <a:pt x="144" y="0"/>
                  </a:lnTo>
                  <a:lnTo>
                    <a:pt x="144" y="0"/>
                  </a:lnTo>
                  <a:close/>
                </a:path>
              </a:pathLst>
            </a:custGeom>
            <a:gradFill rotWithShape="0">
              <a:gsLst>
                <a:gs pos="0">
                  <a:srgbClr val="000059"/>
                </a:gs>
                <a:gs pos="100000">
                  <a:schemeClr val="bg2"/>
                </a:gs>
              </a:gsLst>
              <a:lin ang="5400000" scaled="1"/>
              <a:tileRect/>
            </a:gradFill>
            <a:ln w="9525">
              <a:noFill/>
            </a:ln>
          </p:spPr>
          <p:txBody>
            <a:bodyPr/>
            <a:lstStyle/>
            <a:p>
              <a:endParaRPr lang="en-US" sz="100"/>
            </a:p>
          </p:txBody>
        </p:sp>
        <p:sp>
          <p:nvSpPr>
            <p:cNvPr id="11292" name="任意多边形 13339"/>
            <p:cNvSpPr/>
            <p:nvPr/>
          </p:nvSpPr>
          <p:spPr>
            <a:xfrm>
              <a:off x="5698" y="653"/>
              <a:ext cx="60" cy="311"/>
            </a:xfrm>
            <a:custGeom>
              <a:avLst/>
              <a:gdLst/>
              <a:ahLst/>
              <a:cxnLst/>
              <a:rect l="0" t="0" r="0" b="0"/>
              <a:pathLst>
                <a:path w="60" h="312">
                  <a:moveTo>
                    <a:pt x="0" y="144"/>
                  </a:moveTo>
                  <a:lnTo>
                    <a:pt x="60" y="312"/>
                  </a:lnTo>
                  <a:lnTo>
                    <a:pt x="60" y="6"/>
                  </a:lnTo>
                  <a:lnTo>
                    <a:pt x="54" y="0"/>
                  </a:lnTo>
                  <a:lnTo>
                    <a:pt x="0" y="144"/>
                  </a:lnTo>
                  <a:lnTo>
                    <a:pt x="0" y="144"/>
                  </a:lnTo>
                  <a:close/>
                </a:path>
              </a:pathLst>
            </a:custGeom>
            <a:solidFill>
              <a:schemeClr val="bg2"/>
            </a:solidFill>
            <a:ln w="9525">
              <a:noFill/>
            </a:ln>
          </p:spPr>
          <p:txBody>
            <a:bodyPr/>
            <a:lstStyle/>
            <a:p>
              <a:endParaRPr lang="en-US" sz="100"/>
            </a:p>
          </p:txBody>
        </p:sp>
        <p:sp>
          <p:nvSpPr>
            <p:cNvPr id="11293" name="任意多边形 13340"/>
            <p:cNvSpPr/>
            <p:nvPr/>
          </p:nvSpPr>
          <p:spPr>
            <a:xfrm>
              <a:off x="2" y="1601"/>
              <a:ext cx="5752" cy="1864"/>
            </a:xfrm>
            <a:custGeom>
              <a:avLst/>
              <a:gdLst/>
              <a:ahLst/>
              <a:cxnLst/>
              <a:rect l="0" t="0" r="0" b="0"/>
              <a:pathLst>
                <a:path w="5740" h="1864">
                  <a:moveTo>
                    <a:pt x="0" y="371"/>
                  </a:moveTo>
                  <a:lnTo>
                    <a:pt x="5740" y="1864"/>
                  </a:lnTo>
                  <a:lnTo>
                    <a:pt x="5740" y="1834"/>
                  </a:lnTo>
                  <a:lnTo>
                    <a:pt x="0" y="0"/>
                  </a:lnTo>
                  <a:lnTo>
                    <a:pt x="0" y="371"/>
                  </a:lnTo>
                  <a:lnTo>
                    <a:pt x="0" y="371"/>
                  </a:lnTo>
                  <a:close/>
                </a:path>
              </a:pathLst>
            </a:custGeom>
            <a:gradFill rotWithShape="0">
              <a:gsLst>
                <a:gs pos="0">
                  <a:srgbClr val="000061"/>
                </a:gs>
                <a:gs pos="100000">
                  <a:schemeClr val="bg1"/>
                </a:gs>
              </a:gsLst>
              <a:lin ang="2700000" scaled="1"/>
              <a:tileRect/>
            </a:gradFill>
            <a:ln w="9525">
              <a:noFill/>
            </a:ln>
          </p:spPr>
          <p:txBody>
            <a:bodyPr/>
            <a:lstStyle/>
            <a:p>
              <a:endParaRPr lang="en-US" sz="100"/>
            </a:p>
          </p:txBody>
        </p:sp>
        <p:sp>
          <p:nvSpPr>
            <p:cNvPr id="11294" name="任意多边形 13341"/>
            <p:cNvSpPr/>
            <p:nvPr/>
          </p:nvSpPr>
          <p:spPr>
            <a:xfrm>
              <a:off x="5754" y="3483"/>
              <a:ext cx="6" cy="6"/>
            </a:xfrm>
            <a:custGeom>
              <a:avLst/>
              <a:gdLst/>
              <a:ahLst/>
              <a:cxnLst/>
              <a:rect l="0" t="0" r="0" b="0"/>
              <a:pathLst>
                <a:path w="6" h="6">
                  <a:moveTo>
                    <a:pt x="6" y="6"/>
                  </a:moveTo>
                  <a:lnTo>
                    <a:pt x="0" y="0"/>
                  </a:lnTo>
                  <a:lnTo>
                    <a:pt x="0" y="6"/>
                  </a:lnTo>
                  <a:lnTo>
                    <a:pt x="6" y="6"/>
                  </a:lnTo>
                  <a:lnTo>
                    <a:pt x="6" y="6"/>
                  </a:lnTo>
                  <a:close/>
                </a:path>
              </a:pathLst>
            </a:custGeom>
            <a:solidFill>
              <a:srgbClr val="18FF00"/>
            </a:solidFill>
            <a:ln w="9525">
              <a:noFill/>
            </a:ln>
          </p:spPr>
          <p:txBody>
            <a:bodyPr/>
            <a:lstStyle/>
            <a:p>
              <a:endParaRPr lang="en-US" sz="100"/>
            </a:p>
          </p:txBody>
        </p:sp>
        <p:sp>
          <p:nvSpPr>
            <p:cNvPr id="11295" name="任意多边形 13342"/>
            <p:cNvSpPr/>
            <p:nvPr/>
          </p:nvSpPr>
          <p:spPr>
            <a:xfrm>
              <a:off x="2" y="2152"/>
              <a:ext cx="5752" cy="1337"/>
            </a:xfrm>
            <a:custGeom>
              <a:avLst/>
              <a:gdLst/>
              <a:ahLst/>
              <a:cxnLst/>
              <a:rect l="0" t="0" r="0" b="0"/>
              <a:pathLst>
                <a:path w="5740" h="1337">
                  <a:moveTo>
                    <a:pt x="0" y="366"/>
                  </a:moveTo>
                  <a:lnTo>
                    <a:pt x="5740" y="1337"/>
                  </a:lnTo>
                  <a:lnTo>
                    <a:pt x="5740" y="1331"/>
                  </a:lnTo>
                  <a:lnTo>
                    <a:pt x="0" y="0"/>
                  </a:lnTo>
                  <a:lnTo>
                    <a:pt x="0" y="366"/>
                  </a:lnTo>
                  <a:lnTo>
                    <a:pt x="0" y="366"/>
                  </a:lnTo>
                  <a:close/>
                </a:path>
              </a:pathLst>
            </a:custGeom>
            <a:gradFill rotWithShape="0">
              <a:gsLst>
                <a:gs pos="0">
                  <a:srgbClr val="00005D"/>
                </a:gs>
                <a:gs pos="100000">
                  <a:schemeClr val="bg1"/>
                </a:gs>
              </a:gsLst>
              <a:lin ang="2700000" scaled="1"/>
              <a:tileRect/>
            </a:gradFill>
            <a:ln w="9525">
              <a:noFill/>
            </a:ln>
          </p:spPr>
          <p:txBody>
            <a:bodyPr/>
            <a:lstStyle/>
            <a:p>
              <a:endParaRPr lang="en-US" sz="100"/>
            </a:p>
          </p:txBody>
        </p:sp>
        <p:sp>
          <p:nvSpPr>
            <p:cNvPr id="11296" name="任意多边形 13343"/>
            <p:cNvSpPr/>
            <p:nvPr/>
          </p:nvSpPr>
          <p:spPr>
            <a:xfrm>
              <a:off x="2" y="3177"/>
              <a:ext cx="5752" cy="414"/>
            </a:xfrm>
            <a:custGeom>
              <a:avLst/>
              <a:gdLst/>
              <a:ahLst/>
              <a:cxnLst/>
              <a:rect l="0" t="0" r="0" b="0"/>
              <a:pathLst>
                <a:path w="5740" h="414">
                  <a:moveTo>
                    <a:pt x="0" y="48"/>
                  </a:moveTo>
                  <a:lnTo>
                    <a:pt x="5740" y="414"/>
                  </a:lnTo>
                  <a:lnTo>
                    <a:pt x="5740" y="402"/>
                  </a:lnTo>
                  <a:lnTo>
                    <a:pt x="0" y="0"/>
                  </a:lnTo>
                  <a:lnTo>
                    <a:pt x="0" y="48"/>
                  </a:lnTo>
                  <a:lnTo>
                    <a:pt x="0" y="48"/>
                  </a:lnTo>
                  <a:close/>
                </a:path>
              </a:pathLst>
            </a:custGeom>
            <a:gradFill rotWithShape="0">
              <a:gsLst>
                <a:gs pos="0">
                  <a:srgbClr val="000082"/>
                </a:gs>
                <a:gs pos="100000">
                  <a:schemeClr val="bg1"/>
                </a:gs>
              </a:gsLst>
              <a:lin ang="0" scaled="1"/>
              <a:tileRect/>
            </a:gradFill>
            <a:ln w="9525">
              <a:noFill/>
            </a:ln>
          </p:spPr>
          <p:txBody>
            <a:bodyPr/>
            <a:lstStyle/>
            <a:p>
              <a:endParaRPr lang="en-US" sz="100"/>
            </a:p>
          </p:txBody>
        </p:sp>
        <p:sp>
          <p:nvSpPr>
            <p:cNvPr id="11297" name="任意多边形 13344"/>
            <p:cNvSpPr/>
            <p:nvPr/>
          </p:nvSpPr>
          <p:spPr>
            <a:xfrm>
              <a:off x="1297" y="0"/>
              <a:ext cx="4457" cy="3177"/>
            </a:xfrm>
            <a:custGeom>
              <a:avLst/>
              <a:gdLst/>
              <a:ahLst/>
              <a:cxnLst/>
              <a:rect l="0" t="0" r="0" b="0"/>
              <a:pathLst>
                <a:path w="4448" h="3177">
                  <a:moveTo>
                    <a:pt x="0" y="0"/>
                  </a:moveTo>
                  <a:lnTo>
                    <a:pt x="4448" y="3177"/>
                  </a:lnTo>
                  <a:lnTo>
                    <a:pt x="4448" y="3153"/>
                  </a:lnTo>
                  <a:lnTo>
                    <a:pt x="125" y="0"/>
                  </a:lnTo>
                  <a:lnTo>
                    <a:pt x="0" y="0"/>
                  </a:lnTo>
                  <a:lnTo>
                    <a:pt x="0" y="0"/>
                  </a:lnTo>
                  <a:close/>
                </a:path>
              </a:pathLst>
            </a:custGeom>
            <a:gradFill rotWithShape="0">
              <a:gsLst>
                <a:gs pos="0">
                  <a:srgbClr val="00004A"/>
                </a:gs>
                <a:gs pos="100000">
                  <a:schemeClr val="bg1"/>
                </a:gs>
              </a:gsLst>
              <a:lin ang="2700000" scaled="1"/>
              <a:tileRect/>
            </a:gradFill>
            <a:ln w="9525">
              <a:noFill/>
            </a:ln>
          </p:spPr>
          <p:txBody>
            <a:bodyPr/>
            <a:lstStyle/>
            <a:p>
              <a:endParaRPr lang="en-US" sz="100"/>
            </a:p>
          </p:txBody>
        </p:sp>
        <p:sp>
          <p:nvSpPr>
            <p:cNvPr id="11298" name="任意多边形 13345"/>
            <p:cNvSpPr/>
            <p:nvPr/>
          </p:nvSpPr>
          <p:spPr>
            <a:xfrm>
              <a:off x="3321" y="0"/>
              <a:ext cx="2433" cy="2614"/>
            </a:xfrm>
            <a:custGeom>
              <a:avLst/>
              <a:gdLst/>
              <a:ahLst/>
              <a:cxnLst/>
              <a:rect l="0" t="0" r="0" b="0"/>
              <a:pathLst>
                <a:path w="2428" h="2614">
                  <a:moveTo>
                    <a:pt x="0" y="0"/>
                  </a:moveTo>
                  <a:lnTo>
                    <a:pt x="2428" y="2614"/>
                  </a:lnTo>
                  <a:lnTo>
                    <a:pt x="2428" y="2608"/>
                  </a:lnTo>
                  <a:lnTo>
                    <a:pt x="66" y="0"/>
                  </a:lnTo>
                  <a:lnTo>
                    <a:pt x="0" y="0"/>
                  </a:lnTo>
                  <a:lnTo>
                    <a:pt x="0" y="0"/>
                  </a:lnTo>
                  <a:close/>
                </a:path>
              </a:pathLst>
            </a:custGeom>
            <a:gradFill rotWithShape="0">
              <a:gsLst>
                <a:gs pos="0">
                  <a:srgbClr val="000082"/>
                </a:gs>
                <a:gs pos="100000">
                  <a:schemeClr val="bg1"/>
                </a:gs>
              </a:gsLst>
              <a:lin ang="2700000" scaled="1"/>
              <a:tileRect/>
            </a:gradFill>
            <a:ln w="9525">
              <a:noFill/>
            </a:ln>
          </p:spPr>
          <p:txBody>
            <a:bodyPr/>
            <a:lstStyle/>
            <a:p>
              <a:endParaRPr lang="en-US" sz="100"/>
            </a:p>
          </p:txBody>
        </p:sp>
        <p:sp>
          <p:nvSpPr>
            <p:cNvPr id="11299" name="任意多边形 13346"/>
            <p:cNvSpPr/>
            <p:nvPr/>
          </p:nvSpPr>
          <p:spPr>
            <a:xfrm>
              <a:off x="3950" y="0"/>
              <a:ext cx="1804" cy="2464"/>
            </a:xfrm>
            <a:custGeom>
              <a:avLst/>
              <a:gdLst/>
              <a:ahLst/>
              <a:cxnLst/>
              <a:rect l="0" t="0" r="0" b="0"/>
              <a:pathLst>
                <a:path w="1800" h="2464">
                  <a:moveTo>
                    <a:pt x="485" y="0"/>
                  </a:moveTo>
                  <a:lnTo>
                    <a:pt x="0" y="0"/>
                  </a:lnTo>
                  <a:lnTo>
                    <a:pt x="1800" y="2464"/>
                  </a:lnTo>
                  <a:lnTo>
                    <a:pt x="1800" y="2248"/>
                  </a:lnTo>
                  <a:lnTo>
                    <a:pt x="1794" y="2248"/>
                  </a:lnTo>
                  <a:lnTo>
                    <a:pt x="485" y="0"/>
                  </a:lnTo>
                  <a:lnTo>
                    <a:pt x="485" y="0"/>
                  </a:lnTo>
                  <a:close/>
                </a:path>
              </a:pathLst>
            </a:custGeom>
            <a:gradFill rotWithShape="0">
              <a:gsLst>
                <a:gs pos="0">
                  <a:srgbClr val="000065"/>
                </a:gs>
                <a:gs pos="100000">
                  <a:schemeClr val="bg2"/>
                </a:gs>
              </a:gsLst>
              <a:lin ang="5400000" scaled="1"/>
              <a:tileRect/>
            </a:gradFill>
            <a:ln w="9525">
              <a:noFill/>
            </a:ln>
          </p:spPr>
          <p:txBody>
            <a:bodyPr/>
            <a:lstStyle/>
            <a:p>
              <a:endParaRPr lang="en-US" sz="100"/>
            </a:p>
          </p:txBody>
        </p:sp>
        <p:sp>
          <p:nvSpPr>
            <p:cNvPr id="11300" name="任意多边形 13347"/>
            <p:cNvSpPr/>
            <p:nvPr/>
          </p:nvSpPr>
          <p:spPr>
            <a:xfrm>
              <a:off x="4519" y="0"/>
              <a:ext cx="1235" cy="2074"/>
            </a:xfrm>
            <a:custGeom>
              <a:avLst/>
              <a:gdLst/>
              <a:ahLst/>
              <a:cxnLst/>
              <a:rect l="0" t="0" r="0" b="0"/>
              <a:pathLst>
                <a:path w="1232" h="2074">
                  <a:moveTo>
                    <a:pt x="0" y="0"/>
                  </a:moveTo>
                  <a:lnTo>
                    <a:pt x="1232" y="2074"/>
                  </a:lnTo>
                  <a:lnTo>
                    <a:pt x="1232" y="2038"/>
                  </a:lnTo>
                  <a:lnTo>
                    <a:pt x="42" y="0"/>
                  </a:lnTo>
                  <a:lnTo>
                    <a:pt x="0" y="0"/>
                  </a:lnTo>
                  <a:lnTo>
                    <a:pt x="0" y="0"/>
                  </a:lnTo>
                  <a:close/>
                </a:path>
              </a:pathLst>
            </a:custGeom>
            <a:gradFill rotWithShape="0">
              <a:gsLst>
                <a:gs pos="0">
                  <a:srgbClr val="000058"/>
                </a:gs>
                <a:gs pos="100000">
                  <a:schemeClr val="bg1"/>
                </a:gs>
              </a:gsLst>
              <a:lin ang="2700000" scaled="1"/>
              <a:tileRect/>
            </a:gradFill>
            <a:ln w="9525">
              <a:noFill/>
            </a:ln>
          </p:spPr>
          <p:txBody>
            <a:bodyPr/>
            <a:lstStyle/>
            <a:p>
              <a:endParaRPr lang="en-US" sz="100"/>
            </a:p>
          </p:txBody>
        </p:sp>
        <p:sp>
          <p:nvSpPr>
            <p:cNvPr id="11301" name="任意多边形 13348"/>
            <p:cNvSpPr/>
            <p:nvPr/>
          </p:nvSpPr>
          <p:spPr>
            <a:xfrm>
              <a:off x="4694" y="0"/>
              <a:ext cx="1060" cy="1936"/>
            </a:xfrm>
            <a:custGeom>
              <a:avLst/>
              <a:gdLst/>
              <a:ahLst/>
              <a:cxnLst/>
              <a:rect l="0" t="0" r="0" b="0"/>
              <a:pathLst>
                <a:path w="1058" h="1936">
                  <a:moveTo>
                    <a:pt x="0" y="0"/>
                  </a:moveTo>
                  <a:lnTo>
                    <a:pt x="1058" y="1936"/>
                  </a:lnTo>
                  <a:lnTo>
                    <a:pt x="1058" y="1930"/>
                  </a:lnTo>
                  <a:lnTo>
                    <a:pt x="54" y="0"/>
                  </a:lnTo>
                  <a:lnTo>
                    <a:pt x="0" y="0"/>
                  </a:lnTo>
                  <a:lnTo>
                    <a:pt x="0" y="0"/>
                  </a:lnTo>
                  <a:close/>
                </a:path>
              </a:pathLst>
            </a:custGeom>
            <a:gradFill rotWithShape="0">
              <a:gsLst>
                <a:gs pos="0">
                  <a:srgbClr val="00006F"/>
                </a:gs>
                <a:gs pos="100000">
                  <a:schemeClr val="bg1"/>
                </a:gs>
              </a:gsLst>
              <a:lin ang="2700000" scaled="1"/>
              <a:tileRect/>
            </a:gradFill>
            <a:ln w="9525">
              <a:noFill/>
            </a:ln>
          </p:spPr>
          <p:txBody>
            <a:bodyPr/>
            <a:lstStyle/>
            <a:p>
              <a:endParaRPr lang="en-US" sz="100"/>
            </a:p>
          </p:txBody>
        </p:sp>
        <p:sp>
          <p:nvSpPr>
            <p:cNvPr id="11302" name="任意多边形 13349"/>
            <p:cNvSpPr/>
            <p:nvPr/>
          </p:nvSpPr>
          <p:spPr>
            <a:xfrm>
              <a:off x="4981" y="0"/>
              <a:ext cx="773" cy="1487"/>
            </a:xfrm>
            <a:custGeom>
              <a:avLst/>
              <a:gdLst/>
              <a:ahLst/>
              <a:cxnLst/>
              <a:rect l="0" t="0" r="0" b="0"/>
              <a:pathLst>
                <a:path w="771" h="1487">
                  <a:moveTo>
                    <a:pt x="771" y="1433"/>
                  </a:moveTo>
                  <a:lnTo>
                    <a:pt x="42" y="0"/>
                  </a:lnTo>
                  <a:lnTo>
                    <a:pt x="0" y="0"/>
                  </a:lnTo>
                  <a:lnTo>
                    <a:pt x="771" y="1487"/>
                  </a:lnTo>
                  <a:lnTo>
                    <a:pt x="771" y="1433"/>
                  </a:lnTo>
                  <a:lnTo>
                    <a:pt x="771" y="1433"/>
                  </a:lnTo>
                  <a:close/>
                </a:path>
              </a:pathLst>
            </a:custGeom>
            <a:gradFill rotWithShape="0">
              <a:gsLst>
                <a:gs pos="0">
                  <a:srgbClr val="000079"/>
                </a:gs>
                <a:gs pos="100000">
                  <a:schemeClr val="bg1"/>
                </a:gs>
              </a:gsLst>
              <a:lin ang="2700000" scaled="1"/>
              <a:tileRect/>
            </a:gradFill>
            <a:ln w="9525">
              <a:noFill/>
            </a:ln>
          </p:spPr>
          <p:txBody>
            <a:bodyPr/>
            <a:lstStyle/>
            <a:p>
              <a:endParaRPr lang="en-US" sz="100"/>
            </a:p>
          </p:txBody>
        </p:sp>
        <p:grpSp>
          <p:nvGrpSpPr>
            <p:cNvPr id="11303" name="组合 13350"/>
            <p:cNvGrpSpPr/>
            <p:nvPr userDrawn="1"/>
          </p:nvGrpSpPr>
          <p:grpSpPr>
            <a:xfrm>
              <a:off x="0" y="1632"/>
              <a:ext cx="5758" cy="1858"/>
              <a:chOff x="0" y="0"/>
              <a:chExt cx="5758" cy="1858"/>
            </a:xfrm>
          </p:grpSpPr>
          <p:sp>
            <p:nvSpPr>
              <p:cNvPr id="11304" name="任意多边形 13351"/>
              <p:cNvSpPr/>
              <p:nvPr/>
            </p:nvSpPr>
            <p:spPr>
              <a:xfrm>
                <a:off x="0" y="0"/>
                <a:ext cx="3670" cy="1313"/>
              </a:xfrm>
              <a:custGeom>
                <a:avLst/>
                <a:gdLst/>
                <a:ahLst/>
                <a:cxnLst/>
                <a:rect l="0" t="0" r="0" b="0"/>
                <a:pathLst>
                  <a:path w="3659" h="1313">
                    <a:moveTo>
                      <a:pt x="0" y="0"/>
                    </a:moveTo>
                    <a:lnTo>
                      <a:pt x="0" y="366"/>
                    </a:lnTo>
                    <a:lnTo>
                      <a:pt x="3635" y="1313"/>
                    </a:lnTo>
                    <a:lnTo>
                      <a:pt x="3647" y="1235"/>
                    </a:lnTo>
                    <a:lnTo>
                      <a:pt x="3659" y="1163"/>
                    </a:lnTo>
                    <a:lnTo>
                      <a:pt x="0" y="0"/>
                    </a:lnTo>
                    <a:lnTo>
                      <a:pt x="0" y="0"/>
                    </a:lnTo>
                    <a:close/>
                  </a:path>
                </a:pathLst>
              </a:custGeom>
              <a:gradFill rotWithShape="0">
                <a:gsLst>
                  <a:gs pos="0">
                    <a:srgbClr val="00006F"/>
                  </a:gs>
                  <a:gs pos="100000">
                    <a:schemeClr val="bg1"/>
                  </a:gs>
                </a:gsLst>
                <a:lin ang="0" scaled="1"/>
                <a:tileRect/>
              </a:gradFill>
              <a:ln w="9525">
                <a:noFill/>
              </a:ln>
            </p:spPr>
            <p:txBody>
              <a:bodyPr/>
              <a:lstStyle/>
              <a:p>
                <a:endParaRPr lang="en-US" sz="100"/>
              </a:p>
            </p:txBody>
          </p:sp>
          <p:sp>
            <p:nvSpPr>
              <p:cNvPr id="11305" name="任意多边形 13352"/>
              <p:cNvSpPr/>
              <p:nvPr/>
            </p:nvSpPr>
            <p:spPr>
              <a:xfrm>
                <a:off x="3646" y="1163"/>
                <a:ext cx="2112" cy="695"/>
              </a:xfrm>
              <a:custGeom>
                <a:avLst/>
                <a:gdLst/>
                <a:ahLst/>
                <a:cxnLst/>
                <a:rect l="0" t="0" r="0" b="0"/>
                <a:pathLst>
                  <a:path w="2105" h="695">
                    <a:moveTo>
                      <a:pt x="2105" y="665"/>
                    </a:moveTo>
                    <a:lnTo>
                      <a:pt x="24" y="0"/>
                    </a:lnTo>
                    <a:lnTo>
                      <a:pt x="12" y="72"/>
                    </a:lnTo>
                    <a:lnTo>
                      <a:pt x="0" y="150"/>
                    </a:lnTo>
                    <a:lnTo>
                      <a:pt x="2105" y="695"/>
                    </a:lnTo>
                    <a:lnTo>
                      <a:pt x="2105" y="665"/>
                    </a:lnTo>
                    <a:lnTo>
                      <a:pt x="2105" y="665"/>
                    </a:lnTo>
                    <a:close/>
                  </a:path>
                </a:pathLst>
              </a:custGeom>
              <a:gradFill rotWithShape="0">
                <a:gsLst>
                  <a:gs pos="0">
                    <a:schemeClr val="bg1"/>
                  </a:gs>
                  <a:gs pos="100000">
                    <a:srgbClr val="1717A2"/>
                  </a:gs>
                </a:gsLst>
                <a:lin ang="0" scaled="1"/>
                <a:tileRect/>
              </a:gradFill>
              <a:ln w="9525">
                <a:noFill/>
              </a:ln>
            </p:spPr>
            <p:txBody>
              <a:bodyPr/>
              <a:lstStyle/>
              <a:p>
                <a:endParaRPr lang="en-US" sz="100"/>
              </a:p>
            </p:txBody>
          </p:sp>
        </p:grpSp>
      </p:grpSp>
      <p:sp>
        <p:nvSpPr>
          <p:cNvPr id="13354" name="标题 13353"/>
          <p:cNvSpPr>
            <a:spLocks noGrp="1"/>
          </p:cNvSpPr>
          <p:nvPr>
            <p:ph type="title"/>
          </p:nvPr>
        </p:nvSpPr>
        <p:spPr>
          <a:xfrm>
            <a:off x="457200" y="208396"/>
            <a:ext cx="8229600" cy="857400"/>
          </a:xfrm>
          <a:prstGeom prst="rect">
            <a:avLst/>
          </a:prstGeom>
          <a:noFill/>
          <a:ln w="9525">
            <a:noFill/>
            <a:miter/>
          </a:ln>
        </p:spPr>
        <p:txBody>
          <a:bodyPr anchor="ctr"/>
          <a:lstStyle/>
          <a:p>
            <a:pPr lvl="0" fontAlgn="base"/>
            <a:r>
              <a:rPr lang="zh-CN" altLang="en-US" strike="noStrike" noProof="1"/>
              <a:t>单击此处编辑母版标题样式</a:t>
            </a:r>
          </a:p>
        </p:txBody>
      </p:sp>
      <p:sp>
        <p:nvSpPr>
          <p:cNvPr id="13355" name="文本占位符 13354"/>
          <p:cNvSpPr>
            <a:spLocks noGrp="1"/>
          </p:cNvSpPr>
          <p:nvPr>
            <p:ph type="body" idx="1"/>
          </p:nvPr>
        </p:nvSpPr>
        <p:spPr>
          <a:xfrm>
            <a:off x="457200" y="1200360"/>
            <a:ext cx="8229600" cy="3398638"/>
          </a:xfrm>
          <a:prstGeom prst="rect">
            <a:avLst/>
          </a:prstGeom>
          <a:noFill/>
          <a:ln w="9525">
            <a:noFill/>
            <a:miter/>
          </a:ln>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13356" name="日期占位符 13355"/>
          <p:cNvSpPr>
            <a:spLocks noGrp="1"/>
          </p:cNvSpPr>
          <p:nvPr>
            <p:ph type="dt" sz="half" idx="2"/>
          </p:nvPr>
        </p:nvSpPr>
        <p:spPr>
          <a:xfrm>
            <a:off x="457200" y="4683547"/>
            <a:ext cx="2133600" cy="342960"/>
          </a:xfrm>
          <a:prstGeom prst="rect">
            <a:avLst/>
          </a:prstGeom>
          <a:noFill/>
          <a:ln w="9525">
            <a:noFill/>
            <a:miter/>
          </a:ln>
        </p:spPr>
        <p:txBody>
          <a:bodyPr anchor="b"/>
          <a:lstStyle>
            <a:lvl1pPr>
              <a:defRPr sz="900"/>
            </a:lvl1p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2022/10/31</a:t>
            </a:fld>
            <a:endParaRPr lang="zh-CN" altLang="en-US" strike="noStrike" noProof="1">
              <a:latin typeface="Arial" panose="020B0604020202020204" pitchFamily="34" charset="0"/>
              <a:ea typeface="宋体" panose="02010600030101010101" pitchFamily="2" charset="-122"/>
              <a:cs typeface="+mn-ea"/>
            </a:endParaRPr>
          </a:p>
        </p:txBody>
      </p:sp>
      <p:sp>
        <p:nvSpPr>
          <p:cNvPr id="13357" name="页脚占位符 13356"/>
          <p:cNvSpPr>
            <a:spLocks noGrp="1"/>
          </p:cNvSpPr>
          <p:nvPr>
            <p:ph type="ftr" sz="quarter" idx="3"/>
          </p:nvPr>
        </p:nvSpPr>
        <p:spPr>
          <a:xfrm>
            <a:off x="3124200" y="4687120"/>
            <a:ext cx="2895600" cy="342960"/>
          </a:xfrm>
          <a:prstGeom prst="rect">
            <a:avLst/>
          </a:prstGeom>
          <a:noFill/>
          <a:ln w="9525">
            <a:noFill/>
            <a:miter/>
          </a:ln>
        </p:spPr>
        <p:txBody>
          <a:bodyPr anchor="b"/>
          <a:lstStyle>
            <a:lvl1pPr algn="ctr">
              <a:defRPr sz="900"/>
            </a:lvl1pPr>
          </a:lstStyle>
          <a:p>
            <a:pPr lvl="0" fontAlgn="base"/>
            <a:endParaRPr lang="zh-CN" altLang="en-US" strike="noStrike" noProof="1"/>
          </a:p>
        </p:txBody>
      </p:sp>
      <p:sp>
        <p:nvSpPr>
          <p:cNvPr id="13358" name="灯片编号占位符 13357"/>
          <p:cNvSpPr>
            <a:spLocks noGrp="1"/>
          </p:cNvSpPr>
          <p:nvPr>
            <p:ph type="sldNum" sz="quarter" idx="4"/>
          </p:nvPr>
        </p:nvSpPr>
        <p:spPr>
          <a:xfrm>
            <a:off x="6553200" y="4683547"/>
            <a:ext cx="2133600" cy="342960"/>
          </a:xfrm>
          <a:prstGeom prst="rect">
            <a:avLst/>
          </a:prstGeom>
          <a:noFill/>
          <a:ln w="9525">
            <a:noFill/>
            <a:miter/>
          </a:ln>
        </p:spPr>
        <p:txBody>
          <a:bodyPr anchor="b"/>
          <a:lstStyle>
            <a:lvl1pPr algn="r">
              <a:defRPr sz="900"/>
            </a:lvl1p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 bg1="lt1" tx1="dk1" bg2="lt2" tx2="dk2" accent1="accent1" accent2="accent2" accent3="accent3" accent4="accent4" accent5="accent5" accent6="accent6" hlink="hlink" folHlink="folHlink"/>
  <p:sldLayoutIdLst>
    <p:sldLayoutId id="2147483770" r:id="rId1"/>
    <p:sldLayoutId id="2147483771" r:id="rId2"/>
    <p:sldLayoutId id="2147483772" r:id="rId3"/>
    <p:sldLayoutId id="2147483773" r:id="rId4"/>
    <p:sldLayoutId id="2147483774" r:id="rId5"/>
    <p:sldLayoutId id="2147483775" r:id="rId6"/>
    <p:sldLayoutId id="2147483776" r:id="rId7"/>
    <p:sldLayoutId id="2147483777" r:id="rId8"/>
    <p:sldLayoutId id="2147483778" r:id="rId9"/>
    <p:sldLayoutId id="2147483779" r:id="rId10"/>
    <p:sldLayoutId id="2147483780" r:id="rId11"/>
    <p:sldLayoutId id="2147483781" r:id="rId12"/>
  </p:sldLayoutIdLst>
  <p:hf sldNum="0" hdr="0" ftr="0" dt="0"/>
  <p:txStyles>
    <p:titleStyle>
      <a:lvl1pPr marL="0" lvl="0" indent="0" algn="ctr" defTabSz="685800" eaLnBrk="1" fontAlgn="base" latinLnBrk="0" hangingPunct="1">
        <a:spcBef>
          <a:spcPct val="0"/>
        </a:spcBef>
        <a:spcAft>
          <a:spcPct val="0"/>
        </a:spcAft>
        <a:buClr>
          <a:srgbClr val="000000"/>
        </a:buClr>
        <a:buNone/>
        <a:defRPr sz="3300" b="0" i="0" u="none" kern="1200" baseline="0">
          <a:solidFill>
            <a:schemeClr val="tx2"/>
          </a:solidFill>
          <a:effectLst>
            <a:outerShdw blurRad="38100" dist="38100" dir="2700000">
              <a:srgbClr val="C0C0C0"/>
            </a:outerShdw>
          </a:effectLst>
          <a:latin typeface="+mj-lt"/>
          <a:ea typeface="+mj-ea"/>
          <a:cs typeface="+mj-cs"/>
        </a:defRPr>
      </a:lvl1pPr>
    </p:titleStyle>
    <p:bodyStyle>
      <a:lvl1pPr marL="257175" lvl="0" indent="-257175" algn="l" defTabSz="685800" eaLnBrk="1" fontAlgn="base" latinLnBrk="0" hangingPunct="1">
        <a:spcBef>
          <a:spcPct val="15000"/>
        </a:spcBef>
        <a:spcAft>
          <a:spcPct val="0"/>
        </a:spcAft>
        <a:buClr>
          <a:schemeClr val="hlink"/>
        </a:buClr>
        <a:buSzPct val="90000"/>
        <a:buFont typeface="Wingdings" panose="05000000000000000000" pitchFamily="2" charset="2"/>
        <a:buBlip>
          <a:blip r:embed="rId14"/>
        </a:buBlip>
        <a:defRPr sz="2400" b="0" i="0" u="none" kern="1200" baseline="0">
          <a:solidFill>
            <a:schemeClr val="tx1"/>
          </a:solidFill>
          <a:effectLst>
            <a:outerShdw blurRad="38100" dist="38100" dir="2700000">
              <a:srgbClr val="C0C0C0"/>
            </a:outerShdw>
          </a:effectLst>
          <a:latin typeface="+mn-lt"/>
          <a:ea typeface="+mn-ea"/>
          <a:cs typeface="+mn-cs"/>
        </a:defRPr>
      </a:lvl1pPr>
      <a:lvl2pPr marL="557530" lvl="1" indent="-214630" algn="l" defTabSz="685800" eaLnBrk="1" fontAlgn="base" latinLnBrk="0" hangingPunct="1">
        <a:spcBef>
          <a:spcPct val="15000"/>
        </a:spcBef>
        <a:spcAft>
          <a:spcPct val="0"/>
        </a:spcAft>
        <a:buFont typeface="Wingdings" panose="05000000000000000000" pitchFamily="2" charset="2"/>
        <a:buChar char="–"/>
        <a:defRPr sz="2100" b="0" i="0" u="none" kern="1200" baseline="0">
          <a:solidFill>
            <a:schemeClr val="tx1"/>
          </a:solidFill>
          <a:effectLst>
            <a:outerShdw blurRad="38100" dist="38100" dir="2700000">
              <a:srgbClr val="C0C0C0"/>
            </a:outerShdw>
          </a:effectLst>
          <a:latin typeface="+mn-lt"/>
          <a:ea typeface="+mn-ea"/>
          <a:cs typeface="+mn-cs"/>
        </a:defRPr>
      </a:lvl2pPr>
      <a:lvl3pPr marL="857250" lvl="2" indent="-171450" algn="l" defTabSz="685800" eaLnBrk="1" fontAlgn="base" latinLnBrk="0" hangingPunct="1">
        <a:spcBef>
          <a:spcPct val="15000"/>
        </a:spcBef>
        <a:spcAft>
          <a:spcPct val="0"/>
        </a:spcAft>
        <a:buClr>
          <a:schemeClr val="accent2"/>
        </a:buClr>
        <a:buSzPct val="90000"/>
        <a:buFont typeface="Wingdings" panose="05000000000000000000" pitchFamily="2" charset="2"/>
        <a:buBlip>
          <a:blip r:embed="rId15"/>
        </a:buBlip>
        <a:defRPr sz="1800" b="0" i="0" u="none" kern="1200" baseline="0">
          <a:solidFill>
            <a:schemeClr val="tx1"/>
          </a:solidFill>
          <a:effectLst>
            <a:outerShdw blurRad="38100" dist="38100" dir="2700000">
              <a:srgbClr val="C0C0C0"/>
            </a:outerShdw>
          </a:effectLst>
          <a:latin typeface="+mn-lt"/>
          <a:ea typeface="+mn-ea"/>
          <a:cs typeface="+mn-cs"/>
        </a:defRPr>
      </a:lvl3pPr>
      <a:lvl4pPr marL="1200150" lvl="3" indent="-171450" algn="l" defTabSz="685800" eaLnBrk="1" fontAlgn="base" latinLnBrk="0" hangingPunct="1">
        <a:spcBef>
          <a:spcPct val="15000"/>
        </a:spcBef>
        <a:spcAft>
          <a:spcPct val="0"/>
        </a:spcAft>
        <a:buFont typeface="Wingdings" panose="05000000000000000000" pitchFamily="2" charset="2"/>
        <a:buChar char="–"/>
        <a:defRPr sz="1500" b="0" i="0" u="none" kern="1200" baseline="0">
          <a:solidFill>
            <a:schemeClr val="tx1"/>
          </a:solidFill>
          <a:effectLst>
            <a:outerShdw blurRad="38100" dist="38100" dir="2700000">
              <a:srgbClr val="C0C0C0"/>
            </a:outerShdw>
          </a:effectLst>
          <a:latin typeface="+mn-lt"/>
          <a:ea typeface="+mn-ea"/>
          <a:cs typeface="+mn-cs"/>
        </a:defRPr>
      </a:lvl4pPr>
      <a:lvl5pPr marL="1543050" lvl="4" indent="-171450" algn="l" defTabSz="685800" eaLnBrk="1" fontAlgn="base" latinLnBrk="0" hangingPunct="1">
        <a:spcBef>
          <a:spcPct val="15000"/>
        </a:spcBef>
        <a:spcAft>
          <a:spcPct val="0"/>
        </a:spcAft>
        <a:buClr>
          <a:schemeClr val="folHlink"/>
        </a:buClr>
        <a:buSzPct val="90000"/>
        <a:buFont typeface="Wingdings" panose="05000000000000000000" pitchFamily="2" charset="2"/>
        <a:buBlip>
          <a:blip r:embed="rId16"/>
        </a:buBlip>
        <a:defRPr sz="1500" b="0" i="0" u="none" kern="1200" baseline="0">
          <a:solidFill>
            <a:schemeClr val="tx1"/>
          </a:solidFill>
          <a:effectLst>
            <a:outerShdw blurRad="38100" dist="38100" dir="2700000">
              <a:srgbClr val="C0C0C0"/>
            </a:outerShdw>
          </a:effectLst>
          <a:latin typeface="+mn-lt"/>
          <a:ea typeface="+mn-ea"/>
          <a:cs typeface="+mn-cs"/>
        </a:defRPr>
      </a:lvl5pPr>
      <a:lvl6pPr marL="1886585" lvl="5" indent="-171450" algn="l" defTabSz="685800" eaLnBrk="1" fontAlgn="base" latinLnBrk="0" hangingPunct="1">
        <a:spcBef>
          <a:spcPct val="15000"/>
        </a:spcBef>
        <a:spcAft>
          <a:spcPct val="0"/>
        </a:spcAft>
        <a:buClr>
          <a:schemeClr val="folHlink"/>
        </a:buClr>
        <a:buSzPct val="90000"/>
        <a:buFont typeface="Wingdings" panose="05000000000000000000" pitchFamily="2" charset="2"/>
        <a:buBlip>
          <a:blip r:embed="rId16"/>
        </a:buBlip>
        <a:defRPr sz="1500" b="0" i="0" u="none" kern="1200" baseline="0">
          <a:solidFill>
            <a:schemeClr val="tx1"/>
          </a:solidFill>
          <a:effectLst>
            <a:outerShdw blurRad="38100" dist="38100" dir="2700000">
              <a:srgbClr val="C0C0C0"/>
            </a:outerShdw>
          </a:effectLst>
          <a:latin typeface="+mn-lt"/>
          <a:ea typeface="+mn-ea"/>
          <a:cs typeface="+mn-cs"/>
        </a:defRPr>
      </a:lvl6pPr>
      <a:lvl7pPr marL="2229485" lvl="6" indent="-171450" algn="l" defTabSz="685800" eaLnBrk="1" fontAlgn="base" latinLnBrk="0" hangingPunct="1">
        <a:spcBef>
          <a:spcPct val="15000"/>
        </a:spcBef>
        <a:spcAft>
          <a:spcPct val="0"/>
        </a:spcAft>
        <a:buClr>
          <a:schemeClr val="folHlink"/>
        </a:buClr>
        <a:buSzPct val="90000"/>
        <a:buFont typeface="Wingdings" panose="05000000000000000000" pitchFamily="2" charset="2"/>
        <a:buBlip>
          <a:blip r:embed="rId16"/>
        </a:buBlip>
        <a:defRPr sz="1500" b="0" i="0" u="none" kern="1200" baseline="0">
          <a:solidFill>
            <a:schemeClr val="tx1"/>
          </a:solidFill>
          <a:effectLst>
            <a:outerShdw blurRad="38100" dist="38100" dir="2700000">
              <a:srgbClr val="C0C0C0"/>
            </a:outerShdw>
          </a:effectLst>
          <a:latin typeface="+mn-lt"/>
          <a:ea typeface="+mn-ea"/>
          <a:cs typeface="+mn-cs"/>
        </a:defRPr>
      </a:lvl7pPr>
      <a:lvl8pPr marL="2572385" lvl="7" indent="-171450" algn="l" defTabSz="685800" eaLnBrk="1" fontAlgn="base" latinLnBrk="0" hangingPunct="1">
        <a:spcBef>
          <a:spcPct val="15000"/>
        </a:spcBef>
        <a:spcAft>
          <a:spcPct val="0"/>
        </a:spcAft>
        <a:buClr>
          <a:schemeClr val="folHlink"/>
        </a:buClr>
        <a:buSzPct val="90000"/>
        <a:buFont typeface="Wingdings" panose="05000000000000000000" pitchFamily="2" charset="2"/>
        <a:buBlip>
          <a:blip r:embed="rId16"/>
        </a:buBlip>
        <a:defRPr sz="1500" b="0" i="0" u="none" kern="1200" baseline="0">
          <a:solidFill>
            <a:schemeClr val="tx1"/>
          </a:solidFill>
          <a:effectLst>
            <a:outerShdw blurRad="38100" dist="38100" dir="2700000">
              <a:srgbClr val="C0C0C0"/>
            </a:outerShdw>
          </a:effectLst>
          <a:latin typeface="+mn-lt"/>
          <a:ea typeface="+mn-ea"/>
          <a:cs typeface="+mn-cs"/>
        </a:defRPr>
      </a:lvl8pPr>
      <a:lvl9pPr marL="2915285" lvl="8" indent="-171450" algn="l" defTabSz="685800" eaLnBrk="1" fontAlgn="base" latinLnBrk="0" hangingPunct="1">
        <a:spcBef>
          <a:spcPct val="15000"/>
        </a:spcBef>
        <a:spcAft>
          <a:spcPct val="0"/>
        </a:spcAft>
        <a:buClr>
          <a:schemeClr val="folHlink"/>
        </a:buClr>
        <a:buSzPct val="90000"/>
        <a:buFont typeface="Wingdings" panose="05000000000000000000" pitchFamily="2" charset="2"/>
        <a:buBlip>
          <a:blip r:embed="rId16"/>
        </a:buBlip>
        <a:defRPr sz="1500" b="0" i="0" u="none" kern="1200" baseline="0">
          <a:solidFill>
            <a:schemeClr val="tx1"/>
          </a:solidFill>
          <a:effectLst>
            <a:outerShdw blurRad="38100" dist="38100" dir="2700000">
              <a:srgbClr val="C0C0C0"/>
            </a:outerShdw>
          </a:effectLst>
          <a:latin typeface="+mn-lt"/>
          <a:ea typeface="+mn-ea"/>
          <a:cs typeface="+mn-cs"/>
        </a:defRPr>
      </a:lvl9pPr>
    </p:bodyStyle>
    <p:otherStyle>
      <a:lvl1pPr marL="0" lvl="0"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1pPr>
      <a:lvl2pPr marL="342900" lvl="1"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2pPr>
      <a:lvl3pPr marL="685800" lvl="2"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3pPr>
      <a:lvl4pPr marL="1028700" lvl="3"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4pPr>
      <a:lvl5pPr marL="1371600" lvl="4"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5pPr>
      <a:lvl6pPr marL="1714500" lvl="5"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6pPr>
      <a:lvl7pPr marL="2058035" lvl="6"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7pPr>
      <a:lvl8pPr marL="2400935" lvl="7"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8pPr>
      <a:lvl9pPr marL="2743835" lvl="8"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5362" name="日期占位符 15361"/>
          <p:cNvSpPr>
            <a:spLocks noGrp="1"/>
          </p:cNvSpPr>
          <p:nvPr>
            <p:ph type="dt" sz="half" idx="2"/>
          </p:nvPr>
        </p:nvSpPr>
        <p:spPr>
          <a:xfrm>
            <a:off x="457200" y="4689501"/>
            <a:ext cx="2133600" cy="357250"/>
          </a:xfrm>
          <a:prstGeom prst="rect">
            <a:avLst/>
          </a:prstGeom>
          <a:noFill/>
          <a:ln w="9525">
            <a:noFill/>
            <a:miter/>
          </a:ln>
        </p:spPr>
        <p:txBody>
          <a:bodyPr anchor="b"/>
          <a:lstStyle>
            <a:lvl1pPr>
              <a:defRPr sz="900"/>
            </a:lvl1pPr>
          </a:lstStyle>
          <a:p>
            <a:pPr lvl="0" fontAlgn="base"/>
            <a:fld id="{BB962C8B-B14F-4D97-AF65-F5344CB8AC3E}" type="datetimeFigureOut">
              <a:rPr lang="zh-CN" altLang="en-US" strike="noStrike" noProof="1">
                <a:latin typeface="Arial" panose="020B0604020202020204" pitchFamily="34" charset="0"/>
                <a:ea typeface="宋体" panose="02010600030101010101" pitchFamily="2" charset="-122"/>
                <a:cs typeface="+mn-ea"/>
              </a:rPr>
              <a:t>2022/10/31</a:t>
            </a:fld>
            <a:endParaRPr lang="zh-CN" altLang="en-US" strike="noStrike" noProof="1">
              <a:latin typeface="Arial" panose="020B0604020202020204" pitchFamily="34" charset="0"/>
              <a:ea typeface="宋体" panose="02010600030101010101" pitchFamily="2" charset="-122"/>
              <a:cs typeface="+mn-ea"/>
            </a:endParaRPr>
          </a:p>
        </p:txBody>
      </p:sp>
      <p:sp>
        <p:nvSpPr>
          <p:cNvPr id="15363" name="灯片编号占位符 15362"/>
          <p:cNvSpPr>
            <a:spLocks noGrp="1"/>
          </p:cNvSpPr>
          <p:nvPr>
            <p:ph type="sldNum" sz="quarter" idx="4"/>
          </p:nvPr>
        </p:nvSpPr>
        <p:spPr>
          <a:xfrm>
            <a:off x="6553200" y="4687120"/>
            <a:ext cx="2133600" cy="357250"/>
          </a:xfrm>
          <a:prstGeom prst="rect">
            <a:avLst/>
          </a:prstGeom>
          <a:noFill/>
          <a:ln w="9525">
            <a:noFill/>
            <a:miter/>
          </a:ln>
        </p:spPr>
        <p:txBody>
          <a:bodyPr anchor="b"/>
          <a:lstStyle>
            <a:lvl1pPr algn="r">
              <a:defRPr sz="900"/>
            </a:lvl1pPr>
          </a:lstStyle>
          <a:p>
            <a:pPr lvl="0" fontAlgn="base"/>
            <a:fld id="{9A0DB2DC-4C9A-4742-B13C-FB6460FD3503}" type="slidenum">
              <a:rPr lang="en-US" altLang="zh-CN" strike="noStrike" noProof="1">
                <a:latin typeface="Arial" panose="020B0604020202020204" pitchFamily="34" charset="0"/>
                <a:ea typeface="宋体" panose="02010600030101010101" pitchFamily="2" charset="-122"/>
                <a:cs typeface="+mn-ea"/>
              </a:rPr>
              <a:t>‹#›</a:t>
            </a:fld>
            <a:endParaRPr lang="zh-CN" strike="noStrike" noProof="1"/>
          </a:p>
        </p:txBody>
      </p:sp>
      <p:grpSp>
        <p:nvGrpSpPr>
          <p:cNvPr id="12292" name="组合 15363"/>
          <p:cNvGrpSpPr/>
          <p:nvPr/>
        </p:nvGrpSpPr>
        <p:grpSpPr>
          <a:xfrm>
            <a:off x="0" y="0"/>
            <a:ext cx="9140825" cy="5138446"/>
            <a:chOff x="0" y="0"/>
            <a:chExt cx="5758" cy="4315"/>
          </a:xfrm>
        </p:grpSpPr>
        <p:grpSp>
          <p:nvGrpSpPr>
            <p:cNvPr id="12293" name="组合 15364"/>
            <p:cNvGrpSpPr/>
            <p:nvPr userDrawn="1"/>
          </p:nvGrpSpPr>
          <p:grpSpPr>
            <a:xfrm>
              <a:off x="1728" y="2230"/>
              <a:ext cx="4027" cy="2085"/>
              <a:chOff x="0" y="0"/>
              <a:chExt cx="4027" cy="2085"/>
            </a:xfrm>
          </p:grpSpPr>
          <p:sp>
            <p:nvSpPr>
              <p:cNvPr id="12294" name="任意多边形 15365"/>
              <p:cNvSpPr/>
              <p:nvPr/>
            </p:nvSpPr>
            <p:spPr>
              <a:xfrm>
                <a:off x="0" y="414"/>
                <a:ext cx="2882" cy="1671"/>
              </a:xfrm>
              <a:custGeom>
                <a:avLst/>
                <a:gdLst/>
                <a:ahLst/>
                <a:cxnLst/>
                <a:rect l="0" t="0" r="0" b="0"/>
                <a:pathLst>
                  <a:path w="2882" h="1671">
                    <a:moveTo>
                      <a:pt x="2773" y="544"/>
                    </a:moveTo>
                    <a:lnTo>
                      <a:pt x="2740" y="528"/>
                    </a:lnTo>
                    <a:lnTo>
                      <a:pt x="2692" y="506"/>
                    </a:lnTo>
                    <a:lnTo>
                      <a:pt x="2632" y="484"/>
                    </a:lnTo>
                    <a:lnTo>
                      <a:pt x="2561" y="457"/>
                    </a:lnTo>
                    <a:lnTo>
                      <a:pt x="2480" y="424"/>
                    </a:lnTo>
                    <a:lnTo>
                      <a:pt x="2388" y="397"/>
                    </a:lnTo>
                    <a:lnTo>
                      <a:pt x="2203" y="343"/>
                    </a:lnTo>
                    <a:lnTo>
                      <a:pt x="2078" y="310"/>
                    </a:lnTo>
                    <a:lnTo>
                      <a:pt x="1970" y="277"/>
                    </a:lnTo>
                    <a:lnTo>
                      <a:pt x="1878" y="245"/>
                    </a:lnTo>
                    <a:lnTo>
                      <a:pt x="1807" y="212"/>
                    </a:lnTo>
                    <a:lnTo>
                      <a:pt x="1742" y="179"/>
                    </a:lnTo>
                    <a:lnTo>
                      <a:pt x="1693" y="152"/>
                    </a:lnTo>
                    <a:lnTo>
                      <a:pt x="1655" y="125"/>
                    </a:lnTo>
                    <a:lnTo>
                      <a:pt x="1628" y="103"/>
                    </a:lnTo>
                    <a:lnTo>
                      <a:pt x="1606" y="81"/>
                    </a:lnTo>
                    <a:lnTo>
                      <a:pt x="1590" y="60"/>
                    </a:lnTo>
                    <a:lnTo>
                      <a:pt x="1585" y="43"/>
                    </a:lnTo>
                    <a:lnTo>
                      <a:pt x="1579" y="27"/>
                    </a:lnTo>
                    <a:lnTo>
                      <a:pt x="1585" y="5"/>
                    </a:lnTo>
                    <a:lnTo>
                      <a:pt x="1585" y="0"/>
                    </a:lnTo>
                    <a:lnTo>
                      <a:pt x="1568" y="27"/>
                    </a:lnTo>
                    <a:lnTo>
                      <a:pt x="1557" y="49"/>
                    </a:lnTo>
                    <a:lnTo>
                      <a:pt x="1557" y="76"/>
                    </a:lnTo>
                    <a:lnTo>
                      <a:pt x="1568" y="98"/>
                    </a:lnTo>
                    <a:lnTo>
                      <a:pt x="1590" y="120"/>
                    </a:lnTo>
                    <a:lnTo>
                      <a:pt x="1617" y="141"/>
                    </a:lnTo>
                    <a:lnTo>
                      <a:pt x="1650" y="163"/>
                    </a:lnTo>
                    <a:lnTo>
                      <a:pt x="1688" y="185"/>
                    </a:lnTo>
                    <a:lnTo>
                      <a:pt x="1737" y="207"/>
                    </a:lnTo>
                    <a:lnTo>
                      <a:pt x="1791" y="228"/>
                    </a:lnTo>
                    <a:lnTo>
                      <a:pt x="1905" y="267"/>
                    </a:lnTo>
                    <a:lnTo>
                      <a:pt x="2040" y="310"/>
                    </a:lnTo>
                    <a:lnTo>
                      <a:pt x="2182" y="348"/>
                    </a:lnTo>
                    <a:lnTo>
                      <a:pt x="2285" y="381"/>
                    </a:lnTo>
                    <a:lnTo>
                      <a:pt x="2382" y="408"/>
                    </a:lnTo>
                    <a:lnTo>
                      <a:pt x="2464" y="435"/>
                    </a:lnTo>
                    <a:lnTo>
                      <a:pt x="2540" y="462"/>
                    </a:lnTo>
                    <a:lnTo>
                      <a:pt x="2605" y="484"/>
                    </a:lnTo>
                    <a:lnTo>
                      <a:pt x="2659" y="506"/>
                    </a:lnTo>
                    <a:lnTo>
                      <a:pt x="2708" y="528"/>
                    </a:lnTo>
                    <a:lnTo>
                      <a:pt x="2740" y="544"/>
                    </a:lnTo>
                    <a:lnTo>
                      <a:pt x="2768" y="560"/>
                    </a:lnTo>
                    <a:lnTo>
                      <a:pt x="2784" y="577"/>
                    </a:lnTo>
                    <a:lnTo>
                      <a:pt x="2795" y="593"/>
                    </a:lnTo>
                    <a:lnTo>
                      <a:pt x="2800" y="615"/>
                    </a:lnTo>
                    <a:lnTo>
                      <a:pt x="2795" y="642"/>
                    </a:lnTo>
                    <a:lnTo>
                      <a:pt x="2784" y="664"/>
                    </a:lnTo>
                    <a:lnTo>
                      <a:pt x="2762" y="691"/>
                    </a:lnTo>
                    <a:lnTo>
                      <a:pt x="2730" y="713"/>
                    </a:lnTo>
                    <a:lnTo>
                      <a:pt x="2692" y="735"/>
                    </a:lnTo>
                    <a:lnTo>
                      <a:pt x="2643" y="756"/>
                    </a:lnTo>
                    <a:lnTo>
                      <a:pt x="2589" y="778"/>
                    </a:lnTo>
                    <a:lnTo>
                      <a:pt x="2529" y="800"/>
                    </a:lnTo>
                    <a:lnTo>
                      <a:pt x="2458" y="822"/>
                    </a:lnTo>
                    <a:lnTo>
                      <a:pt x="2382" y="843"/>
                    </a:lnTo>
                    <a:lnTo>
                      <a:pt x="2301" y="865"/>
                    </a:lnTo>
                    <a:lnTo>
                      <a:pt x="2214" y="887"/>
                    </a:lnTo>
                    <a:lnTo>
                      <a:pt x="2030" y="930"/>
                    </a:lnTo>
                    <a:lnTo>
                      <a:pt x="1823" y="979"/>
                    </a:lnTo>
                    <a:lnTo>
                      <a:pt x="1606" y="1034"/>
                    </a:lnTo>
                    <a:lnTo>
                      <a:pt x="1378" y="1094"/>
                    </a:lnTo>
                    <a:lnTo>
                      <a:pt x="1145" y="1164"/>
                    </a:lnTo>
                    <a:lnTo>
                      <a:pt x="912" y="1241"/>
                    </a:lnTo>
                    <a:lnTo>
                      <a:pt x="673" y="1328"/>
                    </a:lnTo>
                    <a:lnTo>
                      <a:pt x="440" y="1431"/>
                    </a:lnTo>
                    <a:lnTo>
                      <a:pt x="217" y="1545"/>
                    </a:lnTo>
                    <a:lnTo>
                      <a:pt x="0" y="1671"/>
                    </a:lnTo>
                    <a:lnTo>
                      <a:pt x="353" y="1671"/>
                    </a:lnTo>
                    <a:lnTo>
                      <a:pt x="554" y="1567"/>
                    </a:lnTo>
                    <a:lnTo>
                      <a:pt x="754" y="1469"/>
                    </a:lnTo>
                    <a:lnTo>
                      <a:pt x="955" y="1388"/>
                    </a:lnTo>
                    <a:lnTo>
                      <a:pt x="1145" y="1311"/>
                    </a:lnTo>
                    <a:lnTo>
                      <a:pt x="1335" y="1241"/>
                    </a:lnTo>
                    <a:lnTo>
                      <a:pt x="1519" y="1186"/>
                    </a:lnTo>
                    <a:lnTo>
                      <a:pt x="1693" y="1132"/>
                    </a:lnTo>
                    <a:lnTo>
                      <a:pt x="1861" y="1083"/>
                    </a:lnTo>
                    <a:lnTo>
                      <a:pt x="2019" y="1045"/>
                    </a:lnTo>
                    <a:lnTo>
                      <a:pt x="2165" y="1007"/>
                    </a:lnTo>
                    <a:lnTo>
                      <a:pt x="2301" y="974"/>
                    </a:lnTo>
                    <a:lnTo>
                      <a:pt x="2426" y="947"/>
                    </a:lnTo>
                    <a:lnTo>
                      <a:pt x="2534" y="914"/>
                    </a:lnTo>
                    <a:lnTo>
                      <a:pt x="2626" y="892"/>
                    </a:lnTo>
                    <a:lnTo>
                      <a:pt x="2702" y="865"/>
                    </a:lnTo>
                    <a:lnTo>
                      <a:pt x="2762" y="838"/>
                    </a:lnTo>
                    <a:lnTo>
                      <a:pt x="2800" y="816"/>
                    </a:lnTo>
                    <a:lnTo>
                      <a:pt x="2827" y="794"/>
                    </a:lnTo>
                    <a:lnTo>
                      <a:pt x="2849" y="767"/>
                    </a:lnTo>
                    <a:lnTo>
                      <a:pt x="2865" y="745"/>
                    </a:lnTo>
                    <a:lnTo>
                      <a:pt x="2876" y="724"/>
                    </a:lnTo>
                    <a:lnTo>
                      <a:pt x="2882" y="702"/>
                    </a:lnTo>
                    <a:lnTo>
                      <a:pt x="2876" y="658"/>
                    </a:lnTo>
                    <a:lnTo>
                      <a:pt x="2854" y="620"/>
                    </a:lnTo>
                    <a:lnTo>
                      <a:pt x="2833" y="588"/>
                    </a:lnTo>
                    <a:lnTo>
                      <a:pt x="2800" y="560"/>
                    </a:lnTo>
                    <a:lnTo>
                      <a:pt x="2773" y="544"/>
                    </a:lnTo>
                    <a:lnTo>
                      <a:pt x="2773" y="544"/>
                    </a:lnTo>
                    <a:close/>
                  </a:path>
                </a:pathLst>
              </a:custGeom>
              <a:gradFill rotWithShape="0">
                <a:gsLst>
                  <a:gs pos="0">
                    <a:schemeClr val="bg1"/>
                  </a:gs>
                  <a:gs pos="100000">
                    <a:srgbClr val="002E8B"/>
                  </a:gs>
                </a:gsLst>
                <a:lin ang="0" scaled="1"/>
                <a:tileRect/>
              </a:gradFill>
              <a:ln w="9525">
                <a:noFill/>
              </a:ln>
            </p:spPr>
            <p:txBody>
              <a:bodyPr/>
              <a:lstStyle/>
              <a:p>
                <a:endParaRPr lang="en-US" sz="100"/>
              </a:p>
            </p:txBody>
          </p:sp>
          <p:sp>
            <p:nvSpPr>
              <p:cNvPr id="12295" name="任意多边形 15366"/>
              <p:cNvSpPr/>
              <p:nvPr/>
            </p:nvSpPr>
            <p:spPr>
              <a:xfrm>
                <a:off x="2442" y="441"/>
                <a:ext cx="1259" cy="811"/>
              </a:xfrm>
              <a:custGeom>
                <a:avLst/>
                <a:gdLst/>
                <a:ahLst/>
                <a:cxnLst/>
                <a:rect l="0" t="0" r="0" b="0"/>
                <a:pathLst>
                  <a:path w="1259" h="811">
                    <a:moveTo>
                      <a:pt x="1259" y="615"/>
                    </a:moveTo>
                    <a:lnTo>
                      <a:pt x="1248" y="588"/>
                    </a:lnTo>
                    <a:lnTo>
                      <a:pt x="1237" y="566"/>
                    </a:lnTo>
                    <a:lnTo>
                      <a:pt x="1216" y="539"/>
                    </a:lnTo>
                    <a:lnTo>
                      <a:pt x="1188" y="517"/>
                    </a:lnTo>
                    <a:lnTo>
                      <a:pt x="1123" y="479"/>
                    </a:lnTo>
                    <a:lnTo>
                      <a:pt x="1042" y="441"/>
                    </a:lnTo>
                    <a:lnTo>
                      <a:pt x="944" y="408"/>
                    </a:lnTo>
                    <a:lnTo>
                      <a:pt x="841" y="381"/>
                    </a:lnTo>
                    <a:lnTo>
                      <a:pt x="727" y="348"/>
                    </a:lnTo>
                    <a:lnTo>
                      <a:pt x="613" y="321"/>
                    </a:lnTo>
                    <a:lnTo>
                      <a:pt x="499" y="294"/>
                    </a:lnTo>
                    <a:lnTo>
                      <a:pt x="391" y="261"/>
                    </a:lnTo>
                    <a:lnTo>
                      <a:pt x="288" y="229"/>
                    </a:lnTo>
                    <a:lnTo>
                      <a:pt x="195" y="196"/>
                    </a:lnTo>
                    <a:lnTo>
                      <a:pt x="119" y="152"/>
                    </a:lnTo>
                    <a:lnTo>
                      <a:pt x="54" y="109"/>
                    </a:lnTo>
                    <a:lnTo>
                      <a:pt x="33" y="87"/>
                    </a:lnTo>
                    <a:lnTo>
                      <a:pt x="16" y="60"/>
                    </a:lnTo>
                    <a:lnTo>
                      <a:pt x="5" y="33"/>
                    </a:lnTo>
                    <a:lnTo>
                      <a:pt x="0" y="0"/>
                    </a:lnTo>
                    <a:lnTo>
                      <a:pt x="0" y="6"/>
                    </a:lnTo>
                    <a:lnTo>
                      <a:pt x="0" y="11"/>
                    </a:lnTo>
                    <a:lnTo>
                      <a:pt x="0" y="38"/>
                    </a:lnTo>
                    <a:lnTo>
                      <a:pt x="5" y="60"/>
                    </a:lnTo>
                    <a:lnTo>
                      <a:pt x="16" y="87"/>
                    </a:lnTo>
                    <a:lnTo>
                      <a:pt x="33" y="114"/>
                    </a:lnTo>
                    <a:lnTo>
                      <a:pt x="54" y="142"/>
                    </a:lnTo>
                    <a:lnTo>
                      <a:pt x="87" y="174"/>
                    </a:lnTo>
                    <a:lnTo>
                      <a:pt x="125" y="207"/>
                    </a:lnTo>
                    <a:lnTo>
                      <a:pt x="179" y="240"/>
                    </a:lnTo>
                    <a:lnTo>
                      <a:pt x="244" y="278"/>
                    </a:lnTo>
                    <a:lnTo>
                      <a:pt x="326" y="310"/>
                    </a:lnTo>
                    <a:lnTo>
                      <a:pt x="418" y="348"/>
                    </a:lnTo>
                    <a:lnTo>
                      <a:pt x="526" y="381"/>
                    </a:lnTo>
                    <a:lnTo>
                      <a:pt x="657" y="414"/>
                    </a:lnTo>
                    <a:lnTo>
                      <a:pt x="749" y="435"/>
                    </a:lnTo>
                    <a:lnTo>
                      <a:pt x="830" y="463"/>
                    </a:lnTo>
                    <a:lnTo>
                      <a:pt x="901" y="490"/>
                    </a:lnTo>
                    <a:lnTo>
                      <a:pt x="966" y="512"/>
                    </a:lnTo>
                    <a:lnTo>
                      <a:pt x="1015" y="539"/>
                    </a:lnTo>
                    <a:lnTo>
                      <a:pt x="1053" y="566"/>
                    </a:lnTo>
                    <a:lnTo>
                      <a:pt x="1080" y="593"/>
                    </a:lnTo>
                    <a:lnTo>
                      <a:pt x="1102" y="620"/>
                    </a:lnTo>
                    <a:lnTo>
                      <a:pt x="1112" y="648"/>
                    </a:lnTo>
                    <a:lnTo>
                      <a:pt x="1118" y="675"/>
                    </a:lnTo>
                    <a:lnTo>
                      <a:pt x="1112" y="697"/>
                    </a:lnTo>
                    <a:lnTo>
                      <a:pt x="1096" y="724"/>
                    </a:lnTo>
                    <a:lnTo>
                      <a:pt x="1080" y="746"/>
                    </a:lnTo>
                    <a:lnTo>
                      <a:pt x="1053" y="767"/>
                    </a:lnTo>
                    <a:lnTo>
                      <a:pt x="1015" y="789"/>
                    </a:lnTo>
                    <a:lnTo>
                      <a:pt x="977" y="811"/>
                    </a:lnTo>
                    <a:lnTo>
                      <a:pt x="1047" y="789"/>
                    </a:lnTo>
                    <a:lnTo>
                      <a:pt x="1107" y="767"/>
                    </a:lnTo>
                    <a:lnTo>
                      <a:pt x="1156" y="746"/>
                    </a:lnTo>
                    <a:lnTo>
                      <a:pt x="1199" y="724"/>
                    </a:lnTo>
                    <a:lnTo>
                      <a:pt x="1226" y="702"/>
                    </a:lnTo>
                    <a:lnTo>
                      <a:pt x="1248" y="675"/>
                    </a:lnTo>
                    <a:lnTo>
                      <a:pt x="1259" y="648"/>
                    </a:lnTo>
                    <a:lnTo>
                      <a:pt x="1259" y="615"/>
                    </a:lnTo>
                    <a:lnTo>
                      <a:pt x="1259" y="615"/>
                    </a:lnTo>
                    <a:close/>
                  </a:path>
                </a:pathLst>
              </a:custGeom>
              <a:gradFill rotWithShape="0">
                <a:gsLst>
                  <a:gs pos="0">
                    <a:schemeClr val="bg1"/>
                  </a:gs>
                  <a:gs pos="100000">
                    <a:srgbClr val="002E8B"/>
                  </a:gs>
                </a:gsLst>
                <a:lin ang="2700000" scaled="1"/>
                <a:tileRect/>
              </a:gradFill>
              <a:ln w="9525">
                <a:noFill/>
              </a:ln>
            </p:spPr>
            <p:txBody>
              <a:bodyPr/>
              <a:lstStyle/>
              <a:p>
                <a:endParaRPr lang="en-US" sz="100"/>
              </a:p>
            </p:txBody>
          </p:sp>
          <p:sp>
            <p:nvSpPr>
              <p:cNvPr id="12296" name="任意多边形 15367"/>
              <p:cNvSpPr/>
              <p:nvPr/>
            </p:nvSpPr>
            <p:spPr>
              <a:xfrm>
                <a:off x="1172" y="1116"/>
                <a:ext cx="2849" cy="969"/>
              </a:xfrm>
              <a:custGeom>
                <a:avLst/>
                <a:gdLst/>
                <a:ahLst/>
                <a:cxnLst/>
                <a:rect l="0" t="0" r="0" b="0"/>
                <a:pathLst>
                  <a:path w="2849" h="969">
                    <a:moveTo>
                      <a:pt x="92" y="958"/>
                    </a:moveTo>
                    <a:lnTo>
                      <a:pt x="0" y="969"/>
                    </a:lnTo>
                    <a:lnTo>
                      <a:pt x="391" y="969"/>
                    </a:lnTo>
                    <a:lnTo>
                      <a:pt x="434" y="947"/>
                    </a:lnTo>
                    <a:lnTo>
                      <a:pt x="483" y="914"/>
                    </a:lnTo>
                    <a:lnTo>
                      <a:pt x="554" y="876"/>
                    </a:lnTo>
                    <a:lnTo>
                      <a:pt x="635" y="838"/>
                    </a:lnTo>
                    <a:lnTo>
                      <a:pt x="727" y="794"/>
                    </a:lnTo>
                    <a:lnTo>
                      <a:pt x="836" y="745"/>
                    </a:lnTo>
                    <a:lnTo>
                      <a:pt x="961" y="696"/>
                    </a:lnTo>
                    <a:lnTo>
                      <a:pt x="1102" y="642"/>
                    </a:lnTo>
                    <a:lnTo>
                      <a:pt x="1259" y="582"/>
                    </a:lnTo>
                    <a:lnTo>
                      <a:pt x="1433" y="522"/>
                    </a:lnTo>
                    <a:lnTo>
                      <a:pt x="1623" y="462"/>
                    </a:lnTo>
                    <a:lnTo>
                      <a:pt x="1829" y="403"/>
                    </a:lnTo>
                    <a:lnTo>
                      <a:pt x="2057" y="343"/>
                    </a:lnTo>
                    <a:lnTo>
                      <a:pt x="2301" y="283"/>
                    </a:lnTo>
                    <a:lnTo>
                      <a:pt x="2567" y="223"/>
                    </a:lnTo>
                    <a:lnTo>
                      <a:pt x="2849" y="163"/>
                    </a:lnTo>
                    <a:lnTo>
                      <a:pt x="2849" y="0"/>
                    </a:lnTo>
                    <a:lnTo>
                      <a:pt x="2817" y="16"/>
                    </a:lnTo>
                    <a:lnTo>
                      <a:pt x="2773" y="33"/>
                    </a:lnTo>
                    <a:lnTo>
                      <a:pt x="2719" y="54"/>
                    </a:lnTo>
                    <a:lnTo>
                      <a:pt x="2648" y="76"/>
                    </a:lnTo>
                    <a:lnTo>
                      <a:pt x="2572" y="98"/>
                    </a:lnTo>
                    <a:lnTo>
                      <a:pt x="2491" y="120"/>
                    </a:lnTo>
                    <a:lnTo>
                      <a:pt x="2399" y="147"/>
                    </a:lnTo>
                    <a:lnTo>
                      <a:pt x="2301" y="169"/>
                    </a:lnTo>
                    <a:lnTo>
                      <a:pt x="2095" y="223"/>
                    </a:lnTo>
                    <a:lnTo>
                      <a:pt x="1889" y="277"/>
                    </a:lnTo>
                    <a:lnTo>
                      <a:pt x="1688" y="326"/>
                    </a:lnTo>
                    <a:lnTo>
                      <a:pt x="1590" y="354"/>
                    </a:lnTo>
                    <a:lnTo>
                      <a:pt x="1503" y="381"/>
                    </a:lnTo>
                    <a:lnTo>
                      <a:pt x="1107" y="506"/>
                    </a:lnTo>
                    <a:lnTo>
                      <a:pt x="912" y="577"/>
                    </a:lnTo>
                    <a:lnTo>
                      <a:pt x="727" y="647"/>
                    </a:lnTo>
                    <a:lnTo>
                      <a:pt x="548" y="718"/>
                    </a:lnTo>
                    <a:lnTo>
                      <a:pt x="380" y="794"/>
                    </a:lnTo>
                    <a:lnTo>
                      <a:pt x="228" y="876"/>
                    </a:lnTo>
                    <a:lnTo>
                      <a:pt x="92" y="958"/>
                    </a:lnTo>
                    <a:lnTo>
                      <a:pt x="92" y="958"/>
                    </a:lnTo>
                    <a:close/>
                  </a:path>
                </a:pathLst>
              </a:custGeom>
              <a:gradFill rotWithShape="0">
                <a:gsLst>
                  <a:gs pos="0">
                    <a:srgbClr val="002A7D"/>
                  </a:gs>
                  <a:gs pos="100000">
                    <a:schemeClr val="bg1"/>
                  </a:gs>
                </a:gsLst>
                <a:lin ang="5400000" scaled="1"/>
                <a:tileRect/>
              </a:gradFill>
              <a:ln w="9525">
                <a:noFill/>
              </a:ln>
            </p:spPr>
            <p:txBody>
              <a:bodyPr/>
              <a:lstStyle/>
              <a:p>
                <a:endParaRPr lang="en-US" sz="100"/>
              </a:p>
            </p:txBody>
          </p:sp>
          <p:sp>
            <p:nvSpPr>
              <p:cNvPr id="12297" name="任意多边形 15368"/>
              <p:cNvSpPr/>
              <p:nvPr/>
            </p:nvSpPr>
            <p:spPr>
              <a:xfrm>
                <a:off x="1020" y="0"/>
                <a:ext cx="3007" cy="2085"/>
              </a:xfrm>
              <a:custGeom>
                <a:avLst/>
                <a:gdLst/>
                <a:ahLst/>
                <a:cxnLst/>
                <a:rect l="0" t="0" r="0" b="0"/>
                <a:pathLst>
                  <a:path w="3007" h="2085">
                    <a:moveTo>
                      <a:pt x="1427" y="441"/>
                    </a:moveTo>
                    <a:lnTo>
                      <a:pt x="1433" y="474"/>
                    </a:lnTo>
                    <a:lnTo>
                      <a:pt x="1444" y="501"/>
                    </a:lnTo>
                    <a:lnTo>
                      <a:pt x="1460" y="528"/>
                    </a:lnTo>
                    <a:lnTo>
                      <a:pt x="1482" y="550"/>
                    </a:lnTo>
                    <a:lnTo>
                      <a:pt x="1541" y="593"/>
                    </a:lnTo>
                    <a:lnTo>
                      <a:pt x="1623" y="637"/>
                    </a:lnTo>
                    <a:lnTo>
                      <a:pt x="1715" y="670"/>
                    </a:lnTo>
                    <a:lnTo>
                      <a:pt x="1818" y="702"/>
                    </a:lnTo>
                    <a:lnTo>
                      <a:pt x="1927" y="735"/>
                    </a:lnTo>
                    <a:lnTo>
                      <a:pt x="2041" y="762"/>
                    </a:lnTo>
                    <a:lnTo>
                      <a:pt x="2155" y="789"/>
                    </a:lnTo>
                    <a:lnTo>
                      <a:pt x="2269" y="822"/>
                    </a:lnTo>
                    <a:lnTo>
                      <a:pt x="2372" y="849"/>
                    </a:lnTo>
                    <a:lnTo>
                      <a:pt x="2464" y="882"/>
                    </a:lnTo>
                    <a:lnTo>
                      <a:pt x="2551" y="920"/>
                    </a:lnTo>
                    <a:lnTo>
                      <a:pt x="2616" y="958"/>
                    </a:lnTo>
                    <a:lnTo>
                      <a:pt x="2638" y="980"/>
                    </a:lnTo>
                    <a:lnTo>
                      <a:pt x="2659" y="1007"/>
                    </a:lnTo>
                    <a:lnTo>
                      <a:pt x="2676" y="1029"/>
                    </a:lnTo>
                    <a:lnTo>
                      <a:pt x="2681" y="1056"/>
                    </a:lnTo>
                    <a:lnTo>
                      <a:pt x="2681" y="1083"/>
                    </a:lnTo>
                    <a:lnTo>
                      <a:pt x="2676" y="1105"/>
                    </a:lnTo>
                    <a:lnTo>
                      <a:pt x="2665" y="1127"/>
                    </a:lnTo>
                    <a:lnTo>
                      <a:pt x="2643" y="1149"/>
                    </a:lnTo>
                    <a:lnTo>
                      <a:pt x="2616" y="1170"/>
                    </a:lnTo>
                    <a:lnTo>
                      <a:pt x="2583" y="1187"/>
                    </a:lnTo>
                    <a:lnTo>
                      <a:pt x="2545" y="1208"/>
                    </a:lnTo>
                    <a:lnTo>
                      <a:pt x="2502" y="1225"/>
                    </a:lnTo>
                    <a:lnTo>
                      <a:pt x="2448" y="1241"/>
                    </a:lnTo>
                    <a:lnTo>
                      <a:pt x="2388" y="1257"/>
                    </a:lnTo>
                    <a:lnTo>
                      <a:pt x="2328" y="1274"/>
                    </a:lnTo>
                    <a:lnTo>
                      <a:pt x="2258" y="1290"/>
                    </a:lnTo>
                    <a:lnTo>
                      <a:pt x="2106" y="1328"/>
                    </a:lnTo>
                    <a:lnTo>
                      <a:pt x="1932" y="1372"/>
                    </a:lnTo>
                    <a:lnTo>
                      <a:pt x="1742" y="1421"/>
                    </a:lnTo>
                    <a:lnTo>
                      <a:pt x="1531" y="1475"/>
                    </a:lnTo>
                    <a:lnTo>
                      <a:pt x="1308" y="1540"/>
                    </a:lnTo>
                    <a:lnTo>
                      <a:pt x="1069" y="1617"/>
                    </a:lnTo>
                    <a:lnTo>
                      <a:pt x="820" y="1709"/>
                    </a:lnTo>
                    <a:lnTo>
                      <a:pt x="554" y="1818"/>
                    </a:lnTo>
                    <a:lnTo>
                      <a:pt x="282" y="1943"/>
                    </a:lnTo>
                    <a:lnTo>
                      <a:pt x="0" y="2085"/>
                    </a:lnTo>
                    <a:lnTo>
                      <a:pt x="152" y="2085"/>
                    </a:lnTo>
                    <a:lnTo>
                      <a:pt x="244" y="2074"/>
                    </a:lnTo>
                    <a:lnTo>
                      <a:pt x="386" y="1992"/>
                    </a:lnTo>
                    <a:lnTo>
                      <a:pt x="537" y="1910"/>
                    </a:lnTo>
                    <a:lnTo>
                      <a:pt x="700" y="1834"/>
                    </a:lnTo>
                    <a:lnTo>
                      <a:pt x="879" y="1763"/>
                    </a:lnTo>
                    <a:lnTo>
                      <a:pt x="1064" y="1693"/>
                    </a:lnTo>
                    <a:lnTo>
                      <a:pt x="1259" y="1622"/>
                    </a:lnTo>
                    <a:lnTo>
                      <a:pt x="1661" y="1497"/>
                    </a:lnTo>
                    <a:lnTo>
                      <a:pt x="1748" y="1470"/>
                    </a:lnTo>
                    <a:lnTo>
                      <a:pt x="1845" y="1442"/>
                    </a:lnTo>
                    <a:lnTo>
                      <a:pt x="2046" y="1393"/>
                    </a:lnTo>
                    <a:lnTo>
                      <a:pt x="2252" y="1339"/>
                    </a:lnTo>
                    <a:lnTo>
                      <a:pt x="2458" y="1285"/>
                    </a:lnTo>
                    <a:lnTo>
                      <a:pt x="2551" y="1263"/>
                    </a:lnTo>
                    <a:lnTo>
                      <a:pt x="2643" y="1236"/>
                    </a:lnTo>
                    <a:lnTo>
                      <a:pt x="2730" y="1214"/>
                    </a:lnTo>
                    <a:lnTo>
                      <a:pt x="2806" y="1192"/>
                    </a:lnTo>
                    <a:lnTo>
                      <a:pt x="2876" y="1170"/>
                    </a:lnTo>
                    <a:lnTo>
                      <a:pt x="2931" y="1149"/>
                    </a:lnTo>
                    <a:lnTo>
                      <a:pt x="2974" y="1132"/>
                    </a:lnTo>
                    <a:lnTo>
                      <a:pt x="3007" y="1116"/>
                    </a:lnTo>
                    <a:lnTo>
                      <a:pt x="3007" y="871"/>
                    </a:lnTo>
                    <a:lnTo>
                      <a:pt x="2941" y="860"/>
                    </a:lnTo>
                    <a:lnTo>
                      <a:pt x="2860" y="844"/>
                    </a:lnTo>
                    <a:lnTo>
                      <a:pt x="2773" y="827"/>
                    </a:lnTo>
                    <a:lnTo>
                      <a:pt x="2670" y="806"/>
                    </a:lnTo>
                    <a:lnTo>
                      <a:pt x="2567" y="784"/>
                    </a:lnTo>
                    <a:lnTo>
                      <a:pt x="2458" y="757"/>
                    </a:lnTo>
                    <a:lnTo>
                      <a:pt x="2241" y="702"/>
                    </a:lnTo>
                    <a:lnTo>
                      <a:pt x="2138" y="670"/>
                    </a:lnTo>
                    <a:lnTo>
                      <a:pt x="2046" y="637"/>
                    </a:lnTo>
                    <a:lnTo>
                      <a:pt x="1959" y="604"/>
                    </a:lnTo>
                    <a:lnTo>
                      <a:pt x="1883" y="566"/>
                    </a:lnTo>
                    <a:lnTo>
                      <a:pt x="1824" y="534"/>
                    </a:lnTo>
                    <a:lnTo>
                      <a:pt x="1780" y="495"/>
                    </a:lnTo>
                    <a:lnTo>
                      <a:pt x="1769" y="474"/>
                    </a:lnTo>
                    <a:lnTo>
                      <a:pt x="1758" y="457"/>
                    </a:lnTo>
                    <a:lnTo>
                      <a:pt x="1753" y="436"/>
                    </a:lnTo>
                    <a:lnTo>
                      <a:pt x="1758" y="419"/>
                    </a:lnTo>
                    <a:lnTo>
                      <a:pt x="1780" y="381"/>
                    </a:lnTo>
                    <a:lnTo>
                      <a:pt x="1813" y="343"/>
                    </a:lnTo>
                    <a:lnTo>
                      <a:pt x="1862" y="316"/>
                    </a:lnTo>
                    <a:lnTo>
                      <a:pt x="1921" y="289"/>
                    </a:lnTo>
                    <a:lnTo>
                      <a:pt x="1986" y="267"/>
                    </a:lnTo>
                    <a:lnTo>
                      <a:pt x="2062" y="245"/>
                    </a:lnTo>
                    <a:lnTo>
                      <a:pt x="2149" y="229"/>
                    </a:lnTo>
                    <a:lnTo>
                      <a:pt x="2236" y="213"/>
                    </a:lnTo>
                    <a:lnTo>
                      <a:pt x="2431" y="180"/>
                    </a:lnTo>
                    <a:lnTo>
                      <a:pt x="2627" y="158"/>
                    </a:lnTo>
                    <a:lnTo>
                      <a:pt x="2827" y="125"/>
                    </a:lnTo>
                    <a:lnTo>
                      <a:pt x="2920" y="109"/>
                    </a:lnTo>
                    <a:lnTo>
                      <a:pt x="3007" y="87"/>
                    </a:lnTo>
                    <a:lnTo>
                      <a:pt x="3007" y="0"/>
                    </a:lnTo>
                    <a:lnTo>
                      <a:pt x="2909" y="22"/>
                    </a:lnTo>
                    <a:lnTo>
                      <a:pt x="2795" y="44"/>
                    </a:lnTo>
                    <a:lnTo>
                      <a:pt x="2676" y="66"/>
                    </a:lnTo>
                    <a:lnTo>
                      <a:pt x="2551" y="82"/>
                    </a:lnTo>
                    <a:lnTo>
                      <a:pt x="2285" y="120"/>
                    </a:lnTo>
                    <a:lnTo>
                      <a:pt x="2155" y="136"/>
                    </a:lnTo>
                    <a:lnTo>
                      <a:pt x="2030" y="158"/>
                    </a:lnTo>
                    <a:lnTo>
                      <a:pt x="1905" y="174"/>
                    </a:lnTo>
                    <a:lnTo>
                      <a:pt x="1791" y="202"/>
                    </a:lnTo>
                    <a:lnTo>
                      <a:pt x="1688" y="229"/>
                    </a:lnTo>
                    <a:lnTo>
                      <a:pt x="1601" y="261"/>
                    </a:lnTo>
                    <a:lnTo>
                      <a:pt x="1525" y="300"/>
                    </a:lnTo>
                    <a:lnTo>
                      <a:pt x="1471" y="338"/>
                    </a:lnTo>
                    <a:lnTo>
                      <a:pt x="1455" y="359"/>
                    </a:lnTo>
                    <a:lnTo>
                      <a:pt x="1438" y="387"/>
                    </a:lnTo>
                    <a:lnTo>
                      <a:pt x="1427" y="414"/>
                    </a:lnTo>
                    <a:lnTo>
                      <a:pt x="1427" y="441"/>
                    </a:lnTo>
                    <a:lnTo>
                      <a:pt x="1427" y="441"/>
                    </a:lnTo>
                    <a:close/>
                  </a:path>
                </a:pathLst>
              </a:custGeom>
              <a:solidFill>
                <a:schemeClr val="bg1"/>
              </a:solidFill>
              <a:ln w="9525">
                <a:noFill/>
              </a:ln>
            </p:spPr>
            <p:txBody>
              <a:bodyPr/>
              <a:lstStyle/>
              <a:p>
                <a:endParaRPr lang="en-US" sz="100"/>
              </a:p>
            </p:txBody>
          </p:sp>
          <p:sp>
            <p:nvSpPr>
              <p:cNvPr id="12298" name="任意多边形 15369"/>
              <p:cNvSpPr/>
              <p:nvPr/>
            </p:nvSpPr>
            <p:spPr>
              <a:xfrm>
                <a:off x="2773" y="87"/>
                <a:ext cx="1248" cy="539"/>
              </a:xfrm>
              <a:custGeom>
                <a:avLst/>
                <a:gdLst/>
                <a:ahLst/>
                <a:cxnLst/>
                <a:rect l="0" t="0" r="0" b="0"/>
                <a:pathLst>
                  <a:path w="1248" h="539">
                    <a:moveTo>
                      <a:pt x="0" y="332"/>
                    </a:moveTo>
                    <a:lnTo>
                      <a:pt x="0" y="360"/>
                    </a:lnTo>
                    <a:lnTo>
                      <a:pt x="5" y="387"/>
                    </a:lnTo>
                    <a:lnTo>
                      <a:pt x="27" y="414"/>
                    </a:lnTo>
                    <a:lnTo>
                      <a:pt x="54" y="436"/>
                    </a:lnTo>
                    <a:lnTo>
                      <a:pt x="92" y="463"/>
                    </a:lnTo>
                    <a:lnTo>
                      <a:pt x="141" y="490"/>
                    </a:lnTo>
                    <a:lnTo>
                      <a:pt x="195" y="512"/>
                    </a:lnTo>
                    <a:lnTo>
                      <a:pt x="255" y="539"/>
                    </a:lnTo>
                    <a:lnTo>
                      <a:pt x="212" y="517"/>
                    </a:lnTo>
                    <a:lnTo>
                      <a:pt x="179" y="490"/>
                    </a:lnTo>
                    <a:lnTo>
                      <a:pt x="157" y="468"/>
                    </a:lnTo>
                    <a:lnTo>
                      <a:pt x="141" y="447"/>
                    </a:lnTo>
                    <a:lnTo>
                      <a:pt x="136" y="425"/>
                    </a:lnTo>
                    <a:lnTo>
                      <a:pt x="136" y="403"/>
                    </a:lnTo>
                    <a:lnTo>
                      <a:pt x="141" y="381"/>
                    </a:lnTo>
                    <a:lnTo>
                      <a:pt x="157" y="365"/>
                    </a:lnTo>
                    <a:lnTo>
                      <a:pt x="179" y="343"/>
                    </a:lnTo>
                    <a:lnTo>
                      <a:pt x="201" y="327"/>
                    </a:lnTo>
                    <a:lnTo>
                      <a:pt x="266" y="294"/>
                    </a:lnTo>
                    <a:lnTo>
                      <a:pt x="353" y="262"/>
                    </a:lnTo>
                    <a:lnTo>
                      <a:pt x="445" y="234"/>
                    </a:lnTo>
                    <a:lnTo>
                      <a:pt x="554" y="213"/>
                    </a:lnTo>
                    <a:lnTo>
                      <a:pt x="662" y="191"/>
                    </a:lnTo>
                    <a:lnTo>
                      <a:pt x="890" y="153"/>
                    </a:lnTo>
                    <a:lnTo>
                      <a:pt x="993" y="136"/>
                    </a:lnTo>
                    <a:lnTo>
                      <a:pt x="1091" y="120"/>
                    </a:lnTo>
                    <a:lnTo>
                      <a:pt x="1178" y="115"/>
                    </a:lnTo>
                    <a:lnTo>
                      <a:pt x="1248" y="104"/>
                    </a:lnTo>
                    <a:lnTo>
                      <a:pt x="1248" y="0"/>
                    </a:lnTo>
                    <a:lnTo>
                      <a:pt x="1161" y="22"/>
                    </a:lnTo>
                    <a:lnTo>
                      <a:pt x="1069" y="38"/>
                    </a:lnTo>
                    <a:lnTo>
                      <a:pt x="874" y="71"/>
                    </a:lnTo>
                    <a:lnTo>
                      <a:pt x="673" y="93"/>
                    </a:lnTo>
                    <a:lnTo>
                      <a:pt x="483" y="126"/>
                    </a:lnTo>
                    <a:lnTo>
                      <a:pt x="391" y="142"/>
                    </a:lnTo>
                    <a:lnTo>
                      <a:pt x="309" y="158"/>
                    </a:lnTo>
                    <a:lnTo>
                      <a:pt x="228" y="180"/>
                    </a:lnTo>
                    <a:lnTo>
                      <a:pt x="163" y="202"/>
                    </a:lnTo>
                    <a:lnTo>
                      <a:pt x="103" y="229"/>
                    </a:lnTo>
                    <a:lnTo>
                      <a:pt x="54" y="256"/>
                    </a:lnTo>
                    <a:lnTo>
                      <a:pt x="22" y="294"/>
                    </a:lnTo>
                    <a:lnTo>
                      <a:pt x="0" y="332"/>
                    </a:lnTo>
                    <a:lnTo>
                      <a:pt x="0" y="332"/>
                    </a:lnTo>
                    <a:close/>
                  </a:path>
                </a:pathLst>
              </a:custGeom>
              <a:gradFill rotWithShape="0">
                <a:gsLst>
                  <a:gs pos="0">
                    <a:srgbClr val="002D86"/>
                  </a:gs>
                  <a:gs pos="100000">
                    <a:schemeClr val="bg1"/>
                  </a:gs>
                </a:gsLst>
                <a:lin ang="2700000" scaled="1"/>
                <a:tileRect/>
              </a:gradFill>
              <a:ln w="9525">
                <a:noFill/>
              </a:ln>
            </p:spPr>
            <p:txBody>
              <a:bodyPr/>
              <a:lstStyle/>
              <a:p>
                <a:endParaRPr lang="en-US" sz="100"/>
              </a:p>
            </p:txBody>
          </p:sp>
        </p:grpSp>
        <p:sp>
          <p:nvSpPr>
            <p:cNvPr id="12299" name="任意多边形 15370"/>
            <p:cNvSpPr/>
            <p:nvPr/>
          </p:nvSpPr>
          <p:spPr>
            <a:xfrm>
              <a:off x="3322" y="1341"/>
              <a:ext cx="1825" cy="1537"/>
            </a:xfrm>
            <a:custGeom>
              <a:avLst/>
              <a:gdLst/>
              <a:ahLst/>
              <a:cxnLst/>
              <a:rect l="0" t="0" r="0" b="0"/>
              <a:pathLst>
                <a:path w="2296" h="1469">
                  <a:moveTo>
                    <a:pt x="771" y="1088"/>
                  </a:moveTo>
                  <a:lnTo>
                    <a:pt x="982" y="1061"/>
                  </a:lnTo>
                  <a:lnTo>
                    <a:pt x="1178" y="1034"/>
                  </a:lnTo>
                  <a:lnTo>
                    <a:pt x="1357" y="1012"/>
                  </a:lnTo>
                  <a:lnTo>
                    <a:pt x="1520" y="985"/>
                  </a:lnTo>
                  <a:lnTo>
                    <a:pt x="1666" y="957"/>
                  </a:lnTo>
                  <a:lnTo>
                    <a:pt x="1796" y="930"/>
                  </a:lnTo>
                  <a:lnTo>
                    <a:pt x="1916" y="897"/>
                  </a:lnTo>
                  <a:lnTo>
                    <a:pt x="2013" y="870"/>
                  </a:lnTo>
                  <a:lnTo>
                    <a:pt x="2100" y="832"/>
                  </a:lnTo>
                  <a:lnTo>
                    <a:pt x="2171" y="800"/>
                  </a:lnTo>
                  <a:lnTo>
                    <a:pt x="2220" y="756"/>
                  </a:lnTo>
                  <a:lnTo>
                    <a:pt x="2263" y="712"/>
                  </a:lnTo>
                  <a:lnTo>
                    <a:pt x="2285" y="669"/>
                  </a:lnTo>
                  <a:lnTo>
                    <a:pt x="2296" y="614"/>
                  </a:lnTo>
                  <a:lnTo>
                    <a:pt x="2290" y="560"/>
                  </a:lnTo>
                  <a:lnTo>
                    <a:pt x="2269" y="500"/>
                  </a:lnTo>
                  <a:lnTo>
                    <a:pt x="2241" y="457"/>
                  </a:lnTo>
                  <a:lnTo>
                    <a:pt x="2198" y="408"/>
                  </a:lnTo>
                  <a:lnTo>
                    <a:pt x="2144" y="364"/>
                  </a:lnTo>
                  <a:lnTo>
                    <a:pt x="2079" y="321"/>
                  </a:lnTo>
                  <a:lnTo>
                    <a:pt x="2008" y="277"/>
                  </a:lnTo>
                  <a:lnTo>
                    <a:pt x="1927" y="234"/>
                  </a:lnTo>
                  <a:lnTo>
                    <a:pt x="1769" y="157"/>
                  </a:lnTo>
                  <a:lnTo>
                    <a:pt x="1688" y="125"/>
                  </a:lnTo>
                  <a:lnTo>
                    <a:pt x="1612" y="92"/>
                  </a:lnTo>
                  <a:lnTo>
                    <a:pt x="1536" y="65"/>
                  </a:lnTo>
                  <a:lnTo>
                    <a:pt x="1476" y="43"/>
                  </a:lnTo>
                  <a:lnTo>
                    <a:pt x="1422" y="27"/>
                  </a:lnTo>
                  <a:lnTo>
                    <a:pt x="1384" y="10"/>
                  </a:lnTo>
                  <a:lnTo>
                    <a:pt x="1357" y="5"/>
                  </a:lnTo>
                  <a:lnTo>
                    <a:pt x="1346" y="0"/>
                  </a:lnTo>
                  <a:lnTo>
                    <a:pt x="1498" y="54"/>
                  </a:lnTo>
                  <a:lnTo>
                    <a:pt x="1655" y="119"/>
                  </a:lnTo>
                  <a:lnTo>
                    <a:pt x="1807" y="185"/>
                  </a:lnTo>
                  <a:lnTo>
                    <a:pt x="1948" y="255"/>
                  </a:lnTo>
                  <a:lnTo>
                    <a:pt x="2013" y="288"/>
                  </a:lnTo>
                  <a:lnTo>
                    <a:pt x="2068" y="326"/>
                  </a:lnTo>
                  <a:lnTo>
                    <a:pt x="2122" y="364"/>
                  </a:lnTo>
                  <a:lnTo>
                    <a:pt x="2171" y="402"/>
                  </a:lnTo>
                  <a:lnTo>
                    <a:pt x="2209" y="440"/>
                  </a:lnTo>
                  <a:lnTo>
                    <a:pt x="2236" y="478"/>
                  </a:lnTo>
                  <a:lnTo>
                    <a:pt x="2252" y="522"/>
                  </a:lnTo>
                  <a:lnTo>
                    <a:pt x="2263" y="560"/>
                  </a:lnTo>
                  <a:lnTo>
                    <a:pt x="2258" y="598"/>
                  </a:lnTo>
                  <a:lnTo>
                    <a:pt x="2241" y="636"/>
                  </a:lnTo>
                  <a:lnTo>
                    <a:pt x="2214" y="669"/>
                  </a:lnTo>
                  <a:lnTo>
                    <a:pt x="2171" y="702"/>
                  </a:lnTo>
                  <a:lnTo>
                    <a:pt x="2122" y="729"/>
                  </a:lnTo>
                  <a:lnTo>
                    <a:pt x="2062" y="756"/>
                  </a:lnTo>
                  <a:lnTo>
                    <a:pt x="1997" y="778"/>
                  </a:lnTo>
                  <a:lnTo>
                    <a:pt x="1921" y="800"/>
                  </a:lnTo>
                  <a:lnTo>
                    <a:pt x="1834" y="821"/>
                  </a:lnTo>
                  <a:lnTo>
                    <a:pt x="1748" y="843"/>
                  </a:lnTo>
                  <a:lnTo>
                    <a:pt x="1552" y="876"/>
                  </a:lnTo>
                  <a:lnTo>
                    <a:pt x="1351" y="908"/>
                  </a:lnTo>
                  <a:lnTo>
                    <a:pt x="1134" y="941"/>
                  </a:lnTo>
                  <a:lnTo>
                    <a:pt x="923" y="968"/>
                  </a:lnTo>
                  <a:lnTo>
                    <a:pt x="716" y="995"/>
                  </a:lnTo>
                  <a:lnTo>
                    <a:pt x="521" y="1028"/>
                  </a:lnTo>
                  <a:lnTo>
                    <a:pt x="434" y="1044"/>
                  </a:lnTo>
                  <a:lnTo>
                    <a:pt x="353" y="1066"/>
                  </a:lnTo>
                  <a:lnTo>
                    <a:pt x="277" y="1082"/>
                  </a:lnTo>
                  <a:lnTo>
                    <a:pt x="206" y="1104"/>
                  </a:lnTo>
                  <a:lnTo>
                    <a:pt x="147" y="1126"/>
                  </a:lnTo>
                  <a:lnTo>
                    <a:pt x="92" y="1148"/>
                  </a:lnTo>
                  <a:lnTo>
                    <a:pt x="54" y="1175"/>
                  </a:lnTo>
                  <a:lnTo>
                    <a:pt x="22" y="1202"/>
                  </a:lnTo>
                  <a:lnTo>
                    <a:pt x="6" y="1229"/>
                  </a:lnTo>
                  <a:lnTo>
                    <a:pt x="0" y="1262"/>
                  </a:lnTo>
                  <a:lnTo>
                    <a:pt x="11" y="1295"/>
                  </a:lnTo>
                  <a:lnTo>
                    <a:pt x="27" y="1327"/>
                  </a:lnTo>
                  <a:lnTo>
                    <a:pt x="54" y="1355"/>
                  </a:lnTo>
                  <a:lnTo>
                    <a:pt x="98" y="1382"/>
                  </a:lnTo>
                  <a:lnTo>
                    <a:pt x="141" y="1404"/>
                  </a:lnTo>
                  <a:lnTo>
                    <a:pt x="196" y="1425"/>
                  </a:lnTo>
                  <a:lnTo>
                    <a:pt x="261" y="1447"/>
                  </a:lnTo>
                  <a:lnTo>
                    <a:pt x="326" y="1469"/>
                  </a:lnTo>
                  <a:lnTo>
                    <a:pt x="266" y="1442"/>
                  </a:lnTo>
                  <a:lnTo>
                    <a:pt x="217" y="1414"/>
                  </a:lnTo>
                  <a:lnTo>
                    <a:pt x="174" y="1387"/>
                  </a:lnTo>
                  <a:lnTo>
                    <a:pt x="147" y="1360"/>
                  </a:lnTo>
                  <a:lnTo>
                    <a:pt x="125" y="1333"/>
                  </a:lnTo>
                  <a:lnTo>
                    <a:pt x="120" y="1306"/>
                  </a:lnTo>
                  <a:lnTo>
                    <a:pt x="125" y="1278"/>
                  </a:lnTo>
                  <a:lnTo>
                    <a:pt x="141" y="1257"/>
                  </a:lnTo>
                  <a:lnTo>
                    <a:pt x="174" y="1229"/>
                  </a:lnTo>
                  <a:lnTo>
                    <a:pt x="212" y="1208"/>
                  </a:lnTo>
                  <a:lnTo>
                    <a:pt x="272" y="1186"/>
                  </a:lnTo>
                  <a:lnTo>
                    <a:pt x="342" y="1164"/>
                  </a:lnTo>
                  <a:lnTo>
                    <a:pt x="423" y="1142"/>
                  </a:lnTo>
                  <a:lnTo>
                    <a:pt x="527" y="1121"/>
                  </a:lnTo>
                  <a:lnTo>
                    <a:pt x="641" y="1104"/>
                  </a:lnTo>
                  <a:lnTo>
                    <a:pt x="771" y="1088"/>
                  </a:lnTo>
                  <a:lnTo>
                    <a:pt x="771" y="1088"/>
                  </a:lnTo>
                  <a:close/>
                </a:path>
              </a:pathLst>
            </a:custGeom>
            <a:gradFill rotWithShape="0">
              <a:gsLst>
                <a:gs pos="0">
                  <a:srgbClr val="002B82"/>
                </a:gs>
                <a:gs pos="100000">
                  <a:schemeClr val="bg1"/>
                </a:gs>
              </a:gsLst>
              <a:lin ang="2700000" scaled="1"/>
              <a:tileRect/>
            </a:gradFill>
            <a:ln w="9525">
              <a:noFill/>
            </a:ln>
          </p:spPr>
          <p:txBody>
            <a:bodyPr/>
            <a:lstStyle/>
            <a:p>
              <a:endParaRPr lang="en-US" sz="100"/>
            </a:p>
          </p:txBody>
        </p:sp>
        <p:sp>
          <p:nvSpPr>
            <p:cNvPr id="12300" name="任意多边形 15371"/>
            <p:cNvSpPr/>
            <p:nvPr/>
          </p:nvSpPr>
          <p:spPr>
            <a:xfrm>
              <a:off x="0" y="0"/>
              <a:ext cx="5758" cy="1776"/>
            </a:xfrm>
            <a:custGeom>
              <a:avLst/>
              <a:gdLst/>
              <a:ahLst/>
              <a:cxnLst/>
              <a:rect l="0" t="0" r="0" b="0"/>
              <a:pathLst>
                <a:path w="5740" h="1906">
                  <a:moveTo>
                    <a:pt x="0" y="0"/>
                  </a:moveTo>
                  <a:lnTo>
                    <a:pt x="0" y="1906"/>
                  </a:lnTo>
                  <a:lnTo>
                    <a:pt x="5740" y="1906"/>
                  </a:lnTo>
                  <a:lnTo>
                    <a:pt x="5740" y="0"/>
                  </a:lnTo>
                  <a:lnTo>
                    <a:pt x="0" y="0"/>
                  </a:lnTo>
                  <a:lnTo>
                    <a:pt x="0" y="0"/>
                  </a:lnTo>
                  <a:close/>
                </a:path>
              </a:pathLst>
            </a:custGeom>
            <a:gradFill rotWithShape="0">
              <a:gsLst>
                <a:gs pos="0">
                  <a:schemeClr val="bg2"/>
                </a:gs>
                <a:gs pos="100000">
                  <a:schemeClr val="bg1"/>
                </a:gs>
              </a:gsLst>
              <a:lin ang="5400000" scaled="1"/>
              <a:tileRect/>
            </a:gradFill>
            <a:ln w="9525">
              <a:noFill/>
            </a:ln>
          </p:spPr>
          <p:txBody>
            <a:bodyPr/>
            <a:lstStyle/>
            <a:p>
              <a:endParaRPr lang="en-US" sz="100"/>
            </a:p>
          </p:txBody>
        </p:sp>
      </p:grpSp>
      <p:sp>
        <p:nvSpPr>
          <p:cNvPr id="15373" name="标题 15372"/>
          <p:cNvSpPr>
            <a:spLocks noGrp="1" noRot="1"/>
          </p:cNvSpPr>
          <p:nvPr>
            <p:ph type="title"/>
          </p:nvPr>
        </p:nvSpPr>
        <p:spPr>
          <a:xfrm>
            <a:off x="457200" y="206014"/>
            <a:ext cx="8229600" cy="857400"/>
          </a:xfrm>
          <a:prstGeom prst="rect">
            <a:avLst/>
          </a:prstGeom>
          <a:noFill/>
          <a:ln w="9525">
            <a:noFill/>
            <a:miter/>
          </a:ln>
        </p:spPr>
        <p:txBody>
          <a:bodyPr anchor="ctr"/>
          <a:lstStyle/>
          <a:p>
            <a:pPr lvl="0" fontAlgn="base"/>
            <a:r>
              <a:rPr lang="zh-CN" altLang="en-US" strike="noStrike" noProof="1"/>
              <a:t>单击此处编辑母版标题样式</a:t>
            </a:r>
          </a:p>
        </p:txBody>
      </p:sp>
      <p:sp>
        <p:nvSpPr>
          <p:cNvPr id="15374" name="页脚占位符 15373"/>
          <p:cNvSpPr>
            <a:spLocks noGrp="1"/>
          </p:cNvSpPr>
          <p:nvPr>
            <p:ph type="ftr" sz="quarter" idx="3"/>
          </p:nvPr>
        </p:nvSpPr>
        <p:spPr>
          <a:xfrm>
            <a:off x="3124200" y="4687120"/>
            <a:ext cx="2895600" cy="357250"/>
          </a:xfrm>
          <a:prstGeom prst="rect">
            <a:avLst/>
          </a:prstGeom>
          <a:noFill/>
          <a:ln w="9525">
            <a:noFill/>
            <a:miter/>
          </a:ln>
        </p:spPr>
        <p:txBody>
          <a:bodyPr anchor="b"/>
          <a:lstStyle>
            <a:lvl1pPr algn="ctr">
              <a:defRPr sz="900"/>
            </a:lvl1pPr>
          </a:lstStyle>
          <a:p>
            <a:pPr lvl="0" fontAlgn="base"/>
            <a:endParaRPr lang="zh-CN" strike="noStrike" noProof="1"/>
          </a:p>
        </p:txBody>
      </p:sp>
      <p:sp>
        <p:nvSpPr>
          <p:cNvPr id="15375" name="文本占位符 15374"/>
          <p:cNvSpPr>
            <a:spLocks noGrp="1"/>
          </p:cNvSpPr>
          <p:nvPr>
            <p:ph type="body" idx="1"/>
          </p:nvPr>
        </p:nvSpPr>
        <p:spPr>
          <a:xfrm>
            <a:off x="457200" y="1200360"/>
            <a:ext cx="8229600" cy="3395066"/>
          </a:xfrm>
          <a:prstGeom prst="rect">
            <a:avLst/>
          </a:prstGeom>
          <a:noFill/>
          <a:ln w="9525">
            <a:noFill/>
            <a:miter/>
          </a:ln>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 bg1="lt1" tx1="dk1" bg2="lt2" tx2="dk2" accent1="accent1" accent2="accent2" accent3="accent3" accent4="accent4" accent5="accent5" accent6="accent6" hlink="hlink" folHlink="folHlink"/>
  <p:sldLayoutIdLst>
    <p:sldLayoutId id="2147483783" r:id="rId1"/>
    <p:sldLayoutId id="2147483784" r:id="rId2"/>
    <p:sldLayoutId id="2147483785" r:id="rId3"/>
    <p:sldLayoutId id="2147483786" r:id="rId4"/>
    <p:sldLayoutId id="2147483787" r:id="rId5"/>
    <p:sldLayoutId id="2147483788" r:id="rId6"/>
    <p:sldLayoutId id="2147483789" r:id="rId7"/>
    <p:sldLayoutId id="2147483790" r:id="rId8"/>
    <p:sldLayoutId id="2147483791" r:id="rId9"/>
    <p:sldLayoutId id="2147483792" r:id="rId10"/>
    <p:sldLayoutId id="2147483793" r:id="rId11"/>
  </p:sldLayoutIdLst>
  <p:hf sldNum="0" hdr="0" ftr="0" dt="0"/>
  <p:txStyles>
    <p:titleStyle>
      <a:lvl1pPr marL="0" lvl="0" indent="0" algn="ctr" defTabSz="685800" eaLnBrk="1" fontAlgn="base" latinLnBrk="0" hangingPunct="1">
        <a:spcBef>
          <a:spcPct val="0"/>
        </a:spcBef>
        <a:spcAft>
          <a:spcPct val="0"/>
        </a:spcAft>
        <a:buClr>
          <a:srgbClr val="000000"/>
        </a:buClr>
        <a:buNone/>
        <a:defRPr sz="3300" b="1" i="0" u="none" kern="1200" baseline="0">
          <a:solidFill>
            <a:schemeClr val="tx2"/>
          </a:solidFill>
          <a:effectLst>
            <a:outerShdw blurRad="38100" dist="38100" dir="2700000">
              <a:srgbClr val="000000"/>
            </a:outerShdw>
          </a:effectLst>
          <a:latin typeface="+mj-lt"/>
          <a:ea typeface="+mj-ea"/>
          <a:cs typeface="+mj-cs"/>
        </a:defRPr>
      </a:lvl1pPr>
    </p:titleStyle>
    <p:bodyStyle>
      <a:lvl1pPr marL="257175" lvl="0" indent="-257175" algn="l" defTabSz="685800" eaLnBrk="1" fontAlgn="base" latinLnBrk="0" hangingPunct="1">
        <a:spcBef>
          <a:spcPct val="15000"/>
        </a:spcBef>
        <a:spcAft>
          <a:spcPct val="0"/>
        </a:spcAft>
        <a:buClr>
          <a:schemeClr val="hlink"/>
        </a:buClr>
        <a:buSzPct val="70000"/>
        <a:buFont typeface="Wingdings" panose="05000000000000000000" pitchFamily="2" charset="2"/>
        <a:buChar char="n"/>
        <a:defRPr sz="2400" b="0" i="0" u="none" kern="1200" baseline="0">
          <a:solidFill>
            <a:schemeClr val="tx1"/>
          </a:solidFill>
          <a:effectLst>
            <a:outerShdw blurRad="38100" dist="38100" dir="2700000">
              <a:srgbClr val="000000"/>
            </a:outerShdw>
          </a:effectLst>
          <a:latin typeface="+mn-lt"/>
          <a:ea typeface="+mn-ea"/>
          <a:cs typeface="+mn-cs"/>
        </a:defRPr>
      </a:lvl1pPr>
      <a:lvl2pPr marL="557530" lvl="1" indent="-214630" algn="l" defTabSz="685800" eaLnBrk="1" fontAlgn="base" latinLnBrk="0" hangingPunct="1">
        <a:spcBef>
          <a:spcPct val="15000"/>
        </a:spcBef>
        <a:spcAft>
          <a:spcPct val="0"/>
        </a:spcAft>
        <a:buClr>
          <a:schemeClr val="accent2"/>
        </a:buClr>
        <a:buSzPct val="70000"/>
        <a:buFont typeface="Wingdings" panose="05000000000000000000" pitchFamily="2" charset="2"/>
        <a:buChar char="n"/>
        <a:defRPr sz="2100" b="0" i="0" u="none" kern="1200" baseline="0">
          <a:solidFill>
            <a:schemeClr val="tx1"/>
          </a:solidFill>
          <a:effectLst>
            <a:outerShdw blurRad="38100" dist="38100" dir="2700000">
              <a:srgbClr val="000000"/>
            </a:outerShdw>
          </a:effectLst>
          <a:latin typeface="+mn-lt"/>
          <a:ea typeface="+mn-ea"/>
          <a:cs typeface="+mn-cs"/>
        </a:defRPr>
      </a:lvl2pPr>
      <a:lvl3pPr marL="857250" lvl="2" indent="-171450" algn="l" defTabSz="685800" eaLnBrk="1" fontAlgn="base" latinLnBrk="0" hangingPunct="1">
        <a:spcBef>
          <a:spcPct val="15000"/>
        </a:spcBef>
        <a:spcAft>
          <a:spcPct val="0"/>
        </a:spcAft>
        <a:buClr>
          <a:schemeClr val="tx2"/>
        </a:buClr>
        <a:buSzPct val="70000"/>
        <a:buFont typeface="Wingdings" panose="05000000000000000000" pitchFamily="2" charset="2"/>
        <a:buChar char="n"/>
        <a:defRPr sz="1800" b="0" i="0" u="none" kern="1200" baseline="0">
          <a:solidFill>
            <a:schemeClr val="tx1"/>
          </a:solidFill>
          <a:effectLst>
            <a:outerShdw blurRad="38100" dist="38100" dir="2700000">
              <a:srgbClr val="000000"/>
            </a:outerShdw>
          </a:effectLst>
          <a:latin typeface="+mn-lt"/>
          <a:ea typeface="+mn-ea"/>
          <a:cs typeface="+mn-cs"/>
        </a:defRPr>
      </a:lvl3pPr>
      <a:lvl4pPr marL="1200150" lvl="3" indent="-171450" algn="l" defTabSz="685800" eaLnBrk="1" fontAlgn="base" latinLnBrk="0" hangingPunct="1">
        <a:spcBef>
          <a:spcPct val="15000"/>
        </a:spcBef>
        <a:spcAft>
          <a:spcPct val="0"/>
        </a:spcAft>
        <a:buClr>
          <a:schemeClr val="accent2"/>
        </a:buClr>
        <a:buSzPct val="70000"/>
        <a:buFont typeface="Wingdings" panose="05000000000000000000" pitchFamily="2" charset="2"/>
        <a:buChar char="n"/>
        <a:defRPr sz="1500" b="0" i="0" u="none" kern="1200" baseline="0">
          <a:solidFill>
            <a:schemeClr val="tx1"/>
          </a:solidFill>
          <a:effectLst>
            <a:outerShdw blurRad="38100" dist="38100" dir="2700000">
              <a:srgbClr val="000000"/>
            </a:outerShdw>
          </a:effectLst>
          <a:latin typeface="+mn-lt"/>
          <a:ea typeface="+mn-ea"/>
          <a:cs typeface="+mn-cs"/>
        </a:defRPr>
      </a:lvl4pPr>
      <a:lvl5pPr marL="1543050" lvl="4" indent="-171450" algn="l" defTabSz="685800" eaLnBrk="1" fontAlgn="base" latinLnBrk="0" hangingPunct="1">
        <a:spcBef>
          <a:spcPct val="15000"/>
        </a:spcBef>
        <a:spcAft>
          <a:spcPct val="0"/>
        </a:spcAft>
        <a:buClr>
          <a:schemeClr val="hlink"/>
        </a:buClr>
        <a:buSzPct val="70000"/>
        <a:buFont typeface="Wingdings" panose="05000000000000000000" pitchFamily="2" charset="2"/>
        <a:buChar char="n"/>
        <a:defRPr sz="1500" b="0" i="0" u="none" kern="1200" baseline="0">
          <a:solidFill>
            <a:schemeClr val="tx1"/>
          </a:solidFill>
          <a:effectLst>
            <a:outerShdw blurRad="38100" dist="38100" dir="2700000">
              <a:srgbClr val="000000"/>
            </a:outerShdw>
          </a:effectLst>
          <a:latin typeface="+mn-lt"/>
          <a:ea typeface="+mn-ea"/>
          <a:cs typeface="+mn-cs"/>
        </a:defRPr>
      </a:lvl5pPr>
      <a:lvl6pPr marL="1886585" lvl="5" indent="-171450" algn="l" defTabSz="685800" eaLnBrk="1" fontAlgn="base" latinLnBrk="0" hangingPunct="1">
        <a:spcBef>
          <a:spcPct val="15000"/>
        </a:spcBef>
        <a:spcAft>
          <a:spcPct val="0"/>
        </a:spcAft>
        <a:buClr>
          <a:schemeClr val="hlink"/>
        </a:buClr>
        <a:buSzPct val="70000"/>
        <a:buFont typeface="Wingdings" panose="05000000000000000000" pitchFamily="2" charset="2"/>
        <a:buChar char="n"/>
        <a:defRPr sz="1500" b="0" i="0" u="none" kern="1200" baseline="0">
          <a:solidFill>
            <a:schemeClr val="tx1"/>
          </a:solidFill>
          <a:effectLst>
            <a:outerShdw blurRad="38100" dist="38100" dir="2700000">
              <a:srgbClr val="000000"/>
            </a:outerShdw>
          </a:effectLst>
          <a:latin typeface="+mn-lt"/>
          <a:ea typeface="+mn-ea"/>
          <a:cs typeface="+mn-cs"/>
        </a:defRPr>
      </a:lvl6pPr>
      <a:lvl7pPr marL="2229485" lvl="6" indent="-171450" algn="l" defTabSz="685800" eaLnBrk="1" fontAlgn="base" latinLnBrk="0" hangingPunct="1">
        <a:spcBef>
          <a:spcPct val="15000"/>
        </a:spcBef>
        <a:spcAft>
          <a:spcPct val="0"/>
        </a:spcAft>
        <a:buClr>
          <a:schemeClr val="hlink"/>
        </a:buClr>
        <a:buSzPct val="70000"/>
        <a:buFont typeface="Wingdings" panose="05000000000000000000" pitchFamily="2" charset="2"/>
        <a:buChar char="n"/>
        <a:defRPr sz="1500" b="0" i="0" u="none" kern="1200" baseline="0">
          <a:solidFill>
            <a:schemeClr val="tx1"/>
          </a:solidFill>
          <a:effectLst>
            <a:outerShdw blurRad="38100" dist="38100" dir="2700000">
              <a:srgbClr val="000000"/>
            </a:outerShdw>
          </a:effectLst>
          <a:latin typeface="+mn-lt"/>
          <a:ea typeface="+mn-ea"/>
          <a:cs typeface="+mn-cs"/>
        </a:defRPr>
      </a:lvl7pPr>
      <a:lvl8pPr marL="2572385" lvl="7" indent="-171450" algn="l" defTabSz="685800" eaLnBrk="1" fontAlgn="base" latinLnBrk="0" hangingPunct="1">
        <a:spcBef>
          <a:spcPct val="15000"/>
        </a:spcBef>
        <a:spcAft>
          <a:spcPct val="0"/>
        </a:spcAft>
        <a:buClr>
          <a:schemeClr val="hlink"/>
        </a:buClr>
        <a:buSzPct val="70000"/>
        <a:buFont typeface="Wingdings" panose="05000000000000000000" pitchFamily="2" charset="2"/>
        <a:buChar char="n"/>
        <a:defRPr sz="1500" b="0" i="0" u="none" kern="1200" baseline="0">
          <a:solidFill>
            <a:schemeClr val="tx1"/>
          </a:solidFill>
          <a:effectLst>
            <a:outerShdw blurRad="38100" dist="38100" dir="2700000">
              <a:srgbClr val="000000"/>
            </a:outerShdw>
          </a:effectLst>
          <a:latin typeface="+mn-lt"/>
          <a:ea typeface="+mn-ea"/>
          <a:cs typeface="+mn-cs"/>
        </a:defRPr>
      </a:lvl8pPr>
      <a:lvl9pPr marL="2915285" lvl="8" indent="-171450" algn="l" defTabSz="685800" eaLnBrk="1" fontAlgn="base" latinLnBrk="0" hangingPunct="1">
        <a:spcBef>
          <a:spcPct val="15000"/>
        </a:spcBef>
        <a:spcAft>
          <a:spcPct val="0"/>
        </a:spcAft>
        <a:buClr>
          <a:schemeClr val="hlink"/>
        </a:buClr>
        <a:buSzPct val="70000"/>
        <a:buFont typeface="Wingdings" panose="05000000000000000000" pitchFamily="2" charset="2"/>
        <a:buChar char="n"/>
        <a:defRPr sz="1500" b="0" i="0" u="none" kern="1200" baseline="0">
          <a:solidFill>
            <a:schemeClr val="tx1"/>
          </a:solidFill>
          <a:effectLst>
            <a:outerShdw blurRad="38100" dist="38100" dir="2700000">
              <a:srgbClr val="000000"/>
            </a:outerShdw>
          </a:effectLst>
          <a:latin typeface="+mn-lt"/>
          <a:ea typeface="+mn-ea"/>
          <a:cs typeface="+mn-cs"/>
        </a:defRPr>
      </a:lvl9pPr>
    </p:bodyStyle>
    <p:otherStyle>
      <a:lvl1pPr marL="0" lvl="0"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1pPr>
      <a:lvl2pPr marL="342900" lvl="1"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2pPr>
      <a:lvl3pPr marL="685800" lvl="2"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3pPr>
      <a:lvl4pPr marL="1028700" lvl="3"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4pPr>
      <a:lvl5pPr marL="1371600" lvl="4"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5pPr>
      <a:lvl6pPr marL="1714500" lvl="5"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6pPr>
      <a:lvl7pPr marL="2058035" lvl="6"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7pPr>
      <a:lvl8pPr marL="2400935" lvl="7"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8pPr>
      <a:lvl9pPr marL="2743835" lvl="8"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p:cNvSpPr>
          <p:nvPr>
            <p:ph type="title"/>
          </p:nvPr>
        </p:nvSpPr>
        <p:spPr>
          <a:xfrm>
            <a:off x="457200" y="206015"/>
            <a:ext cx="8229600" cy="857400"/>
          </a:xfrm>
          <a:prstGeom prst="rect">
            <a:avLst/>
          </a:prstGeom>
          <a:noFill/>
          <a:ln w="9525">
            <a:noFill/>
          </a:ln>
        </p:spPr>
        <p:txBody>
          <a:bodyPr anchor="ctr"/>
          <a:lstStyle/>
          <a:p>
            <a:pPr lvl="0" indent="0"/>
            <a:r>
              <a:rPr lang="zh-CN" altLang="en-US"/>
              <a:t>单击此处编辑母版标题样式</a:t>
            </a:r>
          </a:p>
        </p:txBody>
      </p:sp>
      <p:sp>
        <p:nvSpPr>
          <p:cNvPr id="2051" name="Rectangle 3"/>
          <p:cNvSpPr>
            <a:spLocks noGrp="1"/>
          </p:cNvSpPr>
          <p:nvPr>
            <p:ph type="body"/>
          </p:nvPr>
        </p:nvSpPr>
        <p:spPr>
          <a:xfrm>
            <a:off x="457200" y="1200360"/>
            <a:ext cx="8229600" cy="3395066"/>
          </a:xfrm>
          <a:prstGeom prst="rect">
            <a:avLst/>
          </a:prstGeom>
          <a:noFill/>
          <a:ln w="9525">
            <a:noFill/>
          </a:ln>
        </p:spPr>
        <p:txBody>
          <a:bodyPr anchor="t"/>
          <a:lstStyle/>
          <a:p>
            <a:pPr lvl="0" indent="-342900"/>
            <a:r>
              <a:rPr lang="zh-CN" altLang="en-US"/>
              <a:t>单击此处编辑母版文本样式</a:t>
            </a:r>
          </a:p>
          <a:p>
            <a:pPr lvl="1" indent="-285750"/>
            <a:r>
              <a:rPr lang="zh-CN" altLang="en-US"/>
              <a:t>第二级</a:t>
            </a:r>
          </a:p>
          <a:p>
            <a:pPr lvl="2" indent="-228600"/>
            <a:r>
              <a:rPr lang="zh-CN" altLang="en-US"/>
              <a:t>第三级</a:t>
            </a:r>
          </a:p>
          <a:p>
            <a:pPr lvl="3" indent="-228600"/>
            <a:r>
              <a:rPr lang="zh-CN" altLang="en-US"/>
              <a:t>第四级</a:t>
            </a:r>
          </a:p>
          <a:p>
            <a:pPr lvl="4" indent="-228600"/>
            <a:r>
              <a:rPr lang="zh-CN" altLang="en-US"/>
              <a:t>第五级</a:t>
            </a:r>
          </a:p>
        </p:txBody>
      </p:sp>
      <p:sp>
        <p:nvSpPr>
          <p:cNvPr id="2052" name="Rectangle 4"/>
          <p:cNvSpPr>
            <a:spLocks noGrp="1"/>
          </p:cNvSpPr>
          <p:nvPr>
            <p:ph type="dt" sz="half" idx="2"/>
          </p:nvPr>
        </p:nvSpPr>
        <p:spPr>
          <a:xfrm>
            <a:off x="457200" y="4684738"/>
            <a:ext cx="2133600" cy="357250"/>
          </a:xfrm>
          <a:prstGeom prst="rect">
            <a:avLst/>
          </a:prstGeom>
          <a:noFill/>
          <a:ln w="9525">
            <a:noFill/>
            <a:miter/>
          </a:ln>
        </p:spPr>
        <p:txBody>
          <a:bodyPr/>
          <a:lstStyle>
            <a:lvl1pPr>
              <a:defRPr sz="1050"/>
            </a:lvl1pPr>
          </a:lstStyle>
          <a:p>
            <a:pPr lvl="0" eaLnBrk="1" fontAlgn="base" hangingPunct="1"/>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2022/10/31</a:t>
            </a:fld>
            <a:endParaRPr lang="zh-CN" altLang="en-US" strike="noStrike" noProof="1">
              <a:latin typeface="Arial" panose="020B0604020202020204" pitchFamily="34" charset="0"/>
              <a:ea typeface="宋体" panose="02010600030101010101" pitchFamily="2" charset="-122"/>
              <a:cs typeface="+mn-ea"/>
            </a:endParaRPr>
          </a:p>
        </p:txBody>
      </p:sp>
      <p:sp>
        <p:nvSpPr>
          <p:cNvPr id="2053" name="Rectangle 5"/>
          <p:cNvSpPr>
            <a:spLocks noGrp="1"/>
          </p:cNvSpPr>
          <p:nvPr>
            <p:ph type="ftr" sz="quarter" idx="3"/>
          </p:nvPr>
        </p:nvSpPr>
        <p:spPr>
          <a:xfrm>
            <a:off x="3124200" y="4684738"/>
            <a:ext cx="2895600" cy="357250"/>
          </a:xfrm>
          <a:prstGeom prst="rect">
            <a:avLst/>
          </a:prstGeom>
          <a:noFill/>
          <a:ln w="9525">
            <a:noFill/>
            <a:miter/>
          </a:ln>
        </p:spPr>
        <p:txBody>
          <a:bodyPr/>
          <a:lstStyle>
            <a:lvl1pPr algn="ctr">
              <a:defRPr sz="1050"/>
            </a:lvl1pPr>
          </a:lstStyle>
          <a:p>
            <a:pPr lvl="0" eaLnBrk="1" fontAlgn="base" hangingPunct="1"/>
            <a:endParaRPr lang="zh-CN" altLang="en-US" strike="noStrike" noProof="1"/>
          </a:p>
        </p:txBody>
      </p:sp>
      <p:sp>
        <p:nvSpPr>
          <p:cNvPr id="2054" name="Rectangle 6"/>
          <p:cNvSpPr>
            <a:spLocks noGrp="1"/>
          </p:cNvSpPr>
          <p:nvPr>
            <p:ph type="sldNum" sz="quarter" idx="4"/>
          </p:nvPr>
        </p:nvSpPr>
        <p:spPr>
          <a:xfrm>
            <a:off x="6553200" y="4684738"/>
            <a:ext cx="2133600" cy="357250"/>
          </a:xfrm>
          <a:prstGeom prst="rect">
            <a:avLst/>
          </a:prstGeom>
          <a:noFill/>
          <a:ln w="9525">
            <a:noFill/>
            <a:miter/>
          </a:ln>
        </p:spPr>
        <p:txBody>
          <a:bodyPr/>
          <a:lstStyle>
            <a:lvl1pPr algn="r">
              <a:defRPr sz="1050"/>
            </a:lvl1p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sldNum="0" hdr="0" ftr="0" dt="0"/>
  <p:txStyles>
    <p:titleStyle>
      <a:lvl1pPr marL="0" lvl="0" indent="0" algn="ctr" defTabSz="685800" eaLnBrk="1" fontAlgn="base" latinLnBrk="0" hangingPunct="1">
        <a:spcBef>
          <a:spcPct val="0"/>
        </a:spcBef>
        <a:spcAft>
          <a:spcPct val="0"/>
        </a:spcAft>
        <a:buNone/>
        <a:defRPr sz="3300" b="0" i="0" u="none" kern="1200" baseline="0">
          <a:solidFill>
            <a:schemeClr val="tx2"/>
          </a:solidFill>
          <a:latin typeface="+mj-lt"/>
          <a:ea typeface="+mj-ea"/>
          <a:cs typeface="+mj-cs"/>
        </a:defRPr>
      </a:lvl1pPr>
    </p:titleStyle>
    <p:bodyStyle>
      <a:lvl1pPr marL="257175" lvl="0" indent="-257175" algn="l" defTabSz="685800" eaLnBrk="1" fontAlgn="base" latinLnBrk="0" hangingPunct="1">
        <a:spcBef>
          <a:spcPct val="15000"/>
        </a:spcBef>
        <a:spcAft>
          <a:spcPct val="0"/>
        </a:spcAft>
        <a:buChar char="•"/>
        <a:defRPr sz="2400" b="0" i="0" u="none" kern="1200" baseline="0">
          <a:solidFill>
            <a:schemeClr val="tx1"/>
          </a:solidFill>
          <a:latin typeface="+mn-lt"/>
          <a:ea typeface="+mn-ea"/>
          <a:cs typeface="+mn-cs"/>
        </a:defRPr>
      </a:lvl1pPr>
      <a:lvl2pPr marL="557530" lvl="1" indent="-214630" algn="l" defTabSz="685800" eaLnBrk="0" fontAlgn="base" latinLnBrk="0" hangingPunct="0">
        <a:spcBef>
          <a:spcPct val="15000"/>
        </a:spcBef>
        <a:spcAft>
          <a:spcPct val="0"/>
        </a:spcAft>
        <a:buChar char="–"/>
        <a:defRPr sz="2100" b="0" i="0" u="none" kern="1200" baseline="0">
          <a:solidFill>
            <a:schemeClr val="tx1"/>
          </a:solidFill>
          <a:latin typeface="+mn-lt"/>
          <a:ea typeface="+mn-ea"/>
          <a:cs typeface="+mn-cs"/>
        </a:defRPr>
      </a:lvl2pPr>
      <a:lvl3pPr marL="857250" lvl="2" indent="-171450" algn="l" defTabSz="685800" eaLnBrk="0" fontAlgn="base" latinLnBrk="0" hangingPunct="0">
        <a:spcBef>
          <a:spcPct val="15000"/>
        </a:spcBef>
        <a:spcAft>
          <a:spcPct val="0"/>
        </a:spcAft>
        <a:buChar char="•"/>
        <a:defRPr sz="1800" b="0" i="0" u="none" kern="1200" baseline="0">
          <a:solidFill>
            <a:schemeClr val="tx1"/>
          </a:solidFill>
          <a:latin typeface="+mn-lt"/>
          <a:ea typeface="+mn-ea"/>
          <a:cs typeface="+mn-cs"/>
        </a:defRPr>
      </a:lvl3pPr>
      <a:lvl4pPr marL="1200150" lvl="3"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4pPr>
      <a:lvl5pPr marL="1543050" lvl="4"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5pPr>
      <a:lvl6pPr marL="1886585" lvl="5"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6pPr>
      <a:lvl7pPr marL="2229485" lvl="6"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7pPr>
      <a:lvl8pPr marL="2572385" lvl="7"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8pPr>
      <a:lvl9pPr marL="2915285" lvl="8"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9pPr>
    </p:bodyStyle>
    <p:otherStyle>
      <a:lvl1pPr marL="0" lvl="0"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1pPr>
      <a:lvl2pPr marL="342900" lvl="1"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2pPr>
      <a:lvl3pPr marL="685800" lvl="2"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3pPr>
      <a:lvl4pPr marL="1028700" lvl="3"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4pPr>
      <a:lvl5pPr marL="1371600" lvl="4"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5pPr>
      <a:lvl6pPr marL="1714500" lvl="5"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6pPr>
      <a:lvl7pPr marL="2058035" lvl="6"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7pPr>
      <a:lvl8pPr marL="2400935" lvl="7"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8pPr>
      <a:lvl9pPr marL="2743835" lvl="8"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p:cNvSpPr>
          <p:nvPr>
            <p:ph type="title"/>
          </p:nvPr>
        </p:nvSpPr>
        <p:spPr>
          <a:xfrm>
            <a:off x="457200" y="206015"/>
            <a:ext cx="8229600" cy="857400"/>
          </a:xfrm>
          <a:prstGeom prst="rect">
            <a:avLst/>
          </a:prstGeom>
          <a:noFill/>
          <a:ln w="9525">
            <a:noFill/>
          </a:ln>
        </p:spPr>
        <p:txBody>
          <a:bodyPr anchor="ctr"/>
          <a:lstStyle/>
          <a:p>
            <a:pPr lvl="0" indent="0"/>
            <a:r>
              <a:rPr lang="zh-CN" altLang="en-US"/>
              <a:t>单击此处编辑母版标题样式</a:t>
            </a:r>
          </a:p>
        </p:txBody>
      </p:sp>
      <p:sp>
        <p:nvSpPr>
          <p:cNvPr id="3075" name="Rectangle 3"/>
          <p:cNvSpPr>
            <a:spLocks noGrp="1"/>
          </p:cNvSpPr>
          <p:nvPr>
            <p:ph type="body"/>
          </p:nvPr>
        </p:nvSpPr>
        <p:spPr>
          <a:xfrm>
            <a:off x="457200" y="1200360"/>
            <a:ext cx="8229600" cy="3395066"/>
          </a:xfrm>
          <a:prstGeom prst="rect">
            <a:avLst/>
          </a:prstGeom>
          <a:noFill/>
          <a:ln w="9525">
            <a:noFill/>
          </a:ln>
        </p:spPr>
        <p:txBody>
          <a:bodyPr anchor="t"/>
          <a:lstStyle/>
          <a:p>
            <a:pPr lvl="0" indent="-342900"/>
            <a:r>
              <a:rPr lang="zh-CN" altLang="en-US"/>
              <a:t>单击此处编辑母版文本样式</a:t>
            </a:r>
          </a:p>
          <a:p>
            <a:pPr lvl="1" indent="-285750"/>
            <a:r>
              <a:rPr lang="zh-CN" altLang="en-US"/>
              <a:t>第二级</a:t>
            </a:r>
          </a:p>
          <a:p>
            <a:pPr lvl="2" indent="-228600"/>
            <a:r>
              <a:rPr lang="zh-CN" altLang="en-US"/>
              <a:t>第三级</a:t>
            </a:r>
          </a:p>
          <a:p>
            <a:pPr lvl="3" indent="-228600"/>
            <a:r>
              <a:rPr lang="zh-CN" altLang="en-US"/>
              <a:t>第四级</a:t>
            </a:r>
          </a:p>
          <a:p>
            <a:pPr lvl="4" indent="-228600"/>
            <a:r>
              <a:rPr lang="zh-CN" altLang="en-US"/>
              <a:t>第五级</a:t>
            </a:r>
          </a:p>
        </p:txBody>
      </p:sp>
      <p:sp>
        <p:nvSpPr>
          <p:cNvPr id="3076" name="Rectangle 4"/>
          <p:cNvSpPr>
            <a:spLocks noGrp="1"/>
          </p:cNvSpPr>
          <p:nvPr>
            <p:ph type="dt" sz="half" idx="2"/>
          </p:nvPr>
        </p:nvSpPr>
        <p:spPr>
          <a:xfrm>
            <a:off x="457200" y="4684738"/>
            <a:ext cx="2133600" cy="357250"/>
          </a:xfrm>
          <a:prstGeom prst="rect">
            <a:avLst/>
          </a:prstGeom>
          <a:noFill/>
          <a:ln w="9525">
            <a:noFill/>
            <a:miter/>
          </a:ln>
        </p:spPr>
        <p:txBody>
          <a:bodyPr/>
          <a:lstStyle>
            <a:lvl1pPr>
              <a:defRPr sz="1050"/>
            </a:lvl1pPr>
          </a:lstStyle>
          <a:p>
            <a:pPr lvl="0" eaLnBrk="1" fontAlgn="base" hangingPunct="1"/>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2022/10/31</a:t>
            </a:fld>
            <a:endParaRPr lang="zh-CN" altLang="en-US" strike="noStrike" noProof="1">
              <a:latin typeface="Arial" panose="020B0604020202020204" pitchFamily="34" charset="0"/>
              <a:ea typeface="宋体" panose="02010600030101010101" pitchFamily="2" charset="-122"/>
              <a:cs typeface="+mn-ea"/>
            </a:endParaRPr>
          </a:p>
        </p:txBody>
      </p:sp>
      <p:sp>
        <p:nvSpPr>
          <p:cNvPr id="3077" name="Rectangle 5"/>
          <p:cNvSpPr>
            <a:spLocks noGrp="1"/>
          </p:cNvSpPr>
          <p:nvPr>
            <p:ph type="ftr" sz="quarter" idx="3"/>
          </p:nvPr>
        </p:nvSpPr>
        <p:spPr>
          <a:xfrm>
            <a:off x="3124200" y="4684738"/>
            <a:ext cx="2895600" cy="357250"/>
          </a:xfrm>
          <a:prstGeom prst="rect">
            <a:avLst/>
          </a:prstGeom>
          <a:noFill/>
          <a:ln w="9525">
            <a:noFill/>
            <a:miter/>
          </a:ln>
        </p:spPr>
        <p:txBody>
          <a:bodyPr/>
          <a:lstStyle>
            <a:lvl1pPr algn="ctr">
              <a:defRPr sz="1050"/>
            </a:lvl1pPr>
          </a:lstStyle>
          <a:p>
            <a:pPr lvl="0" eaLnBrk="1" fontAlgn="base" hangingPunct="1"/>
            <a:endParaRPr lang="zh-CN" altLang="en-US" strike="noStrike" noProof="1"/>
          </a:p>
        </p:txBody>
      </p:sp>
      <p:sp>
        <p:nvSpPr>
          <p:cNvPr id="3078" name="Rectangle 6"/>
          <p:cNvSpPr>
            <a:spLocks noGrp="1"/>
          </p:cNvSpPr>
          <p:nvPr>
            <p:ph type="sldNum" sz="quarter" idx="4"/>
          </p:nvPr>
        </p:nvSpPr>
        <p:spPr>
          <a:xfrm>
            <a:off x="6553200" y="4684738"/>
            <a:ext cx="2133600" cy="357250"/>
          </a:xfrm>
          <a:prstGeom prst="rect">
            <a:avLst/>
          </a:prstGeom>
          <a:noFill/>
          <a:ln w="9525">
            <a:noFill/>
            <a:miter/>
          </a:ln>
        </p:spPr>
        <p:txBody>
          <a:bodyPr/>
          <a:lstStyle>
            <a:lvl1pPr algn="r">
              <a:defRPr sz="1050"/>
            </a:lvl1p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hf sldNum="0" hdr="0" ftr="0" dt="0"/>
  <p:txStyles>
    <p:titleStyle>
      <a:lvl1pPr marL="0" lvl="0" indent="0" algn="ctr" defTabSz="685800" eaLnBrk="1" fontAlgn="base" latinLnBrk="0" hangingPunct="1">
        <a:spcBef>
          <a:spcPct val="0"/>
        </a:spcBef>
        <a:spcAft>
          <a:spcPct val="0"/>
        </a:spcAft>
        <a:buNone/>
        <a:defRPr sz="3300" b="0" i="0" u="none" kern="1200" baseline="0">
          <a:solidFill>
            <a:schemeClr val="tx2"/>
          </a:solidFill>
          <a:latin typeface="+mj-lt"/>
          <a:ea typeface="+mj-ea"/>
          <a:cs typeface="+mj-cs"/>
        </a:defRPr>
      </a:lvl1pPr>
    </p:titleStyle>
    <p:bodyStyle>
      <a:lvl1pPr marL="257175" lvl="0" indent="-257175" algn="l" defTabSz="685800" eaLnBrk="1" fontAlgn="base" latinLnBrk="0" hangingPunct="1">
        <a:spcBef>
          <a:spcPct val="15000"/>
        </a:spcBef>
        <a:spcAft>
          <a:spcPct val="0"/>
        </a:spcAft>
        <a:buChar char="•"/>
        <a:defRPr sz="2400" b="0" i="0" u="none" kern="1200" baseline="0">
          <a:solidFill>
            <a:schemeClr val="tx1"/>
          </a:solidFill>
          <a:latin typeface="+mn-lt"/>
          <a:ea typeface="+mn-ea"/>
          <a:cs typeface="+mn-cs"/>
        </a:defRPr>
      </a:lvl1pPr>
      <a:lvl2pPr marL="557530" lvl="1" indent="-214630" algn="l" defTabSz="685800" eaLnBrk="0" fontAlgn="base" latinLnBrk="0" hangingPunct="0">
        <a:spcBef>
          <a:spcPct val="15000"/>
        </a:spcBef>
        <a:spcAft>
          <a:spcPct val="0"/>
        </a:spcAft>
        <a:buChar char="–"/>
        <a:defRPr sz="2100" b="0" i="0" u="none" kern="1200" baseline="0">
          <a:solidFill>
            <a:schemeClr val="tx1"/>
          </a:solidFill>
          <a:latin typeface="+mn-lt"/>
          <a:ea typeface="+mn-ea"/>
          <a:cs typeface="+mn-cs"/>
        </a:defRPr>
      </a:lvl2pPr>
      <a:lvl3pPr marL="857250" lvl="2" indent="-171450" algn="l" defTabSz="685800" eaLnBrk="0" fontAlgn="base" latinLnBrk="0" hangingPunct="0">
        <a:spcBef>
          <a:spcPct val="15000"/>
        </a:spcBef>
        <a:spcAft>
          <a:spcPct val="0"/>
        </a:spcAft>
        <a:buChar char="•"/>
        <a:defRPr sz="1800" b="0" i="0" u="none" kern="1200" baseline="0">
          <a:solidFill>
            <a:schemeClr val="tx1"/>
          </a:solidFill>
          <a:latin typeface="+mn-lt"/>
          <a:ea typeface="+mn-ea"/>
          <a:cs typeface="+mn-cs"/>
        </a:defRPr>
      </a:lvl3pPr>
      <a:lvl4pPr marL="1200150" lvl="3"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4pPr>
      <a:lvl5pPr marL="1543050" lvl="4"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5pPr>
      <a:lvl6pPr marL="1886585" lvl="5"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6pPr>
      <a:lvl7pPr marL="2229485" lvl="6"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7pPr>
      <a:lvl8pPr marL="2572385" lvl="7"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8pPr>
      <a:lvl9pPr marL="2915285" lvl="8"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9pPr>
    </p:bodyStyle>
    <p:otherStyle>
      <a:lvl1pPr marL="0" lvl="0"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1pPr>
      <a:lvl2pPr marL="342900" lvl="1"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2pPr>
      <a:lvl3pPr marL="685800" lvl="2"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3pPr>
      <a:lvl4pPr marL="1028700" lvl="3"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4pPr>
      <a:lvl5pPr marL="1371600" lvl="4"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5pPr>
      <a:lvl6pPr marL="1714500" lvl="5"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6pPr>
      <a:lvl7pPr marL="2058035" lvl="6"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7pPr>
      <a:lvl8pPr marL="2400935" lvl="7"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8pPr>
      <a:lvl9pPr marL="2743835" lvl="8"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p:cNvSpPr>
          <p:nvPr>
            <p:ph type="title"/>
          </p:nvPr>
        </p:nvSpPr>
        <p:spPr>
          <a:xfrm>
            <a:off x="457200" y="206015"/>
            <a:ext cx="8229600" cy="857400"/>
          </a:xfrm>
          <a:prstGeom prst="rect">
            <a:avLst/>
          </a:prstGeom>
          <a:noFill/>
          <a:ln w="9525">
            <a:noFill/>
          </a:ln>
        </p:spPr>
        <p:txBody>
          <a:bodyPr anchor="ctr"/>
          <a:lstStyle/>
          <a:p>
            <a:pPr lvl="0" indent="0"/>
            <a:r>
              <a:rPr lang="zh-CN" altLang="en-US"/>
              <a:t>单击此处编辑母版标题样式</a:t>
            </a:r>
          </a:p>
        </p:txBody>
      </p:sp>
      <p:sp>
        <p:nvSpPr>
          <p:cNvPr id="4099" name="Rectangle 3"/>
          <p:cNvSpPr>
            <a:spLocks noGrp="1"/>
          </p:cNvSpPr>
          <p:nvPr>
            <p:ph type="body"/>
          </p:nvPr>
        </p:nvSpPr>
        <p:spPr>
          <a:xfrm>
            <a:off x="457200" y="1200360"/>
            <a:ext cx="8229600" cy="3395066"/>
          </a:xfrm>
          <a:prstGeom prst="rect">
            <a:avLst/>
          </a:prstGeom>
          <a:noFill/>
          <a:ln w="9525">
            <a:noFill/>
          </a:ln>
        </p:spPr>
        <p:txBody>
          <a:bodyPr anchor="t"/>
          <a:lstStyle/>
          <a:p>
            <a:pPr lvl="0" indent="-342900"/>
            <a:r>
              <a:rPr lang="zh-CN" altLang="en-US"/>
              <a:t>单击此处编辑母版文本样式</a:t>
            </a:r>
          </a:p>
          <a:p>
            <a:pPr lvl="1" indent="-285750"/>
            <a:r>
              <a:rPr lang="zh-CN" altLang="en-US"/>
              <a:t>第二级</a:t>
            </a:r>
          </a:p>
          <a:p>
            <a:pPr lvl="2" indent="-228600"/>
            <a:r>
              <a:rPr lang="zh-CN" altLang="en-US"/>
              <a:t>第三级</a:t>
            </a:r>
          </a:p>
          <a:p>
            <a:pPr lvl="3" indent="-228600"/>
            <a:r>
              <a:rPr lang="zh-CN" altLang="en-US"/>
              <a:t>第四级</a:t>
            </a:r>
          </a:p>
          <a:p>
            <a:pPr lvl="4" indent="-228600"/>
            <a:r>
              <a:rPr lang="zh-CN" altLang="en-US"/>
              <a:t>第五级</a:t>
            </a:r>
          </a:p>
        </p:txBody>
      </p:sp>
      <p:sp>
        <p:nvSpPr>
          <p:cNvPr id="4100" name="Rectangle 4"/>
          <p:cNvSpPr>
            <a:spLocks noGrp="1"/>
          </p:cNvSpPr>
          <p:nvPr>
            <p:ph type="dt" sz="half" idx="2"/>
          </p:nvPr>
        </p:nvSpPr>
        <p:spPr>
          <a:xfrm>
            <a:off x="457200" y="4684738"/>
            <a:ext cx="2133600" cy="357250"/>
          </a:xfrm>
          <a:prstGeom prst="rect">
            <a:avLst/>
          </a:prstGeom>
          <a:noFill/>
          <a:ln w="9525">
            <a:noFill/>
            <a:miter/>
          </a:ln>
        </p:spPr>
        <p:txBody>
          <a:bodyPr/>
          <a:lstStyle>
            <a:lvl1pPr>
              <a:defRPr sz="1050"/>
            </a:lvl1pPr>
          </a:lstStyle>
          <a:p>
            <a:pPr lvl="0" eaLnBrk="1" fontAlgn="base" hangingPunct="1"/>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2022/10/31</a:t>
            </a:fld>
            <a:endParaRPr lang="zh-CN" altLang="en-US" strike="noStrike" noProof="1">
              <a:latin typeface="Arial" panose="020B0604020202020204" pitchFamily="34" charset="0"/>
              <a:ea typeface="宋体" panose="02010600030101010101" pitchFamily="2" charset="-122"/>
              <a:cs typeface="+mn-ea"/>
            </a:endParaRPr>
          </a:p>
        </p:txBody>
      </p:sp>
      <p:sp>
        <p:nvSpPr>
          <p:cNvPr id="4101" name="Rectangle 5"/>
          <p:cNvSpPr>
            <a:spLocks noGrp="1"/>
          </p:cNvSpPr>
          <p:nvPr>
            <p:ph type="ftr" sz="quarter" idx="3"/>
          </p:nvPr>
        </p:nvSpPr>
        <p:spPr>
          <a:xfrm>
            <a:off x="3124200" y="4684738"/>
            <a:ext cx="2895600" cy="357250"/>
          </a:xfrm>
          <a:prstGeom prst="rect">
            <a:avLst/>
          </a:prstGeom>
          <a:noFill/>
          <a:ln w="9525">
            <a:noFill/>
            <a:miter/>
          </a:ln>
        </p:spPr>
        <p:txBody>
          <a:bodyPr/>
          <a:lstStyle>
            <a:lvl1pPr algn="ctr">
              <a:defRPr sz="1050"/>
            </a:lvl1pPr>
          </a:lstStyle>
          <a:p>
            <a:pPr lvl="0" eaLnBrk="1" fontAlgn="base" hangingPunct="1"/>
            <a:endParaRPr lang="zh-CN" altLang="en-US" strike="noStrike" noProof="1"/>
          </a:p>
        </p:txBody>
      </p:sp>
      <p:sp>
        <p:nvSpPr>
          <p:cNvPr id="4102" name="Rectangle 6"/>
          <p:cNvSpPr>
            <a:spLocks noGrp="1"/>
          </p:cNvSpPr>
          <p:nvPr>
            <p:ph type="sldNum" sz="quarter" idx="4"/>
          </p:nvPr>
        </p:nvSpPr>
        <p:spPr>
          <a:xfrm>
            <a:off x="6553200" y="4684738"/>
            <a:ext cx="2133600" cy="357250"/>
          </a:xfrm>
          <a:prstGeom prst="rect">
            <a:avLst/>
          </a:prstGeom>
          <a:noFill/>
          <a:ln w="9525">
            <a:noFill/>
            <a:miter/>
          </a:ln>
        </p:spPr>
        <p:txBody>
          <a:bodyPr/>
          <a:lstStyle>
            <a:lvl1pPr algn="r">
              <a:defRPr sz="1050"/>
            </a:lvl1p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Lst>
  <p:hf sldNum="0" hdr="0" ftr="0" dt="0"/>
  <p:txStyles>
    <p:titleStyle>
      <a:lvl1pPr marL="0" lvl="0" indent="0" algn="ctr" defTabSz="685800" eaLnBrk="1" fontAlgn="base" latinLnBrk="0" hangingPunct="1">
        <a:spcBef>
          <a:spcPct val="0"/>
        </a:spcBef>
        <a:spcAft>
          <a:spcPct val="0"/>
        </a:spcAft>
        <a:buNone/>
        <a:defRPr sz="3300" b="0" i="0" u="none" kern="1200" baseline="0">
          <a:solidFill>
            <a:schemeClr val="tx2"/>
          </a:solidFill>
          <a:latin typeface="+mj-lt"/>
          <a:ea typeface="+mj-ea"/>
          <a:cs typeface="+mj-cs"/>
        </a:defRPr>
      </a:lvl1pPr>
    </p:titleStyle>
    <p:bodyStyle>
      <a:lvl1pPr marL="257175" lvl="0" indent="-257175" algn="l" defTabSz="685800" eaLnBrk="1" fontAlgn="base" latinLnBrk="0" hangingPunct="1">
        <a:spcBef>
          <a:spcPct val="15000"/>
        </a:spcBef>
        <a:spcAft>
          <a:spcPct val="0"/>
        </a:spcAft>
        <a:buChar char="•"/>
        <a:defRPr sz="2400" b="0" i="0" u="none" kern="1200" baseline="0">
          <a:solidFill>
            <a:schemeClr val="tx1"/>
          </a:solidFill>
          <a:latin typeface="+mn-lt"/>
          <a:ea typeface="+mn-ea"/>
          <a:cs typeface="+mn-cs"/>
        </a:defRPr>
      </a:lvl1pPr>
      <a:lvl2pPr marL="557530" lvl="1" indent="-214630" algn="l" defTabSz="685800" eaLnBrk="0" fontAlgn="base" latinLnBrk="0" hangingPunct="0">
        <a:spcBef>
          <a:spcPct val="15000"/>
        </a:spcBef>
        <a:spcAft>
          <a:spcPct val="0"/>
        </a:spcAft>
        <a:buChar char="–"/>
        <a:defRPr sz="2100" b="0" i="0" u="none" kern="1200" baseline="0">
          <a:solidFill>
            <a:schemeClr val="tx1"/>
          </a:solidFill>
          <a:latin typeface="+mn-lt"/>
          <a:ea typeface="+mn-ea"/>
          <a:cs typeface="+mn-cs"/>
        </a:defRPr>
      </a:lvl2pPr>
      <a:lvl3pPr marL="857250" lvl="2" indent="-171450" algn="l" defTabSz="685800" eaLnBrk="0" fontAlgn="base" latinLnBrk="0" hangingPunct="0">
        <a:spcBef>
          <a:spcPct val="15000"/>
        </a:spcBef>
        <a:spcAft>
          <a:spcPct val="0"/>
        </a:spcAft>
        <a:buChar char="•"/>
        <a:defRPr sz="1800" b="0" i="0" u="none" kern="1200" baseline="0">
          <a:solidFill>
            <a:schemeClr val="tx1"/>
          </a:solidFill>
          <a:latin typeface="+mn-lt"/>
          <a:ea typeface="+mn-ea"/>
          <a:cs typeface="+mn-cs"/>
        </a:defRPr>
      </a:lvl3pPr>
      <a:lvl4pPr marL="1200150" lvl="3"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4pPr>
      <a:lvl5pPr marL="1543050" lvl="4"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5pPr>
      <a:lvl6pPr marL="1886585" lvl="5"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6pPr>
      <a:lvl7pPr marL="2229485" lvl="6"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7pPr>
      <a:lvl8pPr marL="2572385" lvl="7"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8pPr>
      <a:lvl9pPr marL="2915285" lvl="8"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9pPr>
    </p:bodyStyle>
    <p:otherStyle>
      <a:lvl1pPr marL="0" lvl="0"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1pPr>
      <a:lvl2pPr marL="342900" lvl="1"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2pPr>
      <a:lvl3pPr marL="685800" lvl="2"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3pPr>
      <a:lvl4pPr marL="1028700" lvl="3"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4pPr>
      <a:lvl5pPr marL="1371600" lvl="4"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5pPr>
      <a:lvl6pPr marL="1714500" lvl="5"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6pPr>
      <a:lvl7pPr marL="2058035" lvl="6"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7pPr>
      <a:lvl8pPr marL="2400935" lvl="7"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8pPr>
      <a:lvl9pPr marL="2743835" lvl="8"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p:cNvSpPr>
          <p:nvPr>
            <p:ph type="title"/>
          </p:nvPr>
        </p:nvSpPr>
        <p:spPr>
          <a:xfrm>
            <a:off x="457200" y="206015"/>
            <a:ext cx="8229600" cy="857400"/>
          </a:xfrm>
          <a:prstGeom prst="rect">
            <a:avLst/>
          </a:prstGeom>
          <a:noFill/>
          <a:ln w="9525">
            <a:noFill/>
          </a:ln>
        </p:spPr>
        <p:txBody>
          <a:bodyPr anchor="ctr"/>
          <a:lstStyle/>
          <a:p>
            <a:pPr lvl="0" indent="0"/>
            <a:r>
              <a:rPr lang="zh-CN" altLang="en-US"/>
              <a:t>单击此处编辑母版标题样式</a:t>
            </a:r>
          </a:p>
        </p:txBody>
      </p:sp>
      <p:sp>
        <p:nvSpPr>
          <p:cNvPr id="5123" name="Rectangle 3"/>
          <p:cNvSpPr>
            <a:spLocks noGrp="1"/>
          </p:cNvSpPr>
          <p:nvPr>
            <p:ph type="body"/>
          </p:nvPr>
        </p:nvSpPr>
        <p:spPr>
          <a:xfrm>
            <a:off x="457200" y="1200360"/>
            <a:ext cx="8229600" cy="3395066"/>
          </a:xfrm>
          <a:prstGeom prst="rect">
            <a:avLst/>
          </a:prstGeom>
          <a:noFill/>
          <a:ln w="9525">
            <a:noFill/>
          </a:ln>
        </p:spPr>
        <p:txBody>
          <a:bodyPr anchor="t"/>
          <a:lstStyle/>
          <a:p>
            <a:pPr lvl="0" indent="-342900"/>
            <a:r>
              <a:rPr lang="zh-CN" altLang="en-US"/>
              <a:t>单击此处编辑母版文本样式</a:t>
            </a:r>
          </a:p>
          <a:p>
            <a:pPr lvl="1" indent="-285750"/>
            <a:r>
              <a:rPr lang="zh-CN" altLang="en-US"/>
              <a:t>第二级</a:t>
            </a:r>
          </a:p>
          <a:p>
            <a:pPr lvl="2" indent="-228600"/>
            <a:r>
              <a:rPr lang="zh-CN" altLang="en-US"/>
              <a:t>第三级</a:t>
            </a:r>
          </a:p>
          <a:p>
            <a:pPr lvl="3" indent="-228600"/>
            <a:r>
              <a:rPr lang="zh-CN" altLang="en-US"/>
              <a:t>第四级</a:t>
            </a:r>
          </a:p>
          <a:p>
            <a:pPr lvl="4" indent="-228600"/>
            <a:r>
              <a:rPr lang="zh-CN" altLang="en-US"/>
              <a:t>第五级</a:t>
            </a:r>
          </a:p>
        </p:txBody>
      </p:sp>
      <p:sp>
        <p:nvSpPr>
          <p:cNvPr id="5124" name="Rectangle 4"/>
          <p:cNvSpPr>
            <a:spLocks noGrp="1"/>
          </p:cNvSpPr>
          <p:nvPr>
            <p:ph type="dt" sz="half" idx="2"/>
          </p:nvPr>
        </p:nvSpPr>
        <p:spPr>
          <a:xfrm>
            <a:off x="457200" y="4684738"/>
            <a:ext cx="2133600" cy="357250"/>
          </a:xfrm>
          <a:prstGeom prst="rect">
            <a:avLst/>
          </a:prstGeom>
          <a:noFill/>
          <a:ln w="9525">
            <a:noFill/>
            <a:miter/>
          </a:ln>
        </p:spPr>
        <p:txBody>
          <a:bodyPr/>
          <a:lstStyle>
            <a:lvl1pPr>
              <a:defRPr sz="1050"/>
            </a:lvl1p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2022/10/31</a:t>
            </a:fld>
            <a:endParaRPr lang="zh-CN" altLang="en-US" strike="noStrike" noProof="1">
              <a:latin typeface="Arial" panose="020B0604020202020204" pitchFamily="34" charset="0"/>
              <a:ea typeface="宋体" panose="02010600030101010101" pitchFamily="2" charset="-122"/>
              <a:cs typeface="+mn-ea"/>
            </a:endParaRPr>
          </a:p>
        </p:txBody>
      </p:sp>
      <p:sp>
        <p:nvSpPr>
          <p:cNvPr id="5125" name="Rectangle 5"/>
          <p:cNvSpPr>
            <a:spLocks noGrp="1"/>
          </p:cNvSpPr>
          <p:nvPr>
            <p:ph type="ftr" sz="quarter" idx="3"/>
          </p:nvPr>
        </p:nvSpPr>
        <p:spPr>
          <a:xfrm>
            <a:off x="3124200" y="4684738"/>
            <a:ext cx="2895600" cy="357250"/>
          </a:xfrm>
          <a:prstGeom prst="rect">
            <a:avLst/>
          </a:prstGeom>
          <a:noFill/>
          <a:ln w="9525">
            <a:noFill/>
            <a:miter/>
          </a:ln>
        </p:spPr>
        <p:txBody>
          <a:bodyPr/>
          <a:lstStyle>
            <a:lvl1pPr algn="ctr">
              <a:defRPr sz="1050"/>
            </a:lvl1pPr>
          </a:lstStyle>
          <a:p>
            <a:pPr lvl="0" fontAlgn="base"/>
            <a:endParaRPr lang="zh-CN" altLang="en-US" strike="noStrike" noProof="1"/>
          </a:p>
        </p:txBody>
      </p:sp>
      <p:sp>
        <p:nvSpPr>
          <p:cNvPr id="5126" name="Rectangle 6"/>
          <p:cNvSpPr>
            <a:spLocks noGrp="1"/>
          </p:cNvSpPr>
          <p:nvPr>
            <p:ph type="sldNum" sz="quarter" idx="4"/>
          </p:nvPr>
        </p:nvSpPr>
        <p:spPr>
          <a:xfrm>
            <a:off x="6553200" y="4684738"/>
            <a:ext cx="2133600" cy="357250"/>
          </a:xfrm>
          <a:prstGeom prst="rect">
            <a:avLst/>
          </a:prstGeom>
          <a:noFill/>
          <a:ln w="9525">
            <a:noFill/>
            <a:miter/>
          </a:ln>
        </p:spPr>
        <p:txBody>
          <a:bodyPr/>
          <a:lstStyle>
            <a:lvl1pPr algn="r">
              <a:defRPr sz="1050"/>
            </a:lvl1p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Lst>
  <p:hf sldNum="0" hdr="0" ftr="0" dt="0"/>
  <p:txStyles>
    <p:titleStyle>
      <a:lvl1pPr marL="0" lvl="0" indent="0" algn="ctr" defTabSz="685800" eaLnBrk="1" fontAlgn="base" latinLnBrk="0" hangingPunct="1">
        <a:spcBef>
          <a:spcPct val="0"/>
        </a:spcBef>
        <a:spcAft>
          <a:spcPct val="0"/>
        </a:spcAft>
        <a:buClr>
          <a:srgbClr val="000000"/>
        </a:buClr>
        <a:buNone/>
        <a:defRPr sz="3300" b="0" i="0" u="none" kern="1200" baseline="0">
          <a:solidFill>
            <a:schemeClr val="tx2"/>
          </a:solidFill>
          <a:latin typeface="+mj-lt"/>
          <a:ea typeface="+mj-ea"/>
          <a:cs typeface="+mj-cs"/>
        </a:defRPr>
      </a:lvl1pPr>
    </p:titleStyle>
    <p:bodyStyle>
      <a:lvl1pPr marL="257175" lvl="0" indent="-257175" algn="l" defTabSz="685800" eaLnBrk="1" fontAlgn="base" latinLnBrk="0" hangingPunct="1">
        <a:spcBef>
          <a:spcPct val="15000"/>
        </a:spcBef>
        <a:spcAft>
          <a:spcPct val="0"/>
        </a:spcAft>
        <a:buChar char="•"/>
        <a:defRPr sz="2400" b="0" i="0" u="none" kern="1200" baseline="0">
          <a:solidFill>
            <a:schemeClr val="tx1"/>
          </a:solidFill>
          <a:latin typeface="+mn-lt"/>
          <a:ea typeface="+mn-ea"/>
          <a:cs typeface="+mn-cs"/>
        </a:defRPr>
      </a:lvl1pPr>
      <a:lvl2pPr marL="557530" lvl="1" indent="-214630" algn="l" defTabSz="685800" eaLnBrk="0" fontAlgn="base" latinLnBrk="0" hangingPunct="0">
        <a:spcBef>
          <a:spcPct val="15000"/>
        </a:spcBef>
        <a:spcAft>
          <a:spcPct val="0"/>
        </a:spcAft>
        <a:buChar char="–"/>
        <a:defRPr sz="2100" b="0" i="0" u="none" kern="1200" baseline="0">
          <a:solidFill>
            <a:schemeClr val="tx1"/>
          </a:solidFill>
          <a:latin typeface="+mn-lt"/>
          <a:ea typeface="+mn-ea"/>
          <a:cs typeface="+mn-cs"/>
        </a:defRPr>
      </a:lvl2pPr>
      <a:lvl3pPr marL="857250" lvl="2" indent="-171450" algn="l" defTabSz="685800" eaLnBrk="0" fontAlgn="base" latinLnBrk="0" hangingPunct="0">
        <a:spcBef>
          <a:spcPct val="15000"/>
        </a:spcBef>
        <a:spcAft>
          <a:spcPct val="0"/>
        </a:spcAft>
        <a:buChar char="•"/>
        <a:defRPr sz="1800" b="0" i="0" u="none" kern="1200" baseline="0">
          <a:solidFill>
            <a:schemeClr val="tx1"/>
          </a:solidFill>
          <a:latin typeface="+mn-lt"/>
          <a:ea typeface="+mn-ea"/>
          <a:cs typeface="+mn-cs"/>
        </a:defRPr>
      </a:lvl3pPr>
      <a:lvl4pPr marL="1200150" lvl="3"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4pPr>
      <a:lvl5pPr marL="1543050" lvl="4"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5pPr>
      <a:lvl6pPr marL="1886585" lvl="5"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6pPr>
      <a:lvl7pPr marL="2229485" lvl="6"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7pPr>
      <a:lvl8pPr marL="2572385" lvl="7"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8pPr>
      <a:lvl9pPr marL="2915285" lvl="8"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9pPr>
    </p:bodyStyle>
    <p:otherStyle>
      <a:lvl1pPr marL="0" lvl="0"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1pPr>
      <a:lvl2pPr marL="342900" lvl="1"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2pPr>
      <a:lvl3pPr marL="685800" lvl="2"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3pPr>
      <a:lvl4pPr marL="1028700" lvl="3"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4pPr>
      <a:lvl5pPr marL="1371600" lvl="4"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5pPr>
      <a:lvl6pPr marL="1714500" lvl="5"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6pPr>
      <a:lvl7pPr marL="2058035" lvl="6"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7pPr>
      <a:lvl8pPr marL="2400935" lvl="7"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8pPr>
      <a:lvl9pPr marL="2743835" lvl="8"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gradFill rotWithShape="0">
          <a:gsLst>
            <a:gs pos="0">
              <a:srgbClr val="000058"/>
            </a:gs>
            <a:gs pos="100000">
              <a:schemeClr val="bg1"/>
            </a:gs>
          </a:gsLst>
          <a:lin ang="2700000" scaled="1"/>
          <a:tileRect/>
        </a:gradFill>
        <a:effectLst/>
      </p:bgPr>
    </p:bg>
    <p:spTree>
      <p:nvGrpSpPr>
        <p:cNvPr id="1" name=""/>
        <p:cNvGrpSpPr/>
        <p:nvPr/>
      </p:nvGrpSpPr>
      <p:grpSpPr>
        <a:xfrm>
          <a:off x="0" y="0"/>
          <a:ext cx="0" cy="0"/>
          <a:chOff x="0" y="0"/>
          <a:chExt cx="0" cy="0"/>
        </a:xfrm>
      </p:grpSpPr>
      <p:grpSp>
        <p:nvGrpSpPr>
          <p:cNvPr id="6146" name="组合 6145"/>
          <p:cNvGrpSpPr/>
          <p:nvPr/>
        </p:nvGrpSpPr>
        <p:grpSpPr>
          <a:xfrm>
            <a:off x="0" y="0"/>
            <a:ext cx="9144000" cy="5143209"/>
            <a:chOff x="0" y="0"/>
            <a:chExt cx="5760" cy="4319"/>
          </a:xfrm>
        </p:grpSpPr>
        <p:sp>
          <p:nvSpPr>
            <p:cNvPr id="6147" name="任意多边形 6146"/>
            <p:cNvSpPr/>
            <p:nvPr/>
          </p:nvSpPr>
          <p:spPr>
            <a:xfrm>
              <a:off x="0" y="12"/>
              <a:ext cx="5758" cy="3273"/>
            </a:xfrm>
            <a:custGeom>
              <a:avLst/>
              <a:gdLst/>
              <a:ahLst/>
              <a:cxnLst/>
              <a:rect l="0" t="0" r="0" b="0"/>
              <a:pathLst>
                <a:path w="5740" h="3273">
                  <a:moveTo>
                    <a:pt x="3193" y="1816"/>
                  </a:moveTo>
                  <a:lnTo>
                    <a:pt x="0" y="0"/>
                  </a:lnTo>
                  <a:lnTo>
                    <a:pt x="0" y="522"/>
                  </a:lnTo>
                  <a:lnTo>
                    <a:pt x="3037" y="1978"/>
                  </a:lnTo>
                  <a:lnTo>
                    <a:pt x="5740" y="3273"/>
                  </a:lnTo>
                  <a:lnTo>
                    <a:pt x="5740" y="3267"/>
                  </a:lnTo>
                  <a:lnTo>
                    <a:pt x="3193" y="1816"/>
                  </a:lnTo>
                  <a:lnTo>
                    <a:pt x="3193" y="1816"/>
                  </a:lnTo>
                  <a:close/>
                </a:path>
              </a:pathLst>
            </a:custGeom>
            <a:gradFill rotWithShape="0">
              <a:gsLst>
                <a:gs pos="0">
                  <a:srgbClr val="000051"/>
                </a:gs>
                <a:gs pos="100000">
                  <a:schemeClr val="bg2"/>
                </a:gs>
              </a:gsLst>
              <a:lin ang="0" scaled="1"/>
              <a:tileRect/>
            </a:gradFill>
            <a:ln w="9525">
              <a:noFill/>
            </a:ln>
          </p:spPr>
          <p:txBody>
            <a:bodyPr/>
            <a:lstStyle/>
            <a:p>
              <a:endParaRPr lang="en-US" sz="100"/>
            </a:p>
          </p:txBody>
        </p:sp>
        <p:sp>
          <p:nvSpPr>
            <p:cNvPr id="6148" name="任意多边形 6147"/>
            <p:cNvSpPr/>
            <p:nvPr/>
          </p:nvSpPr>
          <p:spPr>
            <a:xfrm>
              <a:off x="149" y="0"/>
              <a:ext cx="5609" cy="3243"/>
            </a:xfrm>
            <a:custGeom>
              <a:avLst/>
              <a:gdLst/>
              <a:ahLst/>
              <a:cxnLst/>
              <a:rect l="0" t="0" r="0" b="0"/>
              <a:pathLst>
                <a:path w="5591" h="3243">
                  <a:moveTo>
                    <a:pt x="3163" y="1714"/>
                  </a:moveTo>
                  <a:lnTo>
                    <a:pt x="431" y="0"/>
                  </a:lnTo>
                  <a:lnTo>
                    <a:pt x="0" y="0"/>
                  </a:lnTo>
                  <a:lnTo>
                    <a:pt x="3086" y="1786"/>
                  </a:lnTo>
                  <a:lnTo>
                    <a:pt x="5591" y="3243"/>
                  </a:lnTo>
                  <a:lnTo>
                    <a:pt x="5591" y="3237"/>
                  </a:lnTo>
                  <a:lnTo>
                    <a:pt x="3163" y="1714"/>
                  </a:lnTo>
                  <a:lnTo>
                    <a:pt x="3163" y="1714"/>
                  </a:lnTo>
                  <a:close/>
                </a:path>
              </a:pathLst>
            </a:custGeom>
            <a:gradFill rotWithShape="0">
              <a:gsLst>
                <a:gs pos="0">
                  <a:srgbClr val="00005D"/>
                </a:gs>
                <a:gs pos="100000">
                  <a:schemeClr val="bg1"/>
                </a:gs>
              </a:gsLst>
              <a:lin ang="2700000" scaled="1"/>
              <a:tileRect/>
            </a:gradFill>
            <a:ln w="9525">
              <a:noFill/>
            </a:ln>
          </p:spPr>
          <p:txBody>
            <a:bodyPr/>
            <a:lstStyle/>
            <a:p>
              <a:endParaRPr lang="en-US" sz="100"/>
            </a:p>
          </p:txBody>
        </p:sp>
        <p:sp>
          <p:nvSpPr>
            <p:cNvPr id="6149" name="任意多边形 6148"/>
            <p:cNvSpPr/>
            <p:nvPr/>
          </p:nvSpPr>
          <p:spPr>
            <a:xfrm>
              <a:off x="0" y="3433"/>
              <a:ext cx="4038" cy="191"/>
            </a:xfrm>
            <a:custGeom>
              <a:avLst/>
              <a:gdLst/>
              <a:ahLst/>
              <a:cxnLst/>
              <a:rect l="0" t="0" r="0" b="0"/>
              <a:pathLst>
                <a:path w="4042" h="192">
                  <a:moveTo>
                    <a:pt x="0" y="156"/>
                  </a:moveTo>
                  <a:lnTo>
                    <a:pt x="4042" y="192"/>
                  </a:lnTo>
                  <a:lnTo>
                    <a:pt x="4042" y="144"/>
                  </a:lnTo>
                  <a:lnTo>
                    <a:pt x="0" y="0"/>
                  </a:lnTo>
                  <a:lnTo>
                    <a:pt x="0" y="156"/>
                  </a:lnTo>
                  <a:lnTo>
                    <a:pt x="0" y="156"/>
                  </a:lnTo>
                  <a:close/>
                </a:path>
              </a:pathLst>
            </a:custGeom>
            <a:gradFill rotWithShape="0">
              <a:gsLst>
                <a:gs pos="0">
                  <a:srgbClr val="000061"/>
                </a:gs>
                <a:gs pos="100000">
                  <a:schemeClr val="bg2"/>
                </a:gs>
              </a:gsLst>
              <a:lin ang="0" scaled="1"/>
              <a:tileRect/>
            </a:gradFill>
            <a:ln w="9525">
              <a:noFill/>
            </a:ln>
          </p:spPr>
          <p:txBody>
            <a:bodyPr/>
            <a:lstStyle/>
            <a:p>
              <a:endParaRPr lang="en-US" sz="100"/>
            </a:p>
          </p:txBody>
        </p:sp>
        <p:sp>
          <p:nvSpPr>
            <p:cNvPr id="6150" name="任意多边形 6149"/>
            <p:cNvSpPr/>
            <p:nvPr/>
          </p:nvSpPr>
          <p:spPr>
            <a:xfrm>
              <a:off x="4038" y="3577"/>
              <a:ext cx="1720" cy="65"/>
            </a:xfrm>
            <a:custGeom>
              <a:avLst/>
              <a:gdLst/>
              <a:ahLst/>
              <a:cxnLst/>
              <a:rect l="0" t="0" r="0" b="0"/>
              <a:pathLst>
                <a:path w="1722" h="66">
                  <a:moveTo>
                    <a:pt x="1722" y="66"/>
                  </a:moveTo>
                  <a:lnTo>
                    <a:pt x="1722" y="60"/>
                  </a:lnTo>
                  <a:lnTo>
                    <a:pt x="0" y="0"/>
                  </a:lnTo>
                  <a:lnTo>
                    <a:pt x="0" y="48"/>
                  </a:lnTo>
                  <a:lnTo>
                    <a:pt x="1722" y="66"/>
                  </a:lnTo>
                  <a:lnTo>
                    <a:pt x="1722" y="66"/>
                  </a:lnTo>
                  <a:close/>
                </a:path>
              </a:pathLst>
            </a:custGeom>
            <a:gradFill rotWithShape="0">
              <a:gsLst>
                <a:gs pos="0">
                  <a:schemeClr val="bg2"/>
                </a:gs>
                <a:gs pos="100000">
                  <a:schemeClr val="bg1"/>
                </a:gs>
              </a:gsLst>
              <a:lin ang="0" scaled="1"/>
              <a:tileRect/>
            </a:gradFill>
            <a:ln w="9525">
              <a:noFill/>
            </a:ln>
          </p:spPr>
          <p:txBody>
            <a:bodyPr/>
            <a:lstStyle/>
            <a:p>
              <a:endParaRPr lang="en-US" sz="100"/>
            </a:p>
          </p:txBody>
        </p:sp>
        <p:sp>
          <p:nvSpPr>
            <p:cNvPr id="6151" name="任意多边形 6150"/>
            <p:cNvSpPr/>
            <p:nvPr/>
          </p:nvSpPr>
          <p:spPr>
            <a:xfrm>
              <a:off x="0" y="3726"/>
              <a:ext cx="4784" cy="329"/>
            </a:xfrm>
            <a:custGeom>
              <a:avLst/>
              <a:gdLst/>
              <a:ahLst/>
              <a:cxnLst/>
              <a:rect l="0" t="0" r="0" b="0"/>
              <a:pathLst>
                <a:path w="4789" h="329">
                  <a:moveTo>
                    <a:pt x="0" y="329"/>
                  </a:moveTo>
                  <a:lnTo>
                    <a:pt x="4789" y="77"/>
                  </a:lnTo>
                  <a:lnTo>
                    <a:pt x="4789" y="0"/>
                  </a:lnTo>
                  <a:lnTo>
                    <a:pt x="0" y="107"/>
                  </a:lnTo>
                  <a:lnTo>
                    <a:pt x="0" y="329"/>
                  </a:lnTo>
                  <a:lnTo>
                    <a:pt x="0" y="329"/>
                  </a:lnTo>
                  <a:close/>
                </a:path>
              </a:pathLst>
            </a:custGeom>
            <a:gradFill rotWithShape="0">
              <a:gsLst>
                <a:gs pos="0">
                  <a:srgbClr val="00007D"/>
                </a:gs>
                <a:gs pos="100000">
                  <a:schemeClr val="bg1"/>
                </a:gs>
              </a:gsLst>
              <a:lin ang="0" scaled="1"/>
              <a:tileRect/>
            </a:gradFill>
            <a:ln w="9525">
              <a:noFill/>
            </a:ln>
          </p:spPr>
          <p:txBody>
            <a:bodyPr/>
            <a:lstStyle/>
            <a:p>
              <a:endParaRPr lang="en-US" sz="100"/>
            </a:p>
          </p:txBody>
        </p:sp>
        <p:sp>
          <p:nvSpPr>
            <p:cNvPr id="6152" name="任意多边形 6151"/>
            <p:cNvSpPr/>
            <p:nvPr/>
          </p:nvSpPr>
          <p:spPr>
            <a:xfrm>
              <a:off x="4784" y="3702"/>
              <a:ext cx="974" cy="101"/>
            </a:xfrm>
            <a:custGeom>
              <a:avLst/>
              <a:gdLst/>
              <a:ahLst/>
              <a:cxnLst/>
              <a:rect l="0" t="0" r="0" b="0"/>
              <a:pathLst>
                <a:path w="975" h="101">
                  <a:moveTo>
                    <a:pt x="975" y="48"/>
                  </a:moveTo>
                  <a:lnTo>
                    <a:pt x="975" y="0"/>
                  </a:lnTo>
                  <a:lnTo>
                    <a:pt x="0" y="24"/>
                  </a:lnTo>
                  <a:lnTo>
                    <a:pt x="0" y="101"/>
                  </a:lnTo>
                  <a:lnTo>
                    <a:pt x="975" y="48"/>
                  </a:lnTo>
                  <a:lnTo>
                    <a:pt x="975" y="48"/>
                  </a:lnTo>
                  <a:close/>
                </a:path>
              </a:pathLst>
            </a:custGeom>
            <a:solidFill>
              <a:schemeClr val="bg1"/>
            </a:solidFill>
            <a:ln w="9525">
              <a:noFill/>
            </a:ln>
          </p:spPr>
          <p:txBody>
            <a:bodyPr/>
            <a:lstStyle/>
            <a:p>
              <a:endParaRPr lang="en-US" sz="100"/>
            </a:p>
          </p:txBody>
        </p:sp>
        <p:sp>
          <p:nvSpPr>
            <p:cNvPr id="6153" name="任意多边形 6152"/>
            <p:cNvSpPr/>
            <p:nvPr/>
          </p:nvSpPr>
          <p:spPr>
            <a:xfrm>
              <a:off x="3619" y="3815"/>
              <a:ext cx="2139" cy="198"/>
            </a:xfrm>
            <a:custGeom>
              <a:avLst/>
              <a:gdLst/>
              <a:ahLst/>
              <a:cxnLst/>
              <a:rect l="0" t="0" r="0" b="0"/>
              <a:pathLst>
                <a:path w="2141" h="198">
                  <a:moveTo>
                    <a:pt x="2141" y="0"/>
                  </a:moveTo>
                  <a:lnTo>
                    <a:pt x="0" y="156"/>
                  </a:lnTo>
                  <a:lnTo>
                    <a:pt x="0" y="198"/>
                  </a:lnTo>
                  <a:lnTo>
                    <a:pt x="2141" y="0"/>
                  </a:lnTo>
                  <a:lnTo>
                    <a:pt x="2141" y="0"/>
                  </a:lnTo>
                  <a:close/>
                </a:path>
              </a:pathLst>
            </a:custGeom>
            <a:solidFill>
              <a:schemeClr val="bg1"/>
            </a:solidFill>
            <a:ln w="9525">
              <a:noFill/>
            </a:ln>
          </p:spPr>
          <p:txBody>
            <a:bodyPr/>
            <a:lstStyle/>
            <a:p>
              <a:endParaRPr lang="en-US" sz="100"/>
            </a:p>
          </p:txBody>
        </p:sp>
        <p:sp>
          <p:nvSpPr>
            <p:cNvPr id="6154" name="任意多边形 6153"/>
            <p:cNvSpPr/>
            <p:nvPr/>
          </p:nvSpPr>
          <p:spPr>
            <a:xfrm>
              <a:off x="0" y="3971"/>
              <a:ext cx="3619" cy="348"/>
            </a:xfrm>
            <a:custGeom>
              <a:avLst/>
              <a:gdLst/>
              <a:ahLst/>
              <a:cxnLst/>
              <a:rect l="0" t="0" r="0" b="0"/>
              <a:pathLst>
                <a:path w="3623" h="348">
                  <a:moveTo>
                    <a:pt x="0" y="348"/>
                  </a:moveTo>
                  <a:lnTo>
                    <a:pt x="311" y="348"/>
                  </a:lnTo>
                  <a:lnTo>
                    <a:pt x="3623" y="42"/>
                  </a:lnTo>
                  <a:lnTo>
                    <a:pt x="3623" y="0"/>
                  </a:lnTo>
                  <a:lnTo>
                    <a:pt x="0" y="264"/>
                  </a:lnTo>
                  <a:lnTo>
                    <a:pt x="0" y="348"/>
                  </a:lnTo>
                  <a:lnTo>
                    <a:pt x="0" y="348"/>
                  </a:lnTo>
                  <a:close/>
                </a:path>
              </a:pathLst>
            </a:custGeom>
            <a:gradFill rotWithShape="0">
              <a:gsLst>
                <a:gs pos="0">
                  <a:srgbClr val="00006F"/>
                </a:gs>
                <a:gs pos="100000">
                  <a:schemeClr val="bg1"/>
                </a:gs>
              </a:gsLst>
              <a:lin ang="0" scaled="1"/>
              <a:tileRect/>
            </a:gradFill>
            <a:ln w="9525">
              <a:noFill/>
            </a:ln>
          </p:spPr>
          <p:txBody>
            <a:bodyPr/>
            <a:lstStyle/>
            <a:p>
              <a:endParaRPr lang="en-US" sz="100"/>
            </a:p>
          </p:txBody>
        </p:sp>
        <p:sp>
          <p:nvSpPr>
            <p:cNvPr id="6155" name="任意多边形 6154"/>
            <p:cNvSpPr/>
            <p:nvPr/>
          </p:nvSpPr>
          <p:spPr>
            <a:xfrm>
              <a:off x="2097" y="4043"/>
              <a:ext cx="2514" cy="276"/>
            </a:xfrm>
            <a:custGeom>
              <a:avLst/>
              <a:gdLst/>
              <a:ahLst/>
              <a:cxnLst/>
              <a:rect l="0" t="0" r="0" b="0"/>
              <a:pathLst>
                <a:path w="2517" h="276">
                  <a:moveTo>
                    <a:pt x="2182" y="276"/>
                  </a:moveTo>
                  <a:lnTo>
                    <a:pt x="2517" y="204"/>
                  </a:lnTo>
                  <a:lnTo>
                    <a:pt x="2260" y="0"/>
                  </a:lnTo>
                  <a:lnTo>
                    <a:pt x="0" y="276"/>
                  </a:lnTo>
                  <a:lnTo>
                    <a:pt x="2182" y="276"/>
                  </a:lnTo>
                  <a:lnTo>
                    <a:pt x="2182" y="276"/>
                  </a:lnTo>
                  <a:close/>
                </a:path>
              </a:pathLst>
            </a:custGeom>
            <a:solidFill>
              <a:schemeClr val="bg1"/>
            </a:solidFill>
            <a:ln w="9525">
              <a:noFill/>
            </a:ln>
          </p:spPr>
          <p:txBody>
            <a:bodyPr/>
            <a:lstStyle/>
            <a:p>
              <a:endParaRPr lang="en-US" sz="100"/>
            </a:p>
          </p:txBody>
        </p:sp>
        <p:sp>
          <p:nvSpPr>
            <p:cNvPr id="6156" name="任意多边形 6155"/>
            <p:cNvSpPr/>
            <p:nvPr/>
          </p:nvSpPr>
          <p:spPr>
            <a:xfrm>
              <a:off x="4354" y="3869"/>
              <a:ext cx="1404" cy="378"/>
            </a:xfrm>
            <a:custGeom>
              <a:avLst/>
              <a:gdLst/>
              <a:ahLst/>
              <a:cxnLst/>
              <a:rect l="0" t="0" r="0" b="0"/>
              <a:pathLst>
                <a:path w="1405" h="378">
                  <a:moveTo>
                    <a:pt x="1405" y="126"/>
                  </a:moveTo>
                  <a:lnTo>
                    <a:pt x="1405" y="0"/>
                  </a:lnTo>
                  <a:lnTo>
                    <a:pt x="0" y="174"/>
                  </a:lnTo>
                  <a:lnTo>
                    <a:pt x="257" y="378"/>
                  </a:lnTo>
                  <a:lnTo>
                    <a:pt x="1405" y="126"/>
                  </a:lnTo>
                  <a:lnTo>
                    <a:pt x="1405" y="126"/>
                  </a:lnTo>
                  <a:close/>
                </a:path>
              </a:pathLst>
            </a:custGeom>
            <a:gradFill rotWithShape="0">
              <a:gsLst>
                <a:gs pos="0">
                  <a:schemeClr val="bg1"/>
                </a:gs>
                <a:gs pos="100000">
                  <a:srgbClr val="08089C"/>
                </a:gs>
              </a:gsLst>
              <a:lin ang="0" scaled="1"/>
              <a:tileRect/>
            </a:gradFill>
            <a:ln w="9525">
              <a:noFill/>
            </a:ln>
          </p:spPr>
          <p:txBody>
            <a:bodyPr/>
            <a:lstStyle/>
            <a:p>
              <a:endParaRPr lang="en-US" sz="100"/>
            </a:p>
          </p:txBody>
        </p:sp>
        <p:sp>
          <p:nvSpPr>
            <p:cNvPr id="6157" name="任意多边形 6156"/>
            <p:cNvSpPr/>
            <p:nvPr/>
          </p:nvSpPr>
          <p:spPr>
            <a:xfrm>
              <a:off x="5030" y="3151"/>
              <a:ext cx="728" cy="240"/>
            </a:xfrm>
            <a:custGeom>
              <a:avLst/>
              <a:gdLst/>
              <a:ahLst/>
              <a:cxnLst/>
              <a:rect l="0" t="0" r="0" b="0"/>
              <a:pathLst>
                <a:path w="729" h="240">
                  <a:moveTo>
                    <a:pt x="729" y="240"/>
                  </a:moveTo>
                  <a:lnTo>
                    <a:pt x="0" y="0"/>
                  </a:lnTo>
                  <a:lnTo>
                    <a:pt x="0" y="6"/>
                  </a:lnTo>
                  <a:lnTo>
                    <a:pt x="729" y="240"/>
                  </a:lnTo>
                  <a:lnTo>
                    <a:pt x="729" y="240"/>
                  </a:lnTo>
                  <a:close/>
                </a:path>
              </a:pathLst>
            </a:custGeom>
            <a:solidFill>
              <a:schemeClr val="bg1"/>
            </a:solidFill>
            <a:ln w="9525">
              <a:noFill/>
            </a:ln>
          </p:spPr>
          <p:txBody>
            <a:bodyPr/>
            <a:lstStyle/>
            <a:p>
              <a:endParaRPr lang="en-US" sz="100"/>
            </a:p>
          </p:txBody>
        </p:sp>
        <p:sp>
          <p:nvSpPr>
            <p:cNvPr id="6158" name="任意多边形 6157"/>
            <p:cNvSpPr/>
            <p:nvPr/>
          </p:nvSpPr>
          <p:spPr>
            <a:xfrm>
              <a:off x="0" y="1486"/>
              <a:ext cx="5030" cy="1671"/>
            </a:xfrm>
            <a:custGeom>
              <a:avLst/>
              <a:gdLst/>
              <a:ahLst/>
              <a:cxnLst/>
              <a:rect l="0" t="0" r="0" b="0"/>
              <a:pathLst>
                <a:path w="5035" h="1672">
                  <a:moveTo>
                    <a:pt x="0" y="72"/>
                  </a:moveTo>
                  <a:lnTo>
                    <a:pt x="5035" y="1672"/>
                  </a:lnTo>
                  <a:lnTo>
                    <a:pt x="5035" y="1666"/>
                  </a:lnTo>
                  <a:lnTo>
                    <a:pt x="0" y="0"/>
                  </a:lnTo>
                  <a:lnTo>
                    <a:pt x="0" y="72"/>
                  </a:lnTo>
                  <a:lnTo>
                    <a:pt x="0" y="72"/>
                  </a:lnTo>
                  <a:close/>
                </a:path>
              </a:pathLst>
            </a:custGeom>
            <a:gradFill rotWithShape="0">
              <a:gsLst>
                <a:gs pos="0">
                  <a:srgbClr val="000053"/>
                </a:gs>
                <a:gs pos="100000">
                  <a:schemeClr val="bg1"/>
                </a:gs>
              </a:gsLst>
              <a:lin ang="2700000" scaled="1"/>
              <a:tileRect/>
            </a:gradFill>
            <a:ln w="9525">
              <a:noFill/>
            </a:ln>
          </p:spPr>
          <p:txBody>
            <a:bodyPr/>
            <a:lstStyle/>
            <a:p>
              <a:endParaRPr lang="en-US" sz="100"/>
            </a:p>
          </p:txBody>
        </p:sp>
        <p:sp>
          <p:nvSpPr>
            <p:cNvPr id="6159" name="任意多边形 6158"/>
            <p:cNvSpPr/>
            <p:nvPr/>
          </p:nvSpPr>
          <p:spPr>
            <a:xfrm>
              <a:off x="5030" y="3049"/>
              <a:ext cx="728" cy="318"/>
            </a:xfrm>
            <a:custGeom>
              <a:avLst/>
              <a:gdLst/>
              <a:ahLst/>
              <a:cxnLst/>
              <a:rect l="0" t="0" r="0" b="0"/>
              <a:pathLst>
                <a:path w="729" h="318">
                  <a:moveTo>
                    <a:pt x="729" y="318"/>
                  </a:moveTo>
                  <a:lnTo>
                    <a:pt x="729" y="312"/>
                  </a:lnTo>
                  <a:lnTo>
                    <a:pt x="0" y="0"/>
                  </a:lnTo>
                  <a:lnTo>
                    <a:pt x="0" y="54"/>
                  </a:lnTo>
                  <a:lnTo>
                    <a:pt x="729" y="318"/>
                  </a:lnTo>
                  <a:lnTo>
                    <a:pt x="729" y="318"/>
                  </a:lnTo>
                  <a:close/>
                </a:path>
              </a:pathLst>
            </a:custGeom>
            <a:gradFill rotWithShape="0">
              <a:gsLst>
                <a:gs pos="0">
                  <a:schemeClr val="bg2"/>
                </a:gs>
                <a:gs pos="100000">
                  <a:schemeClr val="bg1"/>
                </a:gs>
              </a:gsLst>
              <a:lin ang="0" scaled="1"/>
              <a:tileRect/>
            </a:gradFill>
            <a:ln w="9525">
              <a:noFill/>
            </a:ln>
          </p:spPr>
          <p:txBody>
            <a:bodyPr/>
            <a:lstStyle/>
            <a:p>
              <a:endParaRPr lang="en-US" sz="100"/>
            </a:p>
          </p:txBody>
        </p:sp>
        <p:sp>
          <p:nvSpPr>
            <p:cNvPr id="6160" name="任意多边形 6159"/>
            <p:cNvSpPr/>
            <p:nvPr/>
          </p:nvSpPr>
          <p:spPr>
            <a:xfrm>
              <a:off x="0" y="916"/>
              <a:ext cx="5030" cy="2187"/>
            </a:xfrm>
            <a:custGeom>
              <a:avLst/>
              <a:gdLst/>
              <a:ahLst/>
              <a:cxnLst/>
              <a:rect l="0" t="0" r="0" b="0"/>
              <a:pathLst>
                <a:path w="5035" h="2188">
                  <a:moveTo>
                    <a:pt x="0" y="396"/>
                  </a:moveTo>
                  <a:lnTo>
                    <a:pt x="5035" y="2188"/>
                  </a:lnTo>
                  <a:lnTo>
                    <a:pt x="5035" y="2134"/>
                  </a:lnTo>
                  <a:lnTo>
                    <a:pt x="0" y="0"/>
                  </a:lnTo>
                  <a:lnTo>
                    <a:pt x="0" y="396"/>
                  </a:lnTo>
                  <a:lnTo>
                    <a:pt x="0" y="396"/>
                  </a:lnTo>
                  <a:close/>
                </a:path>
              </a:pathLst>
            </a:custGeom>
            <a:gradFill rotWithShape="0">
              <a:gsLst>
                <a:gs pos="0">
                  <a:srgbClr val="000055"/>
                </a:gs>
                <a:gs pos="100000">
                  <a:schemeClr val="bg2"/>
                </a:gs>
              </a:gsLst>
              <a:lin ang="0" scaled="1"/>
              <a:tileRect/>
            </a:gradFill>
            <a:ln w="9525">
              <a:noFill/>
            </a:ln>
          </p:spPr>
          <p:txBody>
            <a:bodyPr/>
            <a:lstStyle/>
            <a:p>
              <a:endParaRPr lang="en-US" sz="100"/>
            </a:p>
          </p:txBody>
        </p:sp>
        <p:sp>
          <p:nvSpPr>
            <p:cNvPr id="6161" name="任意多边形 6160"/>
            <p:cNvSpPr/>
            <p:nvPr/>
          </p:nvSpPr>
          <p:spPr>
            <a:xfrm>
              <a:off x="2294" y="0"/>
              <a:ext cx="3159" cy="2725"/>
            </a:xfrm>
            <a:custGeom>
              <a:avLst/>
              <a:gdLst/>
              <a:ahLst/>
              <a:cxnLst/>
              <a:rect l="0" t="0" r="0" b="0"/>
              <a:pathLst>
                <a:path w="3163" h="2727">
                  <a:moveTo>
                    <a:pt x="0" y="0"/>
                  </a:moveTo>
                  <a:lnTo>
                    <a:pt x="3145" y="2727"/>
                  </a:lnTo>
                  <a:lnTo>
                    <a:pt x="3163" y="2704"/>
                  </a:lnTo>
                  <a:lnTo>
                    <a:pt x="102" y="0"/>
                  </a:lnTo>
                  <a:lnTo>
                    <a:pt x="0" y="0"/>
                  </a:lnTo>
                  <a:lnTo>
                    <a:pt x="0" y="0"/>
                  </a:lnTo>
                  <a:close/>
                </a:path>
              </a:pathLst>
            </a:custGeom>
            <a:gradFill rotWithShape="0">
              <a:gsLst>
                <a:gs pos="0">
                  <a:srgbClr val="00006B"/>
                </a:gs>
                <a:gs pos="100000">
                  <a:schemeClr val="bg1"/>
                </a:gs>
              </a:gsLst>
              <a:lin ang="2700000" scaled="1"/>
              <a:tileRect/>
            </a:gradFill>
            <a:ln w="9525">
              <a:noFill/>
            </a:ln>
          </p:spPr>
          <p:txBody>
            <a:bodyPr/>
            <a:lstStyle/>
            <a:p>
              <a:endParaRPr lang="en-US" sz="100"/>
            </a:p>
          </p:txBody>
        </p:sp>
        <p:sp>
          <p:nvSpPr>
            <p:cNvPr id="6162" name="任意多边形 6161"/>
            <p:cNvSpPr/>
            <p:nvPr/>
          </p:nvSpPr>
          <p:spPr>
            <a:xfrm>
              <a:off x="5435" y="2702"/>
              <a:ext cx="323" cy="299"/>
            </a:xfrm>
            <a:custGeom>
              <a:avLst/>
              <a:gdLst/>
              <a:ahLst/>
              <a:cxnLst/>
              <a:rect l="0" t="0" r="0" b="0"/>
              <a:pathLst>
                <a:path w="323" h="299">
                  <a:moveTo>
                    <a:pt x="323" y="299"/>
                  </a:moveTo>
                  <a:lnTo>
                    <a:pt x="323" y="263"/>
                  </a:lnTo>
                  <a:lnTo>
                    <a:pt x="18" y="0"/>
                  </a:lnTo>
                  <a:lnTo>
                    <a:pt x="0" y="23"/>
                  </a:lnTo>
                  <a:lnTo>
                    <a:pt x="323" y="299"/>
                  </a:lnTo>
                  <a:lnTo>
                    <a:pt x="323" y="299"/>
                  </a:lnTo>
                  <a:close/>
                </a:path>
              </a:pathLst>
            </a:custGeom>
            <a:gradFill rotWithShape="0">
              <a:gsLst>
                <a:gs pos="0">
                  <a:schemeClr val="bg1"/>
                </a:gs>
                <a:gs pos="100000">
                  <a:srgbClr val="0F0F9F"/>
                </a:gs>
              </a:gsLst>
              <a:lin ang="2700000" scaled="1"/>
              <a:tileRect/>
            </a:gradFill>
            <a:ln w="9525">
              <a:noFill/>
            </a:ln>
          </p:spPr>
          <p:txBody>
            <a:bodyPr/>
            <a:lstStyle/>
            <a:p>
              <a:endParaRPr lang="en-US" sz="100"/>
            </a:p>
          </p:txBody>
        </p:sp>
        <p:sp>
          <p:nvSpPr>
            <p:cNvPr id="6163" name="任意多边形 6162"/>
            <p:cNvSpPr/>
            <p:nvPr/>
          </p:nvSpPr>
          <p:spPr>
            <a:xfrm>
              <a:off x="5477" y="2588"/>
              <a:ext cx="281" cy="335"/>
            </a:xfrm>
            <a:custGeom>
              <a:avLst/>
              <a:gdLst/>
              <a:ahLst/>
              <a:cxnLst/>
              <a:rect l="0" t="0" r="0" b="0"/>
              <a:pathLst>
                <a:path w="281" h="335">
                  <a:moveTo>
                    <a:pt x="281" y="335"/>
                  </a:moveTo>
                  <a:lnTo>
                    <a:pt x="281" y="173"/>
                  </a:lnTo>
                  <a:lnTo>
                    <a:pt x="96" y="0"/>
                  </a:lnTo>
                  <a:lnTo>
                    <a:pt x="0" y="90"/>
                  </a:lnTo>
                  <a:lnTo>
                    <a:pt x="281" y="335"/>
                  </a:lnTo>
                  <a:lnTo>
                    <a:pt x="281" y="335"/>
                  </a:lnTo>
                  <a:close/>
                </a:path>
              </a:pathLst>
            </a:custGeom>
            <a:solidFill>
              <a:schemeClr val="bg1"/>
            </a:solidFill>
            <a:ln w="9525">
              <a:noFill/>
            </a:ln>
          </p:spPr>
          <p:txBody>
            <a:bodyPr/>
            <a:lstStyle/>
            <a:p>
              <a:endParaRPr lang="en-US" sz="100"/>
            </a:p>
          </p:txBody>
        </p:sp>
        <p:sp>
          <p:nvSpPr>
            <p:cNvPr id="6164" name="任意多边形 6163"/>
            <p:cNvSpPr/>
            <p:nvPr/>
          </p:nvSpPr>
          <p:spPr>
            <a:xfrm>
              <a:off x="2454" y="0"/>
              <a:ext cx="3119" cy="2678"/>
            </a:xfrm>
            <a:custGeom>
              <a:avLst/>
              <a:gdLst/>
              <a:ahLst/>
              <a:cxnLst/>
              <a:rect l="0" t="0" r="0" b="0"/>
              <a:pathLst>
                <a:path w="3122" h="2680">
                  <a:moveTo>
                    <a:pt x="0" y="0"/>
                  </a:moveTo>
                  <a:lnTo>
                    <a:pt x="3026" y="2680"/>
                  </a:lnTo>
                  <a:lnTo>
                    <a:pt x="3122" y="2590"/>
                  </a:lnTo>
                  <a:lnTo>
                    <a:pt x="383" y="0"/>
                  </a:lnTo>
                  <a:lnTo>
                    <a:pt x="0" y="0"/>
                  </a:lnTo>
                  <a:lnTo>
                    <a:pt x="0" y="0"/>
                  </a:lnTo>
                  <a:close/>
                </a:path>
              </a:pathLst>
            </a:custGeom>
            <a:gradFill rotWithShape="0">
              <a:gsLst>
                <a:gs pos="0">
                  <a:srgbClr val="000047"/>
                </a:gs>
                <a:gs pos="100000">
                  <a:schemeClr val="bg1"/>
                </a:gs>
              </a:gsLst>
              <a:lin ang="2700000" scaled="1"/>
              <a:tileRect/>
            </a:gradFill>
            <a:ln w="9525">
              <a:noFill/>
            </a:ln>
          </p:spPr>
          <p:txBody>
            <a:bodyPr/>
            <a:lstStyle/>
            <a:p>
              <a:endParaRPr lang="en-US" sz="100"/>
            </a:p>
          </p:txBody>
        </p:sp>
        <p:sp>
          <p:nvSpPr>
            <p:cNvPr id="6165" name="任意多边形 6164"/>
            <p:cNvSpPr/>
            <p:nvPr/>
          </p:nvSpPr>
          <p:spPr>
            <a:xfrm>
              <a:off x="5626" y="2534"/>
              <a:ext cx="132" cy="132"/>
            </a:xfrm>
            <a:custGeom>
              <a:avLst/>
              <a:gdLst/>
              <a:ahLst/>
              <a:cxnLst/>
              <a:rect l="0" t="0" r="0" b="0"/>
              <a:pathLst>
                <a:path w="132" h="132">
                  <a:moveTo>
                    <a:pt x="132" y="132"/>
                  </a:moveTo>
                  <a:lnTo>
                    <a:pt x="0" y="0"/>
                  </a:lnTo>
                  <a:lnTo>
                    <a:pt x="0" y="0"/>
                  </a:lnTo>
                  <a:lnTo>
                    <a:pt x="132" y="132"/>
                  </a:lnTo>
                  <a:lnTo>
                    <a:pt x="132" y="132"/>
                  </a:lnTo>
                  <a:close/>
                </a:path>
              </a:pathLst>
            </a:custGeom>
            <a:solidFill>
              <a:srgbClr val="FF9999"/>
            </a:solidFill>
            <a:ln w="9525">
              <a:noFill/>
            </a:ln>
          </p:spPr>
          <p:txBody>
            <a:bodyPr/>
            <a:lstStyle/>
            <a:p>
              <a:endParaRPr lang="en-US" sz="100"/>
            </a:p>
          </p:txBody>
        </p:sp>
        <p:sp>
          <p:nvSpPr>
            <p:cNvPr id="6166" name="任意多边形 6165"/>
            <p:cNvSpPr/>
            <p:nvPr/>
          </p:nvSpPr>
          <p:spPr>
            <a:xfrm>
              <a:off x="3112" y="0"/>
              <a:ext cx="2514" cy="2534"/>
            </a:xfrm>
            <a:custGeom>
              <a:avLst/>
              <a:gdLst/>
              <a:ahLst/>
              <a:cxnLst/>
              <a:rect l="0" t="0" r="0" b="0"/>
              <a:pathLst>
                <a:path w="2517" h="2536">
                  <a:moveTo>
                    <a:pt x="0" y="0"/>
                  </a:moveTo>
                  <a:lnTo>
                    <a:pt x="2517" y="2536"/>
                  </a:lnTo>
                  <a:lnTo>
                    <a:pt x="2517" y="2536"/>
                  </a:lnTo>
                  <a:lnTo>
                    <a:pt x="66" y="0"/>
                  </a:lnTo>
                  <a:lnTo>
                    <a:pt x="0" y="0"/>
                  </a:lnTo>
                  <a:lnTo>
                    <a:pt x="0" y="0"/>
                  </a:lnTo>
                  <a:close/>
                </a:path>
              </a:pathLst>
            </a:custGeom>
            <a:gradFill rotWithShape="0">
              <a:gsLst>
                <a:gs pos="0">
                  <a:srgbClr val="00004F"/>
                </a:gs>
                <a:gs pos="100000">
                  <a:schemeClr val="bg1"/>
                </a:gs>
              </a:gsLst>
              <a:lin ang="2700000" scaled="1"/>
              <a:tileRect/>
            </a:gradFill>
            <a:ln w="9525">
              <a:noFill/>
            </a:ln>
          </p:spPr>
          <p:txBody>
            <a:bodyPr/>
            <a:lstStyle/>
            <a:p>
              <a:endParaRPr lang="en-US" sz="100"/>
            </a:p>
          </p:txBody>
        </p:sp>
        <p:sp>
          <p:nvSpPr>
            <p:cNvPr id="6167" name="任意多边形 6166"/>
            <p:cNvSpPr/>
            <p:nvPr/>
          </p:nvSpPr>
          <p:spPr>
            <a:xfrm>
              <a:off x="3488" y="0"/>
              <a:ext cx="2198" cy="2480"/>
            </a:xfrm>
            <a:custGeom>
              <a:avLst/>
              <a:gdLst/>
              <a:ahLst/>
              <a:cxnLst/>
              <a:rect l="0" t="0" r="0" b="0"/>
              <a:pathLst>
                <a:path w="2200" h="2482">
                  <a:moveTo>
                    <a:pt x="0" y="0"/>
                  </a:moveTo>
                  <a:lnTo>
                    <a:pt x="2188" y="2482"/>
                  </a:lnTo>
                  <a:lnTo>
                    <a:pt x="2200" y="2476"/>
                  </a:lnTo>
                  <a:lnTo>
                    <a:pt x="317" y="0"/>
                  </a:lnTo>
                  <a:lnTo>
                    <a:pt x="0" y="0"/>
                  </a:lnTo>
                  <a:lnTo>
                    <a:pt x="0" y="0"/>
                  </a:lnTo>
                  <a:close/>
                </a:path>
              </a:pathLst>
            </a:custGeom>
            <a:gradFill rotWithShape="0">
              <a:gsLst>
                <a:gs pos="0">
                  <a:srgbClr val="000065"/>
                </a:gs>
                <a:gs pos="100000">
                  <a:schemeClr val="bg2"/>
                </a:gs>
              </a:gsLst>
              <a:lin ang="5400000" scaled="1"/>
              <a:tileRect/>
            </a:gradFill>
            <a:ln w="9525">
              <a:noFill/>
            </a:ln>
          </p:spPr>
          <p:txBody>
            <a:bodyPr/>
            <a:lstStyle/>
            <a:p>
              <a:endParaRPr lang="en-US" sz="100"/>
            </a:p>
          </p:txBody>
        </p:sp>
        <p:sp>
          <p:nvSpPr>
            <p:cNvPr id="6168" name="任意多边形 6167"/>
            <p:cNvSpPr/>
            <p:nvPr/>
          </p:nvSpPr>
          <p:spPr>
            <a:xfrm>
              <a:off x="5674" y="2474"/>
              <a:ext cx="84" cy="96"/>
            </a:xfrm>
            <a:custGeom>
              <a:avLst/>
              <a:gdLst/>
              <a:ahLst/>
              <a:cxnLst/>
              <a:rect l="0" t="0" r="0" b="0"/>
              <a:pathLst>
                <a:path w="84" h="96">
                  <a:moveTo>
                    <a:pt x="84" y="96"/>
                  </a:moveTo>
                  <a:lnTo>
                    <a:pt x="84" y="90"/>
                  </a:lnTo>
                  <a:lnTo>
                    <a:pt x="12" y="0"/>
                  </a:lnTo>
                  <a:lnTo>
                    <a:pt x="0" y="6"/>
                  </a:lnTo>
                  <a:lnTo>
                    <a:pt x="84" y="96"/>
                  </a:lnTo>
                  <a:lnTo>
                    <a:pt x="84" y="96"/>
                  </a:lnTo>
                  <a:close/>
                </a:path>
              </a:pathLst>
            </a:custGeom>
            <a:gradFill rotWithShape="0">
              <a:gsLst>
                <a:gs pos="0">
                  <a:schemeClr val="bg1"/>
                </a:gs>
                <a:gs pos="100000">
                  <a:srgbClr val="1717A2"/>
                </a:gs>
              </a:gsLst>
              <a:lin ang="2700000" scaled="1"/>
              <a:tileRect/>
            </a:gradFill>
            <a:ln w="9525">
              <a:noFill/>
            </a:ln>
          </p:spPr>
          <p:txBody>
            <a:bodyPr/>
            <a:lstStyle/>
            <a:p>
              <a:endParaRPr lang="en-US" sz="100"/>
            </a:p>
          </p:txBody>
        </p:sp>
        <p:sp>
          <p:nvSpPr>
            <p:cNvPr id="6169" name="任意多边形 6168"/>
            <p:cNvSpPr/>
            <p:nvPr/>
          </p:nvSpPr>
          <p:spPr>
            <a:xfrm>
              <a:off x="5603" y="850"/>
              <a:ext cx="155" cy="516"/>
            </a:xfrm>
            <a:custGeom>
              <a:avLst/>
              <a:gdLst/>
              <a:ahLst/>
              <a:cxnLst/>
              <a:rect l="0" t="0" r="0" b="0"/>
              <a:pathLst>
                <a:path w="155" h="516">
                  <a:moveTo>
                    <a:pt x="155" y="516"/>
                  </a:moveTo>
                  <a:lnTo>
                    <a:pt x="155" y="204"/>
                  </a:lnTo>
                  <a:lnTo>
                    <a:pt x="77" y="0"/>
                  </a:lnTo>
                  <a:lnTo>
                    <a:pt x="0" y="192"/>
                  </a:lnTo>
                  <a:lnTo>
                    <a:pt x="155" y="516"/>
                  </a:lnTo>
                  <a:lnTo>
                    <a:pt x="155" y="516"/>
                  </a:lnTo>
                  <a:close/>
                </a:path>
              </a:pathLst>
            </a:custGeom>
            <a:solidFill>
              <a:schemeClr val="bg2"/>
            </a:solidFill>
            <a:ln w="9525">
              <a:noFill/>
            </a:ln>
          </p:spPr>
          <p:txBody>
            <a:bodyPr/>
            <a:lstStyle/>
            <a:p>
              <a:endParaRPr lang="en-US" sz="100"/>
            </a:p>
          </p:txBody>
        </p:sp>
        <p:sp>
          <p:nvSpPr>
            <p:cNvPr id="6170" name="任意多边形 6169"/>
            <p:cNvSpPr/>
            <p:nvPr/>
          </p:nvSpPr>
          <p:spPr>
            <a:xfrm>
              <a:off x="5107" y="0"/>
              <a:ext cx="573" cy="1042"/>
            </a:xfrm>
            <a:custGeom>
              <a:avLst/>
              <a:gdLst/>
              <a:ahLst/>
              <a:cxnLst/>
              <a:rect l="0" t="0" r="0" b="0"/>
              <a:pathLst>
                <a:path w="574" h="1043">
                  <a:moveTo>
                    <a:pt x="0" y="0"/>
                  </a:moveTo>
                  <a:lnTo>
                    <a:pt x="497" y="1043"/>
                  </a:lnTo>
                  <a:lnTo>
                    <a:pt x="574" y="851"/>
                  </a:lnTo>
                  <a:lnTo>
                    <a:pt x="251" y="0"/>
                  </a:lnTo>
                  <a:lnTo>
                    <a:pt x="0" y="0"/>
                  </a:lnTo>
                  <a:lnTo>
                    <a:pt x="0" y="0"/>
                  </a:lnTo>
                  <a:close/>
                </a:path>
              </a:pathLst>
            </a:custGeom>
            <a:gradFill rotWithShape="0">
              <a:gsLst>
                <a:gs pos="0">
                  <a:srgbClr val="000055"/>
                </a:gs>
                <a:gs pos="100000">
                  <a:schemeClr val="bg2"/>
                </a:gs>
              </a:gsLst>
              <a:lin ang="5400000" scaled="1"/>
              <a:tileRect/>
            </a:gradFill>
            <a:ln w="9525">
              <a:noFill/>
            </a:ln>
          </p:spPr>
          <p:txBody>
            <a:bodyPr/>
            <a:lstStyle/>
            <a:p>
              <a:endParaRPr lang="en-US" sz="100"/>
            </a:p>
          </p:txBody>
        </p:sp>
        <p:sp>
          <p:nvSpPr>
            <p:cNvPr id="6171" name="任意多边形 6170"/>
            <p:cNvSpPr/>
            <p:nvPr/>
          </p:nvSpPr>
          <p:spPr>
            <a:xfrm>
              <a:off x="5411" y="0"/>
              <a:ext cx="341" cy="796"/>
            </a:xfrm>
            <a:custGeom>
              <a:avLst/>
              <a:gdLst/>
              <a:ahLst/>
              <a:cxnLst/>
              <a:rect l="0" t="0" r="0" b="0"/>
              <a:pathLst>
                <a:path w="341" h="797">
                  <a:moveTo>
                    <a:pt x="144" y="0"/>
                  </a:moveTo>
                  <a:lnTo>
                    <a:pt x="0" y="0"/>
                  </a:lnTo>
                  <a:lnTo>
                    <a:pt x="287" y="797"/>
                  </a:lnTo>
                  <a:lnTo>
                    <a:pt x="341" y="653"/>
                  </a:lnTo>
                  <a:lnTo>
                    <a:pt x="144" y="0"/>
                  </a:lnTo>
                  <a:lnTo>
                    <a:pt x="144" y="0"/>
                  </a:lnTo>
                  <a:close/>
                </a:path>
              </a:pathLst>
            </a:custGeom>
            <a:gradFill rotWithShape="0">
              <a:gsLst>
                <a:gs pos="0">
                  <a:srgbClr val="000059"/>
                </a:gs>
                <a:gs pos="100000">
                  <a:schemeClr val="bg2"/>
                </a:gs>
              </a:gsLst>
              <a:lin ang="5400000" scaled="1"/>
              <a:tileRect/>
            </a:gradFill>
            <a:ln w="9525">
              <a:noFill/>
            </a:ln>
          </p:spPr>
          <p:txBody>
            <a:bodyPr/>
            <a:lstStyle/>
            <a:p>
              <a:endParaRPr lang="en-US" sz="100"/>
            </a:p>
          </p:txBody>
        </p:sp>
        <p:sp>
          <p:nvSpPr>
            <p:cNvPr id="6172" name="任意多边形 6171"/>
            <p:cNvSpPr/>
            <p:nvPr/>
          </p:nvSpPr>
          <p:spPr>
            <a:xfrm>
              <a:off x="5698" y="653"/>
              <a:ext cx="60" cy="311"/>
            </a:xfrm>
            <a:custGeom>
              <a:avLst/>
              <a:gdLst/>
              <a:ahLst/>
              <a:cxnLst/>
              <a:rect l="0" t="0" r="0" b="0"/>
              <a:pathLst>
                <a:path w="60" h="312">
                  <a:moveTo>
                    <a:pt x="0" y="144"/>
                  </a:moveTo>
                  <a:lnTo>
                    <a:pt x="60" y="312"/>
                  </a:lnTo>
                  <a:lnTo>
                    <a:pt x="60" y="6"/>
                  </a:lnTo>
                  <a:lnTo>
                    <a:pt x="54" y="0"/>
                  </a:lnTo>
                  <a:lnTo>
                    <a:pt x="0" y="144"/>
                  </a:lnTo>
                  <a:lnTo>
                    <a:pt x="0" y="144"/>
                  </a:lnTo>
                  <a:close/>
                </a:path>
              </a:pathLst>
            </a:custGeom>
            <a:solidFill>
              <a:schemeClr val="bg2"/>
            </a:solidFill>
            <a:ln w="9525">
              <a:noFill/>
            </a:ln>
          </p:spPr>
          <p:txBody>
            <a:bodyPr/>
            <a:lstStyle/>
            <a:p>
              <a:endParaRPr lang="en-US" sz="100"/>
            </a:p>
          </p:txBody>
        </p:sp>
        <p:sp>
          <p:nvSpPr>
            <p:cNvPr id="6173" name="任意多边形 6172"/>
            <p:cNvSpPr/>
            <p:nvPr/>
          </p:nvSpPr>
          <p:spPr>
            <a:xfrm>
              <a:off x="2" y="1601"/>
              <a:ext cx="5752" cy="1864"/>
            </a:xfrm>
            <a:custGeom>
              <a:avLst/>
              <a:gdLst/>
              <a:ahLst/>
              <a:cxnLst/>
              <a:rect l="0" t="0" r="0" b="0"/>
              <a:pathLst>
                <a:path w="5740" h="1864">
                  <a:moveTo>
                    <a:pt x="0" y="371"/>
                  </a:moveTo>
                  <a:lnTo>
                    <a:pt x="5740" y="1864"/>
                  </a:lnTo>
                  <a:lnTo>
                    <a:pt x="5740" y="1834"/>
                  </a:lnTo>
                  <a:lnTo>
                    <a:pt x="0" y="0"/>
                  </a:lnTo>
                  <a:lnTo>
                    <a:pt x="0" y="371"/>
                  </a:lnTo>
                  <a:lnTo>
                    <a:pt x="0" y="371"/>
                  </a:lnTo>
                  <a:close/>
                </a:path>
              </a:pathLst>
            </a:custGeom>
            <a:gradFill rotWithShape="0">
              <a:gsLst>
                <a:gs pos="0">
                  <a:srgbClr val="000061"/>
                </a:gs>
                <a:gs pos="100000">
                  <a:schemeClr val="bg1"/>
                </a:gs>
              </a:gsLst>
              <a:lin ang="2700000" scaled="1"/>
              <a:tileRect/>
            </a:gradFill>
            <a:ln w="9525">
              <a:noFill/>
            </a:ln>
          </p:spPr>
          <p:txBody>
            <a:bodyPr/>
            <a:lstStyle/>
            <a:p>
              <a:endParaRPr lang="en-US" sz="100"/>
            </a:p>
          </p:txBody>
        </p:sp>
        <p:sp>
          <p:nvSpPr>
            <p:cNvPr id="6174" name="任意多边形 6173"/>
            <p:cNvSpPr/>
            <p:nvPr/>
          </p:nvSpPr>
          <p:spPr>
            <a:xfrm>
              <a:off x="5754" y="3483"/>
              <a:ext cx="6" cy="6"/>
            </a:xfrm>
            <a:custGeom>
              <a:avLst/>
              <a:gdLst/>
              <a:ahLst/>
              <a:cxnLst/>
              <a:rect l="0" t="0" r="0" b="0"/>
              <a:pathLst>
                <a:path w="6" h="6">
                  <a:moveTo>
                    <a:pt x="6" y="6"/>
                  </a:moveTo>
                  <a:lnTo>
                    <a:pt x="0" y="0"/>
                  </a:lnTo>
                  <a:lnTo>
                    <a:pt x="0" y="6"/>
                  </a:lnTo>
                  <a:lnTo>
                    <a:pt x="6" y="6"/>
                  </a:lnTo>
                  <a:lnTo>
                    <a:pt x="6" y="6"/>
                  </a:lnTo>
                  <a:close/>
                </a:path>
              </a:pathLst>
            </a:custGeom>
            <a:solidFill>
              <a:srgbClr val="18FF00"/>
            </a:solidFill>
            <a:ln w="9525">
              <a:noFill/>
            </a:ln>
          </p:spPr>
          <p:txBody>
            <a:bodyPr/>
            <a:lstStyle/>
            <a:p>
              <a:endParaRPr lang="en-US" sz="100"/>
            </a:p>
          </p:txBody>
        </p:sp>
        <p:sp>
          <p:nvSpPr>
            <p:cNvPr id="6175" name="任意多边形 6174"/>
            <p:cNvSpPr/>
            <p:nvPr/>
          </p:nvSpPr>
          <p:spPr>
            <a:xfrm>
              <a:off x="2" y="2152"/>
              <a:ext cx="5752" cy="1337"/>
            </a:xfrm>
            <a:custGeom>
              <a:avLst/>
              <a:gdLst/>
              <a:ahLst/>
              <a:cxnLst/>
              <a:rect l="0" t="0" r="0" b="0"/>
              <a:pathLst>
                <a:path w="5740" h="1337">
                  <a:moveTo>
                    <a:pt x="0" y="366"/>
                  </a:moveTo>
                  <a:lnTo>
                    <a:pt x="5740" y="1337"/>
                  </a:lnTo>
                  <a:lnTo>
                    <a:pt x="5740" y="1331"/>
                  </a:lnTo>
                  <a:lnTo>
                    <a:pt x="0" y="0"/>
                  </a:lnTo>
                  <a:lnTo>
                    <a:pt x="0" y="366"/>
                  </a:lnTo>
                  <a:lnTo>
                    <a:pt x="0" y="366"/>
                  </a:lnTo>
                  <a:close/>
                </a:path>
              </a:pathLst>
            </a:custGeom>
            <a:gradFill rotWithShape="0">
              <a:gsLst>
                <a:gs pos="0">
                  <a:srgbClr val="00005D"/>
                </a:gs>
                <a:gs pos="100000">
                  <a:schemeClr val="bg1"/>
                </a:gs>
              </a:gsLst>
              <a:lin ang="2700000" scaled="1"/>
              <a:tileRect/>
            </a:gradFill>
            <a:ln w="9525">
              <a:noFill/>
            </a:ln>
          </p:spPr>
          <p:txBody>
            <a:bodyPr/>
            <a:lstStyle/>
            <a:p>
              <a:endParaRPr lang="en-US" sz="100"/>
            </a:p>
          </p:txBody>
        </p:sp>
        <p:sp>
          <p:nvSpPr>
            <p:cNvPr id="6176" name="任意多边形 6175"/>
            <p:cNvSpPr/>
            <p:nvPr/>
          </p:nvSpPr>
          <p:spPr>
            <a:xfrm>
              <a:off x="2" y="3177"/>
              <a:ext cx="5752" cy="414"/>
            </a:xfrm>
            <a:custGeom>
              <a:avLst/>
              <a:gdLst/>
              <a:ahLst/>
              <a:cxnLst/>
              <a:rect l="0" t="0" r="0" b="0"/>
              <a:pathLst>
                <a:path w="5740" h="414">
                  <a:moveTo>
                    <a:pt x="0" y="48"/>
                  </a:moveTo>
                  <a:lnTo>
                    <a:pt x="5740" y="414"/>
                  </a:lnTo>
                  <a:lnTo>
                    <a:pt x="5740" y="402"/>
                  </a:lnTo>
                  <a:lnTo>
                    <a:pt x="0" y="0"/>
                  </a:lnTo>
                  <a:lnTo>
                    <a:pt x="0" y="48"/>
                  </a:lnTo>
                  <a:lnTo>
                    <a:pt x="0" y="48"/>
                  </a:lnTo>
                  <a:close/>
                </a:path>
              </a:pathLst>
            </a:custGeom>
            <a:gradFill rotWithShape="0">
              <a:gsLst>
                <a:gs pos="0">
                  <a:srgbClr val="000082"/>
                </a:gs>
                <a:gs pos="100000">
                  <a:schemeClr val="bg1"/>
                </a:gs>
              </a:gsLst>
              <a:lin ang="0" scaled="1"/>
              <a:tileRect/>
            </a:gradFill>
            <a:ln w="9525">
              <a:noFill/>
            </a:ln>
          </p:spPr>
          <p:txBody>
            <a:bodyPr/>
            <a:lstStyle/>
            <a:p>
              <a:endParaRPr lang="en-US" sz="100"/>
            </a:p>
          </p:txBody>
        </p:sp>
        <p:sp>
          <p:nvSpPr>
            <p:cNvPr id="6177" name="任意多边形 6176"/>
            <p:cNvSpPr/>
            <p:nvPr/>
          </p:nvSpPr>
          <p:spPr>
            <a:xfrm>
              <a:off x="1297" y="0"/>
              <a:ext cx="4457" cy="3177"/>
            </a:xfrm>
            <a:custGeom>
              <a:avLst/>
              <a:gdLst/>
              <a:ahLst/>
              <a:cxnLst/>
              <a:rect l="0" t="0" r="0" b="0"/>
              <a:pathLst>
                <a:path w="4448" h="3177">
                  <a:moveTo>
                    <a:pt x="0" y="0"/>
                  </a:moveTo>
                  <a:lnTo>
                    <a:pt x="4448" y="3177"/>
                  </a:lnTo>
                  <a:lnTo>
                    <a:pt x="4448" y="3153"/>
                  </a:lnTo>
                  <a:lnTo>
                    <a:pt x="125" y="0"/>
                  </a:lnTo>
                  <a:lnTo>
                    <a:pt x="0" y="0"/>
                  </a:lnTo>
                  <a:lnTo>
                    <a:pt x="0" y="0"/>
                  </a:lnTo>
                  <a:close/>
                </a:path>
              </a:pathLst>
            </a:custGeom>
            <a:gradFill rotWithShape="0">
              <a:gsLst>
                <a:gs pos="0">
                  <a:srgbClr val="00004A"/>
                </a:gs>
                <a:gs pos="100000">
                  <a:schemeClr val="bg1"/>
                </a:gs>
              </a:gsLst>
              <a:lin ang="2700000" scaled="1"/>
              <a:tileRect/>
            </a:gradFill>
            <a:ln w="9525">
              <a:noFill/>
            </a:ln>
          </p:spPr>
          <p:txBody>
            <a:bodyPr/>
            <a:lstStyle/>
            <a:p>
              <a:endParaRPr lang="en-US" sz="100"/>
            </a:p>
          </p:txBody>
        </p:sp>
        <p:sp>
          <p:nvSpPr>
            <p:cNvPr id="6178" name="任意多边形 6177"/>
            <p:cNvSpPr/>
            <p:nvPr/>
          </p:nvSpPr>
          <p:spPr>
            <a:xfrm>
              <a:off x="3321" y="0"/>
              <a:ext cx="2433" cy="2614"/>
            </a:xfrm>
            <a:custGeom>
              <a:avLst/>
              <a:gdLst/>
              <a:ahLst/>
              <a:cxnLst/>
              <a:rect l="0" t="0" r="0" b="0"/>
              <a:pathLst>
                <a:path w="2428" h="2614">
                  <a:moveTo>
                    <a:pt x="0" y="0"/>
                  </a:moveTo>
                  <a:lnTo>
                    <a:pt x="2428" y="2614"/>
                  </a:lnTo>
                  <a:lnTo>
                    <a:pt x="2428" y="2608"/>
                  </a:lnTo>
                  <a:lnTo>
                    <a:pt x="66" y="0"/>
                  </a:lnTo>
                  <a:lnTo>
                    <a:pt x="0" y="0"/>
                  </a:lnTo>
                  <a:lnTo>
                    <a:pt x="0" y="0"/>
                  </a:lnTo>
                  <a:close/>
                </a:path>
              </a:pathLst>
            </a:custGeom>
            <a:gradFill rotWithShape="0">
              <a:gsLst>
                <a:gs pos="0">
                  <a:srgbClr val="000082"/>
                </a:gs>
                <a:gs pos="100000">
                  <a:schemeClr val="bg1"/>
                </a:gs>
              </a:gsLst>
              <a:lin ang="2700000" scaled="1"/>
              <a:tileRect/>
            </a:gradFill>
            <a:ln w="9525">
              <a:noFill/>
            </a:ln>
          </p:spPr>
          <p:txBody>
            <a:bodyPr/>
            <a:lstStyle/>
            <a:p>
              <a:endParaRPr lang="en-US" sz="100"/>
            </a:p>
          </p:txBody>
        </p:sp>
        <p:sp>
          <p:nvSpPr>
            <p:cNvPr id="6179" name="任意多边形 6178"/>
            <p:cNvSpPr/>
            <p:nvPr/>
          </p:nvSpPr>
          <p:spPr>
            <a:xfrm>
              <a:off x="3950" y="0"/>
              <a:ext cx="1804" cy="2464"/>
            </a:xfrm>
            <a:custGeom>
              <a:avLst/>
              <a:gdLst/>
              <a:ahLst/>
              <a:cxnLst/>
              <a:rect l="0" t="0" r="0" b="0"/>
              <a:pathLst>
                <a:path w="1800" h="2464">
                  <a:moveTo>
                    <a:pt x="485" y="0"/>
                  </a:moveTo>
                  <a:lnTo>
                    <a:pt x="0" y="0"/>
                  </a:lnTo>
                  <a:lnTo>
                    <a:pt x="1800" y="2464"/>
                  </a:lnTo>
                  <a:lnTo>
                    <a:pt x="1800" y="2248"/>
                  </a:lnTo>
                  <a:lnTo>
                    <a:pt x="1794" y="2248"/>
                  </a:lnTo>
                  <a:lnTo>
                    <a:pt x="485" y="0"/>
                  </a:lnTo>
                  <a:lnTo>
                    <a:pt x="485" y="0"/>
                  </a:lnTo>
                  <a:close/>
                </a:path>
              </a:pathLst>
            </a:custGeom>
            <a:gradFill rotWithShape="0">
              <a:gsLst>
                <a:gs pos="0">
                  <a:srgbClr val="000065"/>
                </a:gs>
                <a:gs pos="100000">
                  <a:schemeClr val="bg2"/>
                </a:gs>
              </a:gsLst>
              <a:lin ang="5400000" scaled="1"/>
              <a:tileRect/>
            </a:gradFill>
            <a:ln w="9525">
              <a:noFill/>
            </a:ln>
          </p:spPr>
          <p:txBody>
            <a:bodyPr/>
            <a:lstStyle/>
            <a:p>
              <a:endParaRPr lang="en-US" sz="100"/>
            </a:p>
          </p:txBody>
        </p:sp>
        <p:sp>
          <p:nvSpPr>
            <p:cNvPr id="6180" name="任意多边形 6179"/>
            <p:cNvSpPr/>
            <p:nvPr/>
          </p:nvSpPr>
          <p:spPr>
            <a:xfrm>
              <a:off x="4519" y="0"/>
              <a:ext cx="1235" cy="2074"/>
            </a:xfrm>
            <a:custGeom>
              <a:avLst/>
              <a:gdLst/>
              <a:ahLst/>
              <a:cxnLst/>
              <a:rect l="0" t="0" r="0" b="0"/>
              <a:pathLst>
                <a:path w="1232" h="2074">
                  <a:moveTo>
                    <a:pt x="0" y="0"/>
                  </a:moveTo>
                  <a:lnTo>
                    <a:pt x="1232" y="2074"/>
                  </a:lnTo>
                  <a:lnTo>
                    <a:pt x="1232" y="2038"/>
                  </a:lnTo>
                  <a:lnTo>
                    <a:pt x="42" y="0"/>
                  </a:lnTo>
                  <a:lnTo>
                    <a:pt x="0" y="0"/>
                  </a:lnTo>
                  <a:lnTo>
                    <a:pt x="0" y="0"/>
                  </a:lnTo>
                  <a:close/>
                </a:path>
              </a:pathLst>
            </a:custGeom>
            <a:gradFill rotWithShape="0">
              <a:gsLst>
                <a:gs pos="0">
                  <a:srgbClr val="000058"/>
                </a:gs>
                <a:gs pos="100000">
                  <a:schemeClr val="bg1"/>
                </a:gs>
              </a:gsLst>
              <a:lin ang="2700000" scaled="1"/>
              <a:tileRect/>
            </a:gradFill>
            <a:ln w="9525">
              <a:noFill/>
            </a:ln>
          </p:spPr>
          <p:txBody>
            <a:bodyPr/>
            <a:lstStyle/>
            <a:p>
              <a:endParaRPr lang="en-US" sz="100"/>
            </a:p>
          </p:txBody>
        </p:sp>
        <p:sp>
          <p:nvSpPr>
            <p:cNvPr id="6181" name="任意多边形 6180"/>
            <p:cNvSpPr/>
            <p:nvPr/>
          </p:nvSpPr>
          <p:spPr>
            <a:xfrm>
              <a:off x="4694" y="0"/>
              <a:ext cx="1060" cy="1936"/>
            </a:xfrm>
            <a:custGeom>
              <a:avLst/>
              <a:gdLst/>
              <a:ahLst/>
              <a:cxnLst/>
              <a:rect l="0" t="0" r="0" b="0"/>
              <a:pathLst>
                <a:path w="1058" h="1936">
                  <a:moveTo>
                    <a:pt x="0" y="0"/>
                  </a:moveTo>
                  <a:lnTo>
                    <a:pt x="1058" y="1936"/>
                  </a:lnTo>
                  <a:lnTo>
                    <a:pt x="1058" y="1930"/>
                  </a:lnTo>
                  <a:lnTo>
                    <a:pt x="54" y="0"/>
                  </a:lnTo>
                  <a:lnTo>
                    <a:pt x="0" y="0"/>
                  </a:lnTo>
                  <a:lnTo>
                    <a:pt x="0" y="0"/>
                  </a:lnTo>
                  <a:close/>
                </a:path>
              </a:pathLst>
            </a:custGeom>
            <a:gradFill rotWithShape="0">
              <a:gsLst>
                <a:gs pos="0">
                  <a:srgbClr val="00006F"/>
                </a:gs>
                <a:gs pos="100000">
                  <a:schemeClr val="bg1"/>
                </a:gs>
              </a:gsLst>
              <a:lin ang="2700000" scaled="1"/>
              <a:tileRect/>
            </a:gradFill>
            <a:ln w="9525">
              <a:noFill/>
            </a:ln>
          </p:spPr>
          <p:txBody>
            <a:bodyPr/>
            <a:lstStyle/>
            <a:p>
              <a:endParaRPr lang="en-US" sz="100"/>
            </a:p>
          </p:txBody>
        </p:sp>
        <p:sp>
          <p:nvSpPr>
            <p:cNvPr id="6182" name="任意多边形 6181"/>
            <p:cNvSpPr/>
            <p:nvPr/>
          </p:nvSpPr>
          <p:spPr>
            <a:xfrm>
              <a:off x="4981" y="0"/>
              <a:ext cx="773" cy="1487"/>
            </a:xfrm>
            <a:custGeom>
              <a:avLst/>
              <a:gdLst/>
              <a:ahLst/>
              <a:cxnLst/>
              <a:rect l="0" t="0" r="0" b="0"/>
              <a:pathLst>
                <a:path w="771" h="1487">
                  <a:moveTo>
                    <a:pt x="771" y="1433"/>
                  </a:moveTo>
                  <a:lnTo>
                    <a:pt x="42" y="0"/>
                  </a:lnTo>
                  <a:lnTo>
                    <a:pt x="0" y="0"/>
                  </a:lnTo>
                  <a:lnTo>
                    <a:pt x="771" y="1487"/>
                  </a:lnTo>
                  <a:lnTo>
                    <a:pt x="771" y="1433"/>
                  </a:lnTo>
                  <a:lnTo>
                    <a:pt x="771" y="1433"/>
                  </a:lnTo>
                  <a:close/>
                </a:path>
              </a:pathLst>
            </a:custGeom>
            <a:gradFill rotWithShape="0">
              <a:gsLst>
                <a:gs pos="0">
                  <a:srgbClr val="000079"/>
                </a:gs>
                <a:gs pos="100000">
                  <a:schemeClr val="bg1"/>
                </a:gs>
              </a:gsLst>
              <a:lin ang="2700000" scaled="1"/>
              <a:tileRect/>
            </a:gradFill>
            <a:ln w="9525">
              <a:noFill/>
            </a:ln>
          </p:spPr>
          <p:txBody>
            <a:bodyPr/>
            <a:lstStyle/>
            <a:p>
              <a:endParaRPr lang="en-US" sz="100"/>
            </a:p>
          </p:txBody>
        </p:sp>
        <p:grpSp>
          <p:nvGrpSpPr>
            <p:cNvPr id="6183" name="组合 6182"/>
            <p:cNvGrpSpPr/>
            <p:nvPr userDrawn="1"/>
          </p:nvGrpSpPr>
          <p:grpSpPr>
            <a:xfrm>
              <a:off x="0" y="1632"/>
              <a:ext cx="5758" cy="1858"/>
              <a:chOff x="0" y="0"/>
              <a:chExt cx="5758" cy="1858"/>
            </a:xfrm>
          </p:grpSpPr>
          <p:sp>
            <p:nvSpPr>
              <p:cNvPr id="6184" name="任意多边形 6183"/>
              <p:cNvSpPr/>
              <p:nvPr/>
            </p:nvSpPr>
            <p:spPr>
              <a:xfrm>
                <a:off x="0" y="0"/>
                <a:ext cx="3670" cy="1313"/>
              </a:xfrm>
              <a:custGeom>
                <a:avLst/>
                <a:gdLst/>
                <a:ahLst/>
                <a:cxnLst/>
                <a:rect l="0" t="0" r="0" b="0"/>
                <a:pathLst>
                  <a:path w="3659" h="1313">
                    <a:moveTo>
                      <a:pt x="0" y="0"/>
                    </a:moveTo>
                    <a:lnTo>
                      <a:pt x="0" y="366"/>
                    </a:lnTo>
                    <a:lnTo>
                      <a:pt x="3635" y="1313"/>
                    </a:lnTo>
                    <a:lnTo>
                      <a:pt x="3647" y="1235"/>
                    </a:lnTo>
                    <a:lnTo>
                      <a:pt x="3659" y="1163"/>
                    </a:lnTo>
                    <a:lnTo>
                      <a:pt x="0" y="0"/>
                    </a:lnTo>
                    <a:lnTo>
                      <a:pt x="0" y="0"/>
                    </a:lnTo>
                    <a:close/>
                  </a:path>
                </a:pathLst>
              </a:custGeom>
              <a:gradFill rotWithShape="0">
                <a:gsLst>
                  <a:gs pos="0">
                    <a:srgbClr val="00006F"/>
                  </a:gs>
                  <a:gs pos="100000">
                    <a:schemeClr val="bg1"/>
                  </a:gs>
                </a:gsLst>
                <a:lin ang="0" scaled="1"/>
                <a:tileRect/>
              </a:gradFill>
              <a:ln w="9525">
                <a:noFill/>
              </a:ln>
            </p:spPr>
            <p:txBody>
              <a:bodyPr/>
              <a:lstStyle/>
              <a:p>
                <a:endParaRPr lang="en-US" sz="100"/>
              </a:p>
            </p:txBody>
          </p:sp>
          <p:sp>
            <p:nvSpPr>
              <p:cNvPr id="6185" name="任意多边形 6184"/>
              <p:cNvSpPr/>
              <p:nvPr/>
            </p:nvSpPr>
            <p:spPr>
              <a:xfrm>
                <a:off x="3646" y="1163"/>
                <a:ext cx="2112" cy="695"/>
              </a:xfrm>
              <a:custGeom>
                <a:avLst/>
                <a:gdLst/>
                <a:ahLst/>
                <a:cxnLst/>
                <a:rect l="0" t="0" r="0" b="0"/>
                <a:pathLst>
                  <a:path w="2105" h="695">
                    <a:moveTo>
                      <a:pt x="2105" y="665"/>
                    </a:moveTo>
                    <a:lnTo>
                      <a:pt x="24" y="0"/>
                    </a:lnTo>
                    <a:lnTo>
                      <a:pt x="12" y="72"/>
                    </a:lnTo>
                    <a:lnTo>
                      <a:pt x="0" y="150"/>
                    </a:lnTo>
                    <a:lnTo>
                      <a:pt x="2105" y="695"/>
                    </a:lnTo>
                    <a:lnTo>
                      <a:pt x="2105" y="665"/>
                    </a:lnTo>
                    <a:lnTo>
                      <a:pt x="2105" y="665"/>
                    </a:lnTo>
                    <a:close/>
                  </a:path>
                </a:pathLst>
              </a:custGeom>
              <a:gradFill rotWithShape="0">
                <a:gsLst>
                  <a:gs pos="0">
                    <a:schemeClr val="bg1"/>
                  </a:gs>
                  <a:gs pos="100000">
                    <a:srgbClr val="1717A2"/>
                  </a:gs>
                </a:gsLst>
                <a:lin ang="0" scaled="1"/>
                <a:tileRect/>
              </a:gradFill>
              <a:ln w="9525">
                <a:noFill/>
              </a:ln>
            </p:spPr>
            <p:txBody>
              <a:bodyPr/>
              <a:lstStyle/>
              <a:p>
                <a:endParaRPr lang="en-US" sz="100"/>
              </a:p>
            </p:txBody>
          </p:sp>
        </p:grpSp>
      </p:grpSp>
      <p:sp>
        <p:nvSpPr>
          <p:cNvPr id="6186" name="标题 6185"/>
          <p:cNvSpPr>
            <a:spLocks noGrp="1"/>
          </p:cNvSpPr>
          <p:nvPr>
            <p:ph type="title"/>
          </p:nvPr>
        </p:nvSpPr>
        <p:spPr>
          <a:xfrm>
            <a:off x="457200" y="208396"/>
            <a:ext cx="8229600" cy="857400"/>
          </a:xfrm>
          <a:prstGeom prst="rect">
            <a:avLst/>
          </a:prstGeom>
          <a:noFill/>
          <a:ln w="9525">
            <a:noFill/>
            <a:miter/>
          </a:ln>
        </p:spPr>
        <p:txBody>
          <a:bodyPr anchor="ctr"/>
          <a:lstStyle/>
          <a:p>
            <a:pPr lvl="0" fontAlgn="base"/>
            <a:r>
              <a:rPr lang="zh-CN" altLang="en-US" strike="noStrike" noProof="1"/>
              <a:t>单击此处编辑母版标题样式</a:t>
            </a:r>
          </a:p>
        </p:txBody>
      </p:sp>
      <p:sp>
        <p:nvSpPr>
          <p:cNvPr id="6187" name="文本占位符 6186"/>
          <p:cNvSpPr>
            <a:spLocks noGrp="1"/>
          </p:cNvSpPr>
          <p:nvPr>
            <p:ph type="body" idx="1"/>
          </p:nvPr>
        </p:nvSpPr>
        <p:spPr>
          <a:xfrm>
            <a:off x="457200" y="1200360"/>
            <a:ext cx="8229600" cy="3398638"/>
          </a:xfrm>
          <a:prstGeom prst="rect">
            <a:avLst/>
          </a:prstGeom>
          <a:noFill/>
          <a:ln w="9525">
            <a:noFill/>
            <a:miter/>
          </a:ln>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6188" name="日期占位符 6187"/>
          <p:cNvSpPr>
            <a:spLocks noGrp="1"/>
          </p:cNvSpPr>
          <p:nvPr>
            <p:ph type="dt" sz="half" idx="2"/>
          </p:nvPr>
        </p:nvSpPr>
        <p:spPr>
          <a:xfrm>
            <a:off x="457200" y="4683547"/>
            <a:ext cx="2133600" cy="342960"/>
          </a:xfrm>
          <a:prstGeom prst="rect">
            <a:avLst/>
          </a:prstGeom>
          <a:noFill/>
          <a:ln w="9525">
            <a:noFill/>
            <a:miter/>
          </a:ln>
        </p:spPr>
        <p:txBody>
          <a:bodyPr anchor="b"/>
          <a:lstStyle>
            <a:lvl1pPr>
              <a:defRPr sz="900"/>
            </a:lvl1p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2022/10/31</a:t>
            </a:fld>
            <a:endParaRPr lang="zh-CN" altLang="en-US" strike="noStrike" noProof="1">
              <a:latin typeface="Arial" panose="020B0604020202020204" pitchFamily="34" charset="0"/>
              <a:ea typeface="宋体" panose="02010600030101010101" pitchFamily="2" charset="-122"/>
              <a:cs typeface="+mn-ea"/>
            </a:endParaRPr>
          </a:p>
        </p:txBody>
      </p:sp>
      <p:sp>
        <p:nvSpPr>
          <p:cNvPr id="6189" name="页脚占位符 6188"/>
          <p:cNvSpPr>
            <a:spLocks noGrp="1"/>
          </p:cNvSpPr>
          <p:nvPr>
            <p:ph type="ftr" sz="quarter" idx="3"/>
          </p:nvPr>
        </p:nvSpPr>
        <p:spPr>
          <a:xfrm>
            <a:off x="3124200" y="4687120"/>
            <a:ext cx="2895600" cy="342960"/>
          </a:xfrm>
          <a:prstGeom prst="rect">
            <a:avLst/>
          </a:prstGeom>
          <a:noFill/>
          <a:ln w="9525">
            <a:noFill/>
            <a:miter/>
          </a:ln>
        </p:spPr>
        <p:txBody>
          <a:bodyPr anchor="b"/>
          <a:lstStyle>
            <a:lvl1pPr algn="ctr">
              <a:defRPr sz="900"/>
            </a:lvl1pPr>
          </a:lstStyle>
          <a:p>
            <a:pPr lvl="0" fontAlgn="base"/>
            <a:endParaRPr lang="zh-CN" altLang="en-US" strike="noStrike" noProof="1"/>
          </a:p>
        </p:txBody>
      </p:sp>
      <p:sp>
        <p:nvSpPr>
          <p:cNvPr id="6190" name="灯片编号占位符 6189"/>
          <p:cNvSpPr>
            <a:spLocks noGrp="1"/>
          </p:cNvSpPr>
          <p:nvPr>
            <p:ph type="sldNum" sz="quarter" idx="4"/>
          </p:nvPr>
        </p:nvSpPr>
        <p:spPr>
          <a:xfrm>
            <a:off x="6553200" y="4683547"/>
            <a:ext cx="2133600" cy="342960"/>
          </a:xfrm>
          <a:prstGeom prst="rect">
            <a:avLst/>
          </a:prstGeom>
          <a:noFill/>
          <a:ln w="9525">
            <a:noFill/>
            <a:miter/>
          </a:ln>
        </p:spPr>
        <p:txBody>
          <a:bodyPr anchor="b"/>
          <a:lstStyle>
            <a:lvl1pPr algn="r">
              <a:defRPr sz="900"/>
            </a:lvl1p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Lst>
  <p:hf sldNum="0" hdr="0" ftr="0" dt="0"/>
  <p:txStyles>
    <p:titleStyle>
      <a:lvl1pPr marL="0" lvl="0" indent="0" algn="ctr" defTabSz="685800" eaLnBrk="1" fontAlgn="base" latinLnBrk="0" hangingPunct="1">
        <a:spcBef>
          <a:spcPct val="0"/>
        </a:spcBef>
        <a:spcAft>
          <a:spcPct val="0"/>
        </a:spcAft>
        <a:buClr>
          <a:srgbClr val="000000"/>
        </a:buClr>
        <a:buNone/>
        <a:defRPr sz="3300" b="0" i="0" u="none" kern="1200" baseline="0">
          <a:solidFill>
            <a:schemeClr val="tx2"/>
          </a:solidFill>
          <a:effectLst>
            <a:outerShdw blurRad="38100" dist="38100" dir="2700000">
              <a:srgbClr val="C0C0C0"/>
            </a:outerShdw>
          </a:effectLst>
          <a:latin typeface="+mj-lt"/>
          <a:ea typeface="+mj-ea"/>
          <a:cs typeface="+mj-cs"/>
        </a:defRPr>
      </a:lvl1pPr>
    </p:titleStyle>
    <p:bodyStyle>
      <a:lvl1pPr marL="257175" lvl="0" indent="-257175" algn="l" defTabSz="685800" eaLnBrk="1" fontAlgn="base" latinLnBrk="0" hangingPunct="1">
        <a:spcBef>
          <a:spcPct val="15000"/>
        </a:spcBef>
        <a:spcAft>
          <a:spcPct val="0"/>
        </a:spcAft>
        <a:buClr>
          <a:schemeClr val="hlink"/>
        </a:buClr>
        <a:buSzPct val="90000"/>
        <a:buFont typeface="Wingdings" panose="05000000000000000000" pitchFamily="2" charset="2"/>
        <a:buBlip>
          <a:blip r:embed="rId13"/>
        </a:buBlip>
        <a:defRPr sz="2400" b="0" i="0" u="none" kern="1200" baseline="0">
          <a:solidFill>
            <a:schemeClr val="tx1"/>
          </a:solidFill>
          <a:effectLst>
            <a:outerShdw blurRad="38100" dist="38100" dir="2700000">
              <a:srgbClr val="C0C0C0"/>
            </a:outerShdw>
          </a:effectLst>
          <a:latin typeface="+mn-lt"/>
          <a:ea typeface="+mn-ea"/>
          <a:cs typeface="+mn-cs"/>
        </a:defRPr>
      </a:lvl1pPr>
      <a:lvl2pPr marL="557530" lvl="1" indent="-214630" algn="l" defTabSz="685800" eaLnBrk="1" fontAlgn="base" latinLnBrk="0" hangingPunct="1">
        <a:spcBef>
          <a:spcPct val="15000"/>
        </a:spcBef>
        <a:spcAft>
          <a:spcPct val="0"/>
        </a:spcAft>
        <a:buFont typeface="Wingdings" panose="05000000000000000000" pitchFamily="2" charset="2"/>
        <a:buChar char="–"/>
        <a:defRPr sz="2100" b="0" i="0" u="none" kern="1200" baseline="0">
          <a:solidFill>
            <a:schemeClr val="tx1"/>
          </a:solidFill>
          <a:effectLst>
            <a:outerShdw blurRad="38100" dist="38100" dir="2700000">
              <a:srgbClr val="C0C0C0"/>
            </a:outerShdw>
          </a:effectLst>
          <a:latin typeface="+mn-lt"/>
          <a:ea typeface="+mn-ea"/>
          <a:cs typeface="+mn-cs"/>
        </a:defRPr>
      </a:lvl2pPr>
      <a:lvl3pPr marL="857250" lvl="2" indent="-171450" algn="l" defTabSz="685800" eaLnBrk="1" fontAlgn="base" latinLnBrk="0" hangingPunct="1">
        <a:spcBef>
          <a:spcPct val="15000"/>
        </a:spcBef>
        <a:spcAft>
          <a:spcPct val="0"/>
        </a:spcAft>
        <a:buClr>
          <a:schemeClr val="accent2"/>
        </a:buClr>
        <a:buSzPct val="90000"/>
        <a:buFont typeface="Wingdings" panose="05000000000000000000" pitchFamily="2" charset="2"/>
        <a:buBlip>
          <a:blip r:embed="rId14"/>
        </a:buBlip>
        <a:defRPr sz="1800" b="0" i="0" u="none" kern="1200" baseline="0">
          <a:solidFill>
            <a:schemeClr val="tx1"/>
          </a:solidFill>
          <a:effectLst>
            <a:outerShdw blurRad="38100" dist="38100" dir="2700000">
              <a:srgbClr val="C0C0C0"/>
            </a:outerShdw>
          </a:effectLst>
          <a:latin typeface="+mn-lt"/>
          <a:ea typeface="+mn-ea"/>
          <a:cs typeface="+mn-cs"/>
        </a:defRPr>
      </a:lvl3pPr>
      <a:lvl4pPr marL="1200150" lvl="3" indent="-171450" algn="l" defTabSz="685800" eaLnBrk="1" fontAlgn="base" latinLnBrk="0" hangingPunct="1">
        <a:spcBef>
          <a:spcPct val="15000"/>
        </a:spcBef>
        <a:spcAft>
          <a:spcPct val="0"/>
        </a:spcAft>
        <a:buFont typeface="Wingdings" panose="05000000000000000000" pitchFamily="2" charset="2"/>
        <a:buChar char="–"/>
        <a:defRPr sz="1500" b="0" i="0" u="none" kern="1200" baseline="0">
          <a:solidFill>
            <a:schemeClr val="tx1"/>
          </a:solidFill>
          <a:effectLst>
            <a:outerShdw blurRad="38100" dist="38100" dir="2700000">
              <a:srgbClr val="C0C0C0"/>
            </a:outerShdw>
          </a:effectLst>
          <a:latin typeface="+mn-lt"/>
          <a:ea typeface="+mn-ea"/>
          <a:cs typeface="+mn-cs"/>
        </a:defRPr>
      </a:lvl4pPr>
      <a:lvl5pPr marL="1543050" lvl="4" indent="-171450" algn="l" defTabSz="685800" eaLnBrk="1" fontAlgn="base" latinLnBrk="0" hangingPunct="1">
        <a:spcBef>
          <a:spcPct val="15000"/>
        </a:spcBef>
        <a:spcAft>
          <a:spcPct val="0"/>
        </a:spcAft>
        <a:buClr>
          <a:schemeClr val="folHlink"/>
        </a:buClr>
        <a:buSzPct val="90000"/>
        <a:buFont typeface="Wingdings" panose="05000000000000000000" pitchFamily="2" charset="2"/>
        <a:buBlip>
          <a:blip r:embed="rId15"/>
        </a:buBlip>
        <a:defRPr sz="1500" b="0" i="0" u="none" kern="1200" baseline="0">
          <a:solidFill>
            <a:schemeClr val="tx1"/>
          </a:solidFill>
          <a:effectLst>
            <a:outerShdw blurRad="38100" dist="38100" dir="2700000">
              <a:srgbClr val="C0C0C0"/>
            </a:outerShdw>
          </a:effectLst>
          <a:latin typeface="+mn-lt"/>
          <a:ea typeface="+mn-ea"/>
          <a:cs typeface="+mn-cs"/>
        </a:defRPr>
      </a:lvl5pPr>
      <a:lvl6pPr marL="1886585" lvl="5" indent="-171450" algn="l" defTabSz="685800" eaLnBrk="1" fontAlgn="base" latinLnBrk="0" hangingPunct="1">
        <a:spcBef>
          <a:spcPct val="15000"/>
        </a:spcBef>
        <a:spcAft>
          <a:spcPct val="0"/>
        </a:spcAft>
        <a:buClr>
          <a:schemeClr val="folHlink"/>
        </a:buClr>
        <a:buSzPct val="90000"/>
        <a:buFont typeface="Wingdings" panose="05000000000000000000" pitchFamily="2" charset="2"/>
        <a:buBlip>
          <a:blip r:embed="rId15"/>
        </a:buBlip>
        <a:defRPr sz="1500" b="0" i="0" u="none" kern="1200" baseline="0">
          <a:solidFill>
            <a:schemeClr val="tx1"/>
          </a:solidFill>
          <a:effectLst>
            <a:outerShdw blurRad="38100" dist="38100" dir="2700000">
              <a:srgbClr val="C0C0C0"/>
            </a:outerShdw>
          </a:effectLst>
          <a:latin typeface="+mn-lt"/>
          <a:ea typeface="+mn-ea"/>
          <a:cs typeface="+mn-cs"/>
        </a:defRPr>
      </a:lvl6pPr>
      <a:lvl7pPr marL="2229485" lvl="6" indent="-171450" algn="l" defTabSz="685800" eaLnBrk="1" fontAlgn="base" latinLnBrk="0" hangingPunct="1">
        <a:spcBef>
          <a:spcPct val="15000"/>
        </a:spcBef>
        <a:spcAft>
          <a:spcPct val="0"/>
        </a:spcAft>
        <a:buClr>
          <a:schemeClr val="folHlink"/>
        </a:buClr>
        <a:buSzPct val="90000"/>
        <a:buFont typeface="Wingdings" panose="05000000000000000000" pitchFamily="2" charset="2"/>
        <a:buBlip>
          <a:blip r:embed="rId15"/>
        </a:buBlip>
        <a:defRPr sz="1500" b="0" i="0" u="none" kern="1200" baseline="0">
          <a:solidFill>
            <a:schemeClr val="tx1"/>
          </a:solidFill>
          <a:effectLst>
            <a:outerShdw blurRad="38100" dist="38100" dir="2700000">
              <a:srgbClr val="C0C0C0"/>
            </a:outerShdw>
          </a:effectLst>
          <a:latin typeface="+mn-lt"/>
          <a:ea typeface="+mn-ea"/>
          <a:cs typeface="+mn-cs"/>
        </a:defRPr>
      </a:lvl7pPr>
      <a:lvl8pPr marL="2572385" lvl="7" indent="-171450" algn="l" defTabSz="685800" eaLnBrk="1" fontAlgn="base" latinLnBrk="0" hangingPunct="1">
        <a:spcBef>
          <a:spcPct val="15000"/>
        </a:spcBef>
        <a:spcAft>
          <a:spcPct val="0"/>
        </a:spcAft>
        <a:buClr>
          <a:schemeClr val="folHlink"/>
        </a:buClr>
        <a:buSzPct val="90000"/>
        <a:buFont typeface="Wingdings" panose="05000000000000000000" pitchFamily="2" charset="2"/>
        <a:buBlip>
          <a:blip r:embed="rId15"/>
        </a:buBlip>
        <a:defRPr sz="1500" b="0" i="0" u="none" kern="1200" baseline="0">
          <a:solidFill>
            <a:schemeClr val="tx1"/>
          </a:solidFill>
          <a:effectLst>
            <a:outerShdw blurRad="38100" dist="38100" dir="2700000">
              <a:srgbClr val="C0C0C0"/>
            </a:outerShdw>
          </a:effectLst>
          <a:latin typeface="+mn-lt"/>
          <a:ea typeface="+mn-ea"/>
          <a:cs typeface="+mn-cs"/>
        </a:defRPr>
      </a:lvl8pPr>
      <a:lvl9pPr marL="2915285" lvl="8" indent="-171450" algn="l" defTabSz="685800" eaLnBrk="1" fontAlgn="base" latinLnBrk="0" hangingPunct="1">
        <a:spcBef>
          <a:spcPct val="15000"/>
        </a:spcBef>
        <a:spcAft>
          <a:spcPct val="0"/>
        </a:spcAft>
        <a:buClr>
          <a:schemeClr val="folHlink"/>
        </a:buClr>
        <a:buSzPct val="90000"/>
        <a:buFont typeface="Wingdings" panose="05000000000000000000" pitchFamily="2" charset="2"/>
        <a:buBlip>
          <a:blip r:embed="rId15"/>
        </a:buBlip>
        <a:defRPr sz="1500" b="0" i="0" u="none" kern="1200" baseline="0">
          <a:solidFill>
            <a:schemeClr val="tx1"/>
          </a:solidFill>
          <a:effectLst>
            <a:outerShdw blurRad="38100" dist="38100" dir="2700000">
              <a:srgbClr val="C0C0C0"/>
            </a:outerShdw>
          </a:effectLst>
          <a:latin typeface="+mn-lt"/>
          <a:ea typeface="+mn-ea"/>
          <a:cs typeface="+mn-cs"/>
        </a:defRPr>
      </a:lvl9pPr>
    </p:bodyStyle>
    <p:otherStyle>
      <a:lvl1pPr marL="0" lvl="0"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1pPr>
      <a:lvl2pPr marL="342900" lvl="1"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2pPr>
      <a:lvl3pPr marL="685800" lvl="2"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3pPr>
      <a:lvl4pPr marL="1028700" lvl="3"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4pPr>
      <a:lvl5pPr marL="1371600" lvl="4"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5pPr>
      <a:lvl6pPr marL="1714500" lvl="5"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6pPr>
      <a:lvl7pPr marL="2058035" lvl="6"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7pPr>
      <a:lvl8pPr marL="2400935" lvl="7"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8pPr>
      <a:lvl9pPr marL="2743835" lvl="8"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p:cNvSpPr>
          <p:nvPr>
            <p:ph type="title"/>
          </p:nvPr>
        </p:nvSpPr>
        <p:spPr>
          <a:xfrm>
            <a:off x="457200" y="206015"/>
            <a:ext cx="8229600" cy="857400"/>
          </a:xfrm>
          <a:prstGeom prst="rect">
            <a:avLst/>
          </a:prstGeom>
          <a:noFill/>
          <a:ln w="9525">
            <a:noFill/>
          </a:ln>
        </p:spPr>
        <p:txBody>
          <a:bodyPr anchor="ctr"/>
          <a:lstStyle/>
          <a:p>
            <a:pPr lvl="0" indent="0"/>
            <a:r>
              <a:rPr lang="zh-CN" altLang="en-US"/>
              <a:t>单击此处编辑母版标题样式</a:t>
            </a:r>
          </a:p>
        </p:txBody>
      </p:sp>
      <p:sp>
        <p:nvSpPr>
          <p:cNvPr id="7171" name="Rectangle 3"/>
          <p:cNvSpPr>
            <a:spLocks noGrp="1"/>
          </p:cNvSpPr>
          <p:nvPr>
            <p:ph type="body"/>
          </p:nvPr>
        </p:nvSpPr>
        <p:spPr>
          <a:xfrm>
            <a:off x="457200" y="1200360"/>
            <a:ext cx="8229600" cy="3395066"/>
          </a:xfrm>
          <a:prstGeom prst="rect">
            <a:avLst/>
          </a:prstGeom>
          <a:noFill/>
          <a:ln w="9525">
            <a:noFill/>
          </a:ln>
        </p:spPr>
        <p:txBody>
          <a:bodyPr anchor="t"/>
          <a:lstStyle/>
          <a:p>
            <a:pPr lvl="0" indent="-342900"/>
            <a:r>
              <a:rPr lang="zh-CN" altLang="en-US"/>
              <a:t>单击此处编辑母版文本样式</a:t>
            </a:r>
          </a:p>
          <a:p>
            <a:pPr lvl="1" indent="-285750"/>
            <a:r>
              <a:rPr lang="zh-CN" altLang="en-US"/>
              <a:t>第二级</a:t>
            </a:r>
          </a:p>
          <a:p>
            <a:pPr lvl="2" indent="-228600"/>
            <a:r>
              <a:rPr lang="zh-CN" altLang="en-US"/>
              <a:t>第三级</a:t>
            </a:r>
          </a:p>
          <a:p>
            <a:pPr lvl="3" indent="-228600"/>
            <a:r>
              <a:rPr lang="zh-CN" altLang="en-US"/>
              <a:t>第四级</a:t>
            </a:r>
          </a:p>
          <a:p>
            <a:pPr lvl="4" indent="-228600"/>
            <a:r>
              <a:rPr lang="zh-CN" altLang="en-US"/>
              <a:t>第五级</a:t>
            </a:r>
          </a:p>
        </p:txBody>
      </p:sp>
      <p:sp>
        <p:nvSpPr>
          <p:cNvPr id="8196" name="Rectangle 4"/>
          <p:cNvSpPr>
            <a:spLocks noGrp="1"/>
          </p:cNvSpPr>
          <p:nvPr>
            <p:ph type="dt" sz="half" idx="2"/>
          </p:nvPr>
        </p:nvSpPr>
        <p:spPr>
          <a:xfrm>
            <a:off x="457200" y="4684738"/>
            <a:ext cx="2133600" cy="357250"/>
          </a:xfrm>
          <a:prstGeom prst="rect">
            <a:avLst/>
          </a:prstGeom>
          <a:noFill/>
          <a:ln w="9525">
            <a:noFill/>
            <a:miter/>
          </a:ln>
        </p:spPr>
        <p:txBody>
          <a:bodyPr/>
          <a:lstStyle>
            <a:lvl1pPr>
              <a:defRPr sz="1050"/>
            </a:lvl1p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2022/10/31</a:t>
            </a:fld>
            <a:endParaRPr lang="zh-CN" altLang="en-US" strike="noStrike" noProof="1">
              <a:latin typeface="Arial" panose="020B0604020202020204" pitchFamily="34" charset="0"/>
              <a:ea typeface="宋体" panose="02010600030101010101" pitchFamily="2" charset="-122"/>
              <a:cs typeface="+mn-ea"/>
            </a:endParaRPr>
          </a:p>
        </p:txBody>
      </p:sp>
      <p:sp>
        <p:nvSpPr>
          <p:cNvPr id="8197" name="Rectangle 5"/>
          <p:cNvSpPr>
            <a:spLocks noGrp="1"/>
          </p:cNvSpPr>
          <p:nvPr>
            <p:ph type="ftr" sz="quarter" idx="3"/>
          </p:nvPr>
        </p:nvSpPr>
        <p:spPr>
          <a:xfrm>
            <a:off x="3124200" y="4684738"/>
            <a:ext cx="2895600" cy="357250"/>
          </a:xfrm>
          <a:prstGeom prst="rect">
            <a:avLst/>
          </a:prstGeom>
          <a:noFill/>
          <a:ln w="9525">
            <a:noFill/>
            <a:miter/>
          </a:ln>
        </p:spPr>
        <p:txBody>
          <a:bodyPr/>
          <a:lstStyle>
            <a:lvl1pPr algn="ctr">
              <a:defRPr sz="1050"/>
            </a:lvl1pPr>
          </a:lstStyle>
          <a:p>
            <a:pPr lvl="0" fontAlgn="base"/>
            <a:endParaRPr lang="zh-CN" altLang="en-US" strike="noStrike" noProof="1"/>
          </a:p>
        </p:txBody>
      </p:sp>
      <p:sp>
        <p:nvSpPr>
          <p:cNvPr id="8198" name="Rectangle 6"/>
          <p:cNvSpPr>
            <a:spLocks noGrp="1"/>
          </p:cNvSpPr>
          <p:nvPr>
            <p:ph type="sldNum" sz="quarter" idx="4"/>
          </p:nvPr>
        </p:nvSpPr>
        <p:spPr>
          <a:xfrm>
            <a:off x="6553200" y="4684738"/>
            <a:ext cx="2133600" cy="357250"/>
          </a:xfrm>
          <a:prstGeom prst="rect">
            <a:avLst/>
          </a:prstGeom>
          <a:noFill/>
          <a:ln w="9525">
            <a:noFill/>
            <a:miter/>
          </a:ln>
        </p:spPr>
        <p:txBody>
          <a:bodyPr/>
          <a:lstStyle>
            <a:lvl1pPr algn="r">
              <a:defRPr sz="1050"/>
            </a:lvl1p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 bg1="lt1" tx1="dk1" bg2="lt2" tx2="dk2" accent1="accent1" accent2="accent2" accent3="accent3" accent4="accent4" accent5="accent5" accent6="accent6" hlink="hlink" folHlink="folHlink"/>
  <p:sldLayoutIdLst>
    <p:sldLayoutId id="2147483722" r:id="rId1"/>
    <p:sldLayoutId id="2147483723" r:id="rId2"/>
    <p:sldLayoutId id="2147483724" r:id="rId3"/>
    <p:sldLayoutId id="2147483725" r:id="rId4"/>
    <p:sldLayoutId id="2147483726" r:id="rId5"/>
    <p:sldLayoutId id="2147483727" r:id="rId6"/>
    <p:sldLayoutId id="2147483728" r:id="rId7"/>
    <p:sldLayoutId id="2147483729" r:id="rId8"/>
    <p:sldLayoutId id="2147483730" r:id="rId9"/>
    <p:sldLayoutId id="2147483731" r:id="rId10"/>
    <p:sldLayoutId id="2147483732" r:id="rId11"/>
  </p:sldLayoutIdLst>
  <p:hf sldNum="0" hdr="0" ftr="0" dt="0"/>
  <p:txStyles>
    <p:titleStyle>
      <a:lvl1pPr marL="0" lvl="0" indent="0" algn="ctr" defTabSz="685800" eaLnBrk="1" fontAlgn="base" latinLnBrk="0" hangingPunct="1">
        <a:spcBef>
          <a:spcPct val="0"/>
        </a:spcBef>
        <a:spcAft>
          <a:spcPct val="0"/>
        </a:spcAft>
        <a:buClr>
          <a:srgbClr val="000000"/>
        </a:buClr>
        <a:buNone/>
        <a:defRPr sz="3300" b="0" i="0" u="none" kern="1200" baseline="0">
          <a:solidFill>
            <a:schemeClr val="tx2"/>
          </a:solidFill>
          <a:latin typeface="+mj-lt"/>
          <a:ea typeface="+mj-ea"/>
          <a:cs typeface="+mj-cs"/>
        </a:defRPr>
      </a:lvl1pPr>
    </p:titleStyle>
    <p:bodyStyle>
      <a:lvl1pPr marL="257175" lvl="0" indent="-257175" algn="l" defTabSz="685800" eaLnBrk="1" fontAlgn="base" latinLnBrk="0" hangingPunct="1">
        <a:spcBef>
          <a:spcPct val="15000"/>
        </a:spcBef>
        <a:spcAft>
          <a:spcPct val="0"/>
        </a:spcAft>
        <a:buChar char="•"/>
        <a:defRPr sz="2400" b="0" i="0" u="none" kern="1200" baseline="0">
          <a:solidFill>
            <a:schemeClr val="tx1"/>
          </a:solidFill>
          <a:latin typeface="+mn-lt"/>
          <a:ea typeface="+mn-ea"/>
          <a:cs typeface="+mn-cs"/>
        </a:defRPr>
      </a:lvl1pPr>
      <a:lvl2pPr marL="557530" lvl="1" indent="-214630" algn="l" defTabSz="685800" eaLnBrk="0" fontAlgn="base" latinLnBrk="0" hangingPunct="0">
        <a:spcBef>
          <a:spcPct val="15000"/>
        </a:spcBef>
        <a:spcAft>
          <a:spcPct val="0"/>
        </a:spcAft>
        <a:buChar char="–"/>
        <a:defRPr sz="2100" b="0" i="0" u="none" kern="1200" baseline="0">
          <a:solidFill>
            <a:schemeClr val="tx1"/>
          </a:solidFill>
          <a:latin typeface="+mn-lt"/>
          <a:ea typeface="+mn-ea"/>
          <a:cs typeface="+mn-cs"/>
        </a:defRPr>
      </a:lvl2pPr>
      <a:lvl3pPr marL="857250" lvl="2" indent="-171450" algn="l" defTabSz="685800" eaLnBrk="0" fontAlgn="base" latinLnBrk="0" hangingPunct="0">
        <a:spcBef>
          <a:spcPct val="15000"/>
        </a:spcBef>
        <a:spcAft>
          <a:spcPct val="0"/>
        </a:spcAft>
        <a:buChar char="•"/>
        <a:defRPr sz="1800" b="0" i="0" u="none" kern="1200" baseline="0">
          <a:solidFill>
            <a:schemeClr val="tx1"/>
          </a:solidFill>
          <a:latin typeface="+mn-lt"/>
          <a:ea typeface="+mn-ea"/>
          <a:cs typeface="+mn-cs"/>
        </a:defRPr>
      </a:lvl3pPr>
      <a:lvl4pPr marL="1200150" lvl="3"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4pPr>
      <a:lvl5pPr marL="1543050" lvl="4"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5pPr>
      <a:lvl6pPr marL="1886585" lvl="5"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6pPr>
      <a:lvl7pPr marL="2229485" lvl="6"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7pPr>
      <a:lvl8pPr marL="2572385" lvl="7"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8pPr>
      <a:lvl9pPr marL="2915285" lvl="8"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9pPr>
    </p:bodyStyle>
    <p:otherStyle>
      <a:lvl1pPr marL="0" lvl="0"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1pPr>
      <a:lvl2pPr marL="342900" lvl="1"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2pPr>
      <a:lvl3pPr marL="685800" lvl="2"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3pPr>
      <a:lvl4pPr marL="1028700" lvl="3"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4pPr>
      <a:lvl5pPr marL="1371600" lvl="4"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5pPr>
      <a:lvl6pPr marL="1714500" lvl="5"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6pPr>
      <a:lvl7pPr marL="2058035" lvl="6"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7pPr>
      <a:lvl8pPr marL="2400935" lvl="7"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8pPr>
      <a:lvl9pPr marL="2743835" lvl="8"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p:cNvSpPr>
          <p:nvPr>
            <p:ph type="title"/>
          </p:nvPr>
        </p:nvSpPr>
        <p:spPr>
          <a:xfrm>
            <a:off x="457200" y="206015"/>
            <a:ext cx="8229600" cy="857400"/>
          </a:xfrm>
          <a:prstGeom prst="rect">
            <a:avLst/>
          </a:prstGeom>
          <a:noFill/>
          <a:ln w="9525">
            <a:noFill/>
          </a:ln>
        </p:spPr>
        <p:txBody>
          <a:bodyPr anchor="ctr"/>
          <a:lstStyle/>
          <a:p>
            <a:pPr lvl="0" indent="0"/>
            <a:r>
              <a:rPr lang="zh-CN" altLang="en-US"/>
              <a:t>单击此处编辑母版标题样式</a:t>
            </a:r>
          </a:p>
        </p:txBody>
      </p:sp>
      <p:sp>
        <p:nvSpPr>
          <p:cNvPr id="8195" name="Rectangle 3"/>
          <p:cNvSpPr>
            <a:spLocks noGrp="1"/>
          </p:cNvSpPr>
          <p:nvPr>
            <p:ph type="body"/>
          </p:nvPr>
        </p:nvSpPr>
        <p:spPr>
          <a:xfrm>
            <a:off x="457200" y="1200360"/>
            <a:ext cx="8229600" cy="3395066"/>
          </a:xfrm>
          <a:prstGeom prst="rect">
            <a:avLst/>
          </a:prstGeom>
          <a:noFill/>
          <a:ln w="9525">
            <a:noFill/>
          </a:ln>
        </p:spPr>
        <p:txBody>
          <a:bodyPr anchor="t"/>
          <a:lstStyle/>
          <a:p>
            <a:pPr lvl="0" indent="-342900"/>
            <a:r>
              <a:rPr lang="zh-CN" altLang="en-US"/>
              <a:t>单击此处编辑母版文本样式</a:t>
            </a:r>
          </a:p>
          <a:p>
            <a:pPr lvl="1" indent="-285750"/>
            <a:r>
              <a:rPr lang="zh-CN" altLang="en-US"/>
              <a:t>第二级</a:t>
            </a:r>
          </a:p>
          <a:p>
            <a:pPr lvl="2" indent="-228600"/>
            <a:r>
              <a:rPr lang="zh-CN" altLang="en-US"/>
              <a:t>第三级</a:t>
            </a:r>
          </a:p>
          <a:p>
            <a:pPr lvl="3" indent="-228600"/>
            <a:r>
              <a:rPr lang="zh-CN" altLang="en-US"/>
              <a:t>第四级</a:t>
            </a:r>
          </a:p>
          <a:p>
            <a:pPr lvl="4" indent="-228600"/>
            <a:r>
              <a:rPr lang="zh-CN" altLang="en-US"/>
              <a:t>第五级</a:t>
            </a:r>
          </a:p>
        </p:txBody>
      </p:sp>
      <p:sp>
        <p:nvSpPr>
          <p:cNvPr id="9220" name="Rectangle 4"/>
          <p:cNvSpPr>
            <a:spLocks noGrp="1"/>
          </p:cNvSpPr>
          <p:nvPr>
            <p:ph type="dt" sz="half" idx="2"/>
          </p:nvPr>
        </p:nvSpPr>
        <p:spPr>
          <a:xfrm>
            <a:off x="457200" y="4684738"/>
            <a:ext cx="2133600" cy="357250"/>
          </a:xfrm>
          <a:prstGeom prst="rect">
            <a:avLst/>
          </a:prstGeom>
          <a:noFill/>
          <a:ln w="9525">
            <a:noFill/>
            <a:miter/>
          </a:ln>
        </p:spPr>
        <p:txBody>
          <a:bodyPr/>
          <a:lstStyle>
            <a:lvl1pPr>
              <a:defRPr sz="1050"/>
            </a:lvl1p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2022/10/31</a:t>
            </a:fld>
            <a:endParaRPr lang="zh-CN" altLang="en-US" strike="noStrike" noProof="1">
              <a:latin typeface="Arial" panose="020B0604020202020204" pitchFamily="34" charset="0"/>
              <a:ea typeface="宋体" panose="02010600030101010101" pitchFamily="2" charset="-122"/>
              <a:cs typeface="+mn-ea"/>
            </a:endParaRPr>
          </a:p>
        </p:txBody>
      </p:sp>
      <p:sp>
        <p:nvSpPr>
          <p:cNvPr id="9221" name="Rectangle 5"/>
          <p:cNvSpPr>
            <a:spLocks noGrp="1"/>
          </p:cNvSpPr>
          <p:nvPr>
            <p:ph type="ftr" sz="quarter" idx="3"/>
          </p:nvPr>
        </p:nvSpPr>
        <p:spPr>
          <a:xfrm>
            <a:off x="3124200" y="4684738"/>
            <a:ext cx="2895600" cy="357250"/>
          </a:xfrm>
          <a:prstGeom prst="rect">
            <a:avLst/>
          </a:prstGeom>
          <a:noFill/>
          <a:ln w="9525">
            <a:noFill/>
            <a:miter/>
          </a:ln>
        </p:spPr>
        <p:txBody>
          <a:bodyPr/>
          <a:lstStyle>
            <a:lvl1pPr algn="ctr">
              <a:defRPr sz="1050"/>
            </a:lvl1pPr>
          </a:lstStyle>
          <a:p>
            <a:pPr lvl="0" fontAlgn="base"/>
            <a:endParaRPr lang="zh-CN" altLang="en-US" strike="noStrike" noProof="1"/>
          </a:p>
        </p:txBody>
      </p:sp>
      <p:sp>
        <p:nvSpPr>
          <p:cNvPr id="9222" name="Rectangle 6"/>
          <p:cNvSpPr>
            <a:spLocks noGrp="1"/>
          </p:cNvSpPr>
          <p:nvPr>
            <p:ph type="sldNum" sz="quarter" idx="4"/>
          </p:nvPr>
        </p:nvSpPr>
        <p:spPr>
          <a:xfrm>
            <a:off x="6553200" y="4684738"/>
            <a:ext cx="2133600" cy="357250"/>
          </a:xfrm>
          <a:prstGeom prst="rect">
            <a:avLst/>
          </a:prstGeom>
          <a:noFill/>
          <a:ln w="9525">
            <a:noFill/>
            <a:miter/>
          </a:ln>
        </p:spPr>
        <p:txBody>
          <a:bodyPr/>
          <a:lstStyle>
            <a:lvl1pPr algn="r">
              <a:defRPr sz="1050"/>
            </a:lvl1p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 bg1="lt1" tx1="dk1" bg2="lt2" tx2="dk2" accent1="accent1" accent2="accent2" accent3="accent3" accent4="accent4" accent5="accent5" accent6="accent6" hlink="hlink" folHlink="folHlink"/>
  <p:sldLayoutIdLst>
    <p:sldLayoutId id="2147483734" r:id="rId1"/>
    <p:sldLayoutId id="2147483735" r:id="rId2"/>
    <p:sldLayoutId id="2147483736" r:id="rId3"/>
    <p:sldLayoutId id="2147483737" r:id="rId4"/>
    <p:sldLayoutId id="2147483738" r:id="rId5"/>
    <p:sldLayoutId id="2147483739" r:id="rId6"/>
    <p:sldLayoutId id="2147483740" r:id="rId7"/>
    <p:sldLayoutId id="2147483741" r:id="rId8"/>
    <p:sldLayoutId id="2147483742" r:id="rId9"/>
    <p:sldLayoutId id="2147483743" r:id="rId10"/>
    <p:sldLayoutId id="2147483744" r:id="rId11"/>
  </p:sldLayoutIdLst>
  <p:hf sldNum="0" hdr="0" ftr="0" dt="0"/>
  <p:txStyles>
    <p:titleStyle>
      <a:lvl1pPr marL="0" lvl="0" indent="0" algn="ctr" defTabSz="685800" eaLnBrk="1" fontAlgn="base" latinLnBrk="0" hangingPunct="1">
        <a:spcBef>
          <a:spcPct val="0"/>
        </a:spcBef>
        <a:spcAft>
          <a:spcPct val="0"/>
        </a:spcAft>
        <a:buClr>
          <a:srgbClr val="000000"/>
        </a:buClr>
        <a:buNone/>
        <a:defRPr sz="3300" b="0" i="0" u="none" kern="1200" baseline="0">
          <a:solidFill>
            <a:schemeClr val="tx2"/>
          </a:solidFill>
          <a:latin typeface="+mj-lt"/>
          <a:ea typeface="+mj-ea"/>
          <a:cs typeface="+mj-cs"/>
        </a:defRPr>
      </a:lvl1pPr>
    </p:titleStyle>
    <p:bodyStyle>
      <a:lvl1pPr marL="257175" lvl="0" indent="-257175" algn="l" defTabSz="685800" eaLnBrk="1" fontAlgn="base" latinLnBrk="0" hangingPunct="1">
        <a:spcBef>
          <a:spcPct val="15000"/>
        </a:spcBef>
        <a:spcAft>
          <a:spcPct val="0"/>
        </a:spcAft>
        <a:buChar char="•"/>
        <a:defRPr sz="2400" b="0" i="0" u="none" kern="1200" baseline="0">
          <a:solidFill>
            <a:schemeClr val="tx1"/>
          </a:solidFill>
          <a:latin typeface="+mn-lt"/>
          <a:ea typeface="+mn-ea"/>
          <a:cs typeface="+mn-cs"/>
        </a:defRPr>
      </a:lvl1pPr>
      <a:lvl2pPr marL="557530" lvl="1" indent="-214630" algn="l" defTabSz="685800" eaLnBrk="0" fontAlgn="base" latinLnBrk="0" hangingPunct="0">
        <a:spcBef>
          <a:spcPct val="15000"/>
        </a:spcBef>
        <a:spcAft>
          <a:spcPct val="0"/>
        </a:spcAft>
        <a:buChar char="–"/>
        <a:defRPr sz="2100" b="0" i="0" u="none" kern="1200" baseline="0">
          <a:solidFill>
            <a:schemeClr val="tx1"/>
          </a:solidFill>
          <a:latin typeface="+mn-lt"/>
          <a:ea typeface="+mn-ea"/>
          <a:cs typeface="+mn-cs"/>
        </a:defRPr>
      </a:lvl2pPr>
      <a:lvl3pPr marL="857250" lvl="2" indent="-171450" algn="l" defTabSz="685800" eaLnBrk="0" fontAlgn="base" latinLnBrk="0" hangingPunct="0">
        <a:spcBef>
          <a:spcPct val="15000"/>
        </a:spcBef>
        <a:spcAft>
          <a:spcPct val="0"/>
        </a:spcAft>
        <a:buChar char="•"/>
        <a:defRPr sz="1800" b="0" i="0" u="none" kern="1200" baseline="0">
          <a:solidFill>
            <a:schemeClr val="tx1"/>
          </a:solidFill>
          <a:latin typeface="+mn-lt"/>
          <a:ea typeface="+mn-ea"/>
          <a:cs typeface="+mn-cs"/>
        </a:defRPr>
      </a:lvl3pPr>
      <a:lvl4pPr marL="1200150" lvl="3"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4pPr>
      <a:lvl5pPr marL="1543050" lvl="4"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5pPr>
      <a:lvl6pPr marL="1886585" lvl="5"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6pPr>
      <a:lvl7pPr marL="2229485" lvl="6"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7pPr>
      <a:lvl8pPr marL="2572385" lvl="7"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8pPr>
      <a:lvl9pPr marL="2915285" lvl="8"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9pPr>
    </p:bodyStyle>
    <p:otherStyle>
      <a:lvl1pPr marL="0" lvl="0"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1pPr>
      <a:lvl2pPr marL="342900" lvl="1"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2pPr>
      <a:lvl3pPr marL="685800" lvl="2"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3pPr>
      <a:lvl4pPr marL="1028700" lvl="3"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4pPr>
      <a:lvl5pPr marL="1371600" lvl="4"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5pPr>
      <a:lvl6pPr marL="1714500" lvl="5"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6pPr>
      <a:lvl7pPr marL="2058035" lvl="6"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7pPr>
      <a:lvl8pPr marL="2400935" lvl="7"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8pPr>
      <a:lvl9pPr marL="2743835" lvl="8"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gradFill rotWithShape="0">
          <a:gsLst>
            <a:gs pos="0">
              <a:srgbClr val="000058"/>
            </a:gs>
            <a:gs pos="100000">
              <a:schemeClr val="bg1"/>
            </a:gs>
          </a:gsLst>
          <a:lin ang="2700000" scaled="1"/>
          <a:tileRect/>
        </a:gradFill>
        <a:effectLst/>
      </p:bgPr>
    </p:bg>
    <p:spTree>
      <p:nvGrpSpPr>
        <p:cNvPr id="1" name=""/>
        <p:cNvGrpSpPr/>
        <p:nvPr/>
      </p:nvGrpSpPr>
      <p:grpSpPr>
        <a:xfrm>
          <a:off x="0" y="0"/>
          <a:ext cx="0" cy="0"/>
          <a:chOff x="0" y="0"/>
          <a:chExt cx="0" cy="0"/>
        </a:xfrm>
      </p:grpSpPr>
      <p:grpSp>
        <p:nvGrpSpPr>
          <p:cNvPr id="9218" name="组合 10241"/>
          <p:cNvGrpSpPr/>
          <p:nvPr/>
        </p:nvGrpSpPr>
        <p:grpSpPr>
          <a:xfrm>
            <a:off x="0" y="0"/>
            <a:ext cx="9144000" cy="5143209"/>
            <a:chOff x="0" y="0"/>
            <a:chExt cx="5760" cy="4319"/>
          </a:xfrm>
        </p:grpSpPr>
        <p:sp>
          <p:nvSpPr>
            <p:cNvPr id="9219" name="任意多边形 10242"/>
            <p:cNvSpPr/>
            <p:nvPr/>
          </p:nvSpPr>
          <p:spPr>
            <a:xfrm>
              <a:off x="0" y="12"/>
              <a:ext cx="5758" cy="3273"/>
            </a:xfrm>
            <a:custGeom>
              <a:avLst/>
              <a:gdLst/>
              <a:ahLst/>
              <a:cxnLst/>
              <a:rect l="0" t="0" r="0" b="0"/>
              <a:pathLst>
                <a:path w="5740" h="3273">
                  <a:moveTo>
                    <a:pt x="3193" y="1816"/>
                  </a:moveTo>
                  <a:lnTo>
                    <a:pt x="0" y="0"/>
                  </a:lnTo>
                  <a:lnTo>
                    <a:pt x="0" y="522"/>
                  </a:lnTo>
                  <a:lnTo>
                    <a:pt x="3037" y="1978"/>
                  </a:lnTo>
                  <a:lnTo>
                    <a:pt x="5740" y="3273"/>
                  </a:lnTo>
                  <a:lnTo>
                    <a:pt x="5740" y="3267"/>
                  </a:lnTo>
                  <a:lnTo>
                    <a:pt x="3193" y="1816"/>
                  </a:lnTo>
                  <a:lnTo>
                    <a:pt x="3193" y="1816"/>
                  </a:lnTo>
                  <a:close/>
                </a:path>
              </a:pathLst>
            </a:custGeom>
            <a:gradFill rotWithShape="0">
              <a:gsLst>
                <a:gs pos="0">
                  <a:srgbClr val="000051"/>
                </a:gs>
                <a:gs pos="100000">
                  <a:schemeClr val="bg2"/>
                </a:gs>
              </a:gsLst>
              <a:lin ang="0" scaled="1"/>
              <a:tileRect/>
            </a:gradFill>
            <a:ln w="9525">
              <a:noFill/>
            </a:ln>
          </p:spPr>
          <p:txBody>
            <a:bodyPr/>
            <a:lstStyle/>
            <a:p>
              <a:endParaRPr lang="en-US" sz="100"/>
            </a:p>
          </p:txBody>
        </p:sp>
        <p:sp>
          <p:nvSpPr>
            <p:cNvPr id="9220" name="任意多边形 10243"/>
            <p:cNvSpPr/>
            <p:nvPr/>
          </p:nvSpPr>
          <p:spPr>
            <a:xfrm>
              <a:off x="149" y="0"/>
              <a:ext cx="5609" cy="3243"/>
            </a:xfrm>
            <a:custGeom>
              <a:avLst/>
              <a:gdLst/>
              <a:ahLst/>
              <a:cxnLst/>
              <a:rect l="0" t="0" r="0" b="0"/>
              <a:pathLst>
                <a:path w="5591" h="3243">
                  <a:moveTo>
                    <a:pt x="3163" y="1714"/>
                  </a:moveTo>
                  <a:lnTo>
                    <a:pt x="431" y="0"/>
                  </a:lnTo>
                  <a:lnTo>
                    <a:pt x="0" y="0"/>
                  </a:lnTo>
                  <a:lnTo>
                    <a:pt x="3086" y="1786"/>
                  </a:lnTo>
                  <a:lnTo>
                    <a:pt x="5591" y="3243"/>
                  </a:lnTo>
                  <a:lnTo>
                    <a:pt x="5591" y="3237"/>
                  </a:lnTo>
                  <a:lnTo>
                    <a:pt x="3163" y="1714"/>
                  </a:lnTo>
                  <a:lnTo>
                    <a:pt x="3163" y="1714"/>
                  </a:lnTo>
                  <a:close/>
                </a:path>
              </a:pathLst>
            </a:custGeom>
            <a:gradFill rotWithShape="0">
              <a:gsLst>
                <a:gs pos="0">
                  <a:srgbClr val="00005D"/>
                </a:gs>
                <a:gs pos="100000">
                  <a:schemeClr val="bg1"/>
                </a:gs>
              </a:gsLst>
              <a:lin ang="2700000" scaled="1"/>
              <a:tileRect/>
            </a:gradFill>
            <a:ln w="9525">
              <a:noFill/>
            </a:ln>
          </p:spPr>
          <p:txBody>
            <a:bodyPr/>
            <a:lstStyle/>
            <a:p>
              <a:endParaRPr lang="en-US" sz="100"/>
            </a:p>
          </p:txBody>
        </p:sp>
        <p:sp>
          <p:nvSpPr>
            <p:cNvPr id="9221" name="任意多边形 10244"/>
            <p:cNvSpPr/>
            <p:nvPr/>
          </p:nvSpPr>
          <p:spPr>
            <a:xfrm>
              <a:off x="0" y="3433"/>
              <a:ext cx="4038" cy="191"/>
            </a:xfrm>
            <a:custGeom>
              <a:avLst/>
              <a:gdLst/>
              <a:ahLst/>
              <a:cxnLst/>
              <a:rect l="0" t="0" r="0" b="0"/>
              <a:pathLst>
                <a:path w="4042" h="192">
                  <a:moveTo>
                    <a:pt x="0" y="156"/>
                  </a:moveTo>
                  <a:lnTo>
                    <a:pt x="4042" y="192"/>
                  </a:lnTo>
                  <a:lnTo>
                    <a:pt x="4042" y="144"/>
                  </a:lnTo>
                  <a:lnTo>
                    <a:pt x="0" y="0"/>
                  </a:lnTo>
                  <a:lnTo>
                    <a:pt x="0" y="156"/>
                  </a:lnTo>
                  <a:lnTo>
                    <a:pt x="0" y="156"/>
                  </a:lnTo>
                  <a:close/>
                </a:path>
              </a:pathLst>
            </a:custGeom>
            <a:gradFill rotWithShape="0">
              <a:gsLst>
                <a:gs pos="0">
                  <a:srgbClr val="000061"/>
                </a:gs>
                <a:gs pos="100000">
                  <a:schemeClr val="bg2"/>
                </a:gs>
              </a:gsLst>
              <a:lin ang="0" scaled="1"/>
              <a:tileRect/>
            </a:gradFill>
            <a:ln w="9525">
              <a:noFill/>
            </a:ln>
          </p:spPr>
          <p:txBody>
            <a:bodyPr/>
            <a:lstStyle/>
            <a:p>
              <a:endParaRPr lang="en-US" sz="100"/>
            </a:p>
          </p:txBody>
        </p:sp>
        <p:sp>
          <p:nvSpPr>
            <p:cNvPr id="9222" name="任意多边形 10245"/>
            <p:cNvSpPr/>
            <p:nvPr/>
          </p:nvSpPr>
          <p:spPr>
            <a:xfrm>
              <a:off x="4038" y="3577"/>
              <a:ext cx="1720" cy="65"/>
            </a:xfrm>
            <a:custGeom>
              <a:avLst/>
              <a:gdLst/>
              <a:ahLst/>
              <a:cxnLst/>
              <a:rect l="0" t="0" r="0" b="0"/>
              <a:pathLst>
                <a:path w="1722" h="66">
                  <a:moveTo>
                    <a:pt x="1722" y="66"/>
                  </a:moveTo>
                  <a:lnTo>
                    <a:pt x="1722" y="60"/>
                  </a:lnTo>
                  <a:lnTo>
                    <a:pt x="0" y="0"/>
                  </a:lnTo>
                  <a:lnTo>
                    <a:pt x="0" y="48"/>
                  </a:lnTo>
                  <a:lnTo>
                    <a:pt x="1722" y="66"/>
                  </a:lnTo>
                  <a:lnTo>
                    <a:pt x="1722" y="66"/>
                  </a:lnTo>
                  <a:close/>
                </a:path>
              </a:pathLst>
            </a:custGeom>
            <a:gradFill rotWithShape="0">
              <a:gsLst>
                <a:gs pos="0">
                  <a:schemeClr val="bg2"/>
                </a:gs>
                <a:gs pos="100000">
                  <a:schemeClr val="bg1"/>
                </a:gs>
              </a:gsLst>
              <a:lin ang="0" scaled="1"/>
              <a:tileRect/>
            </a:gradFill>
            <a:ln w="9525">
              <a:noFill/>
            </a:ln>
          </p:spPr>
          <p:txBody>
            <a:bodyPr/>
            <a:lstStyle/>
            <a:p>
              <a:endParaRPr lang="en-US" sz="100"/>
            </a:p>
          </p:txBody>
        </p:sp>
        <p:sp>
          <p:nvSpPr>
            <p:cNvPr id="9223" name="任意多边形 10246"/>
            <p:cNvSpPr/>
            <p:nvPr/>
          </p:nvSpPr>
          <p:spPr>
            <a:xfrm>
              <a:off x="0" y="3726"/>
              <a:ext cx="4784" cy="329"/>
            </a:xfrm>
            <a:custGeom>
              <a:avLst/>
              <a:gdLst/>
              <a:ahLst/>
              <a:cxnLst/>
              <a:rect l="0" t="0" r="0" b="0"/>
              <a:pathLst>
                <a:path w="4789" h="329">
                  <a:moveTo>
                    <a:pt x="0" y="329"/>
                  </a:moveTo>
                  <a:lnTo>
                    <a:pt x="4789" y="77"/>
                  </a:lnTo>
                  <a:lnTo>
                    <a:pt x="4789" y="0"/>
                  </a:lnTo>
                  <a:lnTo>
                    <a:pt x="0" y="107"/>
                  </a:lnTo>
                  <a:lnTo>
                    <a:pt x="0" y="329"/>
                  </a:lnTo>
                  <a:lnTo>
                    <a:pt x="0" y="329"/>
                  </a:lnTo>
                  <a:close/>
                </a:path>
              </a:pathLst>
            </a:custGeom>
            <a:gradFill rotWithShape="0">
              <a:gsLst>
                <a:gs pos="0">
                  <a:srgbClr val="00007D"/>
                </a:gs>
                <a:gs pos="100000">
                  <a:schemeClr val="bg1"/>
                </a:gs>
              </a:gsLst>
              <a:lin ang="0" scaled="1"/>
              <a:tileRect/>
            </a:gradFill>
            <a:ln w="9525">
              <a:noFill/>
            </a:ln>
          </p:spPr>
          <p:txBody>
            <a:bodyPr/>
            <a:lstStyle/>
            <a:p>
              <a:endParaRPr lang="en-US" sz="100"/>
            </a:p>
          </p:txBody>
        </p:sp>
        <p:sp>
          <p:nvSpPr>
            <p:cNvPr id="9224" name="任意多边形 10247"/>
            <p:cNvSpPr/>
            <p:nvPr/>
          </p:nvSpPr>
          <p:spPr>
            <a:xfrm>
              <a:off x="4784" y="3702"/>
              <a:ext cx="974" cy="101"/>
            </a:xfrm>
            <a:custGeom>
              <a:avLst/>
              <a:gdLst/>
              <a:ahLst/>
              <a:cxnLst/>
              <a:rect l="0" t="0" r="0" b="0"/>
              <a:pathLst>
                <a:path w="975" h="101">
                  <a:moveTo>
                    <a:pt x="975" y="48"/>
                  </a:moveTo>
                  <a:lnTo>
                    <a:pt x="975" y="0"/>
                  </a:lnTo>
                  <a:lnTo>
                    <a:pt x="0" y="24"/>
                  </a:lnTo>
                  <a:lnTo>
                    <a:pt x="0" y="101"/>
                  </a:lnTo>
                  <a:lnTo>
                    <a:pt x="975" y="48"/>
                  </a:lnTo>
                  <a:lnTo>
                    <a:pt x="975" y="48"/>
                  </a:lnTo>
                  <a:close/>
                </a:path>
              </a:pathLst>
            </a:custGeom>
            <a:solidFill>
              <a:schemeClr val="bg1"/>
            </a:solidFill>
            <a:ln w="9525">
              <a:noFill/>
            </a:ln>
          </p:spPr>
          <p:txBody>
            <a:bodyPr/>
            <a:lstStyle/>
            <a:p>
              <a:endParaRPr lang="en-US" sz="100"/>
            </a:p>
          </p:txBody>
        </p:sp>
        <p:sp>
          <p:nvSpPr>
            <p:cNvPr id="9225" name="任意多边形 10248"/>
            <p:cNvSpPr/>
            <p:nvPr/>
          </p:nvSpPr>
          <p:spPr>
            <a:xfrm>
              <a:off x="3619" y="3815"/>
              <a:ext cx="2139" cy="198"/>
            </a:xfrm>
            <a:custGeom>
              <a:avLst/>
              <a:gdLst/>
              <a:ahLst/>
              <a:cxnLst/>
              <a:rect l="0" t="0" r="0" b="0"/>
              <a:pathLst>
                <a:path w="2141" h="198">
                  <a:moveTo>
                    <a:pt x="2141" y="0"/>
                  </a:moveTo>
                  <a:lnTo>
                    <a:pt x="0" y="156"/>
                  </a:lnTo>
                  <a:lnTo>
                    <a:pt x="0" y="198"/>
                  </a:lnTo>
                  <a:lnTo>
                    <a:pt x="2141" y="0"/>
                  </a:lnTo>
                  <a:lnTo>
                    <a:pt x="2141" y="0"/>
                  </a:lnTo>
                  <a:close/>
                </a:path>
              </a:pathLst>
            </a:custGeom>
            <a:solidFill>
              <a:schemeClr val="bg1"/>
            </a:solidFill>
            <a:ln w="9525">
              <a:noFill/>
            </a:ln>
          </p:spPr>
          <p:txBody>
            <a:bodyPr/>
            <a:lstStyle/>
            <a:p>
              <a:endParaRPr lang="en-US" sz="100"/>
            </a:p>
          </p:txBody>
        </p:sp>
        <p:sp>
          <p:nvSpPr>
            <p:cNvPr id="9226" name="任意多边形 10249"/>
            <p:cNvSpPr/>
            <p:nvPr/>
          </p:nvSpPr>
          <p:spPr>
            <a:xfrm>
              <a:off x="0" y="3971"/>
              <a:ext cx="3619" cy="348"/>
            </a:xfrm>
            <a:custGeom>
              <a:avLst/>
              <a:gdLst/>
              <a:ahLst/>
              <a:cxnLst/>
              <a:rect l="0" t="0" r="0" b="0"/>
              <a:pathLst>
                <a:path w="3623" h="348">
                  <a:moveTo>
                    <a:pt x="0" y="348"/>
                  </a:moveTo>
                  <a:lnTo>
                    <a:pt x="311" y="348"/>
                  </a:lnTo>
                  <a:lnTo>
                    <a:pt x="3623" y="42"/>
                  </a:lnTo>
                  <a:lnTo>
                    <a:pt x="3623" y="0"/>
                  </a:lnTo>
                  <a:lnTo>
                    <a:pt x="0" y="264"/>
                  </a:lnTo>
                  <a:lnTo>
                    <a:pt x="0" y="348"/>
                  </a:lnTo>
                  <a:lnTo>
                    <a:pt x="0" y="348"/>
                  </a:lnTo>
                  <a:close/>
                </a:path>
              </a:pathLst>
            </a:custGeom>
            <a:gradFill rotWithShape="0">
              <a:gsLst>
                <a:gs pos="0">
                  <a:srgbClr val="00006F"/>
                </a:gs>
                <a:gs pos="100000">
                  <a:schemeClr val="bg1"/>
                </a:gs>
              </a:gsLst>
              <a:lin ang="0" scaled="1"/>
              <a:tileRect/>
            </a:gradFill>
            <a:ln w="9525">
              <a:noFill/>
            </a:ln>
          </p:spPr>
          <p:txBody>
            <a:bodyPr/>
            <a:lstStyle/>
            <a:p>
              <a:endParaRPr lang="en-US" sz="100"/>
            </a:p>
          </p:txBody>
        </p:sp>
        <p:sp>
          <p:nvSpPr>
            <p:cNvPr id="9227" name="任意多边形 10250"/>
            <p:cNvSpPr/>
            <p:nvPr/>
          </p:nvSpPr>
          <p:spPr>
            <a:xfrm>
              <a:off x="2097" y="4043"/>
              <a:ext cx="2514" cy="276"/>
            </a:xfrm>
            <a:custGeom>
              <a:avLst/>
              <a:gdLst/>
              <a:ahLst/>
              <a:cxnLst/>
              <a:rect l="0" t="0" r="0" b="0"/>
              <a:pathLst>
                <a:path w="2517" h="276">
                  <a:moveTo>
                    <a:pt x="2182" y="276"/>
                  </a:moveTo>
                  <a:lnTo>
                    <a:pt x="2517" y="204"/>
                  </a:lnTo>
                  <a:lnTo>
                    <a:pt x="2260" y="0"/>
                  </a:lnTo>
                  <a:lnTo>
                    <a:pt x="0" y="276"/>
                  </a:lnTo>
                  <a:lnTo>
                    <a:pt x="2182" y="276"/>
                  </a:lnTo>
                  <a:lnTo>
                    <a:pt x="2182" y="276"/>
                  </a:lnTo>
                  <a:close/>
                </a:path>
              </a:pathLst>
            </a:custGeom>
            <a:solidFill>
              <a:schemeClr val="bg1"/>
            </a:solidFill>
            <a:ln w="9525">
              <a:noFill/>
            </a:ln>
          </p:spPr>
          <p:txBody>
            <a:bodyPr/>
            <a:lstStyle/>
            <a:p>
              <a:endParaRPr lang="en-US" sz="100"/>
            </a:p>
          </p:txBody>
        </p:sp>
        <p:sp>
          <p:nvSpPr>
            <p:cNvPr id="9228" name="任意多边形 10251"/>
            <p:cNvSpPr/>
            <p:nvPr/>
          </p:nvSpPr>
          <p:spPr>
            <a:xfrm>
              <a:off x="4354" y="3869"/>
              <a:ext cx="1404" cy="378"/>
            </a:xfrm>
            <a:custGeom>
              <a:avLst/>
              <a:gdLst/>
              <a:ahLst/>
              <a:cxnLst/>
              <a:rect l="0" t="0" r="0" b="0"/>
              <a:pathLst>
                <a:path w="1405" h="378">
                  <a:moveTo>
                    <a:pt x="1405" y="126"/>
                  </a:moveTo>
                  <a:lnTo>
                    <a:pt x="1405" y="0"/>
                  </a:lnTo>
                  <a:lnTo>
                    <a:pt x="0" y="174"/>
                  </a:lnTo>
                  <a:lnTo>
                    <a:pt x="257" y="378"/>
                  </a:lnTo>
                  <a:lnTo>
                    <a:pt x="1405" y="126"/>
                  </a:lnTo>
                  <a:lnTo>
                    <a:pt x="1405" y="126"/>
                  </a:lnTo>
                  <a:close/>
                </a:path>
              </a:pathLst>
            </a:custGeom>
            <a:gradFill rotWithShape="0">
              <a:gsLst>
                <a:gs pos="0">
                  <a:schemeClr val="bg1"/>
                </a:gs>
                <a:gs pos="100000">
                  <a:srgbClr val="08089C"/>
                </a:gs>
              </a:gsLst>
              <a:lin ang="0" scaled="1"/>
              <a:tileRect/>
            </a:gradFill>
            <a:ln w="9525">
              <a:noFill/>
            </a:ln>
          </p:spPr>
          <p:txBody>
            <a:bodyPr/>
            <a:lstStyle/>
            <a:p>
              <a:endParaRPr lang="en-US" sz="100"/>
            </a:p>
          </p:txBody>
        </p:sp>
        <p:sp>
          <p:nvSpPr>
            <p:cNvPr id="9229" name="任意多边形 10252"/>
            <p:cNvSpPr/>
            <p:nvPr/>
          </p:nvSpPr>
          <p:spPr>
            <a:xfrm>
              <a:off x="5030" y="3151"/>
              <a:ext cx="728" cy="240"/>
            </a:xfrm>
            <a:custGeom>
              <a:avLst/>
              <a:gdLst/>
              <a:ahLst/>
              <a:cxnLst/>
              <a:rect l="0" t="0" r="0" b="0"/>
              <a:pathLst>
                <a:path w="729" h="240">
                  <a:moveTo>
                    <a:pt x="729" y="240"/>
                  </a:moveTo>
                  <a:lnTo>
                    <a:pt x="0" y="0"/>
                  </a:lnTo>
                  <a:lnTo>
                    <a:pt x="0" y="6"/>
                  </a:lnTo>
                  <a:lnTo>
                    <a:pt x="729" y="240"/>
                  </a:lnTo>
                  <a:lnTo>
                    <a:pt x="729" y="240"/>
                  </a:lnTo>
                  <a:close/>
                </a:path>
              </a:pathLst>
            </a:custGeom>
            <a:solidFill>
              <a:schemeClr val="bg1"/>
            </a:solidFill>
            <a:ln w="9525">
              <a:noFill/>
            </a:ln>
          </p:spPr>
          <p:txBody>
            <a:bodyPr/>
            <a:lstStyle/>
            <a:p>
              <a:endParaRPr lang="en-US" sz="100"/>
            </a:p>
          </p:txBody>
        </p:sp>
        <p:sp>
          <p:nvSpPr>
            <p:cNvPr id="9230" name="任意多边形 10253"/>
            <p:cNvSpPr/>
            <p:nvPr/>
          </p:nvSpPr>
          <p:spPr>
            <a:xfrm>
              <a:off x="0" y="1486"/>
              <a:ext cx="5030" cy="1671"/>
            </a:xfrm>
            <a:custGeom>
              <a:avLst/>
              <a:gdLst/>
              <a:ahLst/>
              <a:cxnLst/>
              <a:rect l="0" t="0" r="0" b="0"/>
              <a:pathLst>
                <a:path w="5035" h="1672">
                  <a:moveTo>
                    <a:pt x="0" y="72"/>
                  </a:moveTo>
                  <a:lnTo>
                    <a:pt x="5035" y="1672"/>
                  </a:lnTo>
                  <a:lnTo>
                    <a:pt x="5035" y="1666"/>
                  </a:lnTo>
                  <a:lnTo>
                    <a:pt x="0" y="0"/>
                  </a:lnTo>
                  <a:lnTo>
                    <a:pt x="0" y="72"/>
                  </a:lnTo>
                  <a:lnTo>
                    <a:pt x="0" y="72"/>
                  </a:lnTo>
                  <a:close/>
                </a:path>
              </a:pathLst>
            </a:custGeom>
            <a:gradFill rotWithShape="0">
              <a:gsLst>
                <a:gs pos="0">
                  <a:srgbClr val="000053"/>
                </a:gs>
                <a:gs pos="100000">
                  <a:schemeClr val="bg1"/>
                </a:gs>
              </a:gsLst>
              <a:lin ang="2700000" scaled="1"/>
              <a:tileRect/>
            </a:gradFill>
            <a:ln w="9525">
              <a:noFill/>
            </a:ln>
          </p:spPr>
          <p:txBody>
            <a:bodyPr/>
            <a:lstStyle/>
            <a:p>
              <a:endParaRPr lang="en-US" sz="100"/>
            </a:p>
          </p:txBody>
        </p:sp>
        <p:sp>
          <p:nvSpPr>
            <p:cNvPr id="9231" name="任意多边形 10254"/>
            <p:cNvSpPr/>
            <p:nvPr/>
          </p:nvSpPr>
          <p:spPr>
            <a:xfrm>
              <a:off x="5030" y="3049"/>
              <a:ext cx="728" cy="318"/>
            </a:xfrm>
            <a:custGeom>
              <a:avLst/>
              <a:gdLst/>
              <a:ahLst/>
              <a:cxnLst/>
              <a:rect l="0" t="0" r="0" b="0"/>
              <a:pathLst>
                <a:path w="729" h="318">
                  <a:moveTo>
                    <a:pt x="729" y="318"/>
                  </a:moveTo>
                  <a:lnTo>
                    <a:pt x="729" y="312"/>
                  </a:lnTo>
                  <a:lnTo>
                    <a:pt x="0" y="0"/>
                  </a:lnTo>
                  <a:lnTo>
                    <a:pt x="0" y="54"/>
                  </a:lnTo>
                  <a:lnTo>
                    <a:pt x="729" y="318"/>
                  </a:lnTo>
                  <a:lnTo>
                    <a:pt x="729" y="318"/>
                  </a:lnTo>
                  <a:close/>
                </a:path>
              </a:pathLst>
            </a:custGeom>
            <a:gradFill rotWithShape="0">
              <a:gsLst>
                <a:gs pos="0">
                  <a:schemeClr val="bg2"/>
                </a:gs>
                <a:gs pos="100000">
                  <a:schemeClr val="bg1"/>
                </a:gs>
              </a:gsLst>
              <a:lin ang="0" scaled="1"/>
              <a:tileRect/>
            </a:gradFill>
            <a:ln w="9525">
              <a:noFill/>
            </a:ln>
          </p:spPr>
          <p:txBody>
            <a:bodyPr/>
            <a:lstStyle/>
            <a:p>
              <a:endParaRPr lang="en-US" sz="100"/>
            </a:p>
          </p:txBody>
        </p:sp>
        <p:sp>
          <p:nvSpPr>
            <p:cNvPr id="9232" name="任意多边形 10255"/>
            <p:cNvSpPr/>
            <p:nvPr/>
          </p:nvSpPr>
          <p:spPr>
            <a:xfrm>
              <a:off x="0" y="916"/>
              <a:ext cx="5030" cy="2187"/>
            </a:xfrm>
            <a:custGeom>
              <a:avLst/>
              <a:gdLst/>
              <a:ahLst/>
              <a:cxnLst/>
              <a:rect l="0" t="0" r="0" b="0"/>
              <a:pathLst>
                <a:path w="5035" h="2188">
                  <a:moveTo>
                    <a:pt x="0" y="396"/>
                  </a:moveTo>
                  <a:lnTo>
                    <a:pt x="5035" y="2188"/>
                  </a:lnTo>
                  <a:lnTo>
                    <a:pt x="5035" y="2134"/>
                  </a:lnTo>
                  <a:lnTo>
                    <a:pt x="0" y="0"/>
                  </a:lnTo>
                  <a:lnTo>
                    <a:pt x="0" y="396"/>
                  </a:lnTo>
                  <a:lnTo>
                    <a:pt x="0" y="396"/>
                  </a:lnTo>
                  <a:close/>
                </a:path>
              </a:pathLst>
            </a:custGeom>
            <a:gradFill rotWithShape="0">
              <a:gsLst>
                <a:gs pos="0">
                  <a:srgbClr val="000055"/>
                </a:gs>
                <a:gs pos="100000">
                  <a:schemeClr val="bg2"/>
                </a:gs>
              </a:gsLst>
              <a:lin ang="0" scaled="1"/>
              <a:tileRect/>
            </a:gradFill>
            <a:ln w="9525">
              <a:noFill/>
            </a:ln>
          </p:spPr>
          <p:txBody>
            <a:bodyPr/>
            <a:lstStyle/>
            <a:p>
              <a:endParaRPr lang="en-US" sz="100"/>
            </a:p>
          </p:txBody>
        </p:sp>
        <p:sp>
          <p:nvSpPr>
            <p:cNvPr id="9233" name="任意多边形 10256"/>
            <p:cNvSpPr/>
            <p:nvPr/>
          </p:nvSpPr>
          <p:spPr>
            <a:xfrm>
              <a:off x="2294" y="0"/>
              <a:ext cx="3159" cy="2725"/>
            </a:xfrm>
            <a:custGeom>
              <a:avLst/>
              <a:gdLst/>
              <a:ahLst/>
              <a:cxnLst/>
              <a:rect l="0" t="0" r="0" b="0"/>
              <a:pathLst>
                <a:path w="3163" h="2727">
                  <a:moveTo>
                    <a:pt x="0" y="0"/>
                  </a:moveTo>
                  <a:lnTo>
                    <a:pt x="3145" y="2727"/>
                  </a:lnTo>
                  <a:lnTo>
                    <a:pt x="3163" y="2704"/>
                  </a:lnTo>
                  <a:lnTo>
                    <a:pt x="102" y="0"/>
                  </a:lnTo>
                  <a:lnTo>
                    <a:pt x="0" y="0"/>
                  </a:lnTo>
                  <a:lnTo>
                    <a:pt x="0" y="0"/>
                  </a:lnTo>
                  <a:close/>
                </a:path>
              </a:pathLst>
            </a:custGeom>
            <a:gradFill rotWithShape="0">
              <a:gsLst>
                <a:gs pos="0">
                  <a:srgbClr val="00006B"/>
                </a:gs>
                <a:gs pos="100000">
                  <a:schemeClr val="bg1"/>
                </a:gs>
              </a:gsLst>
              <a:lin ang="2700000" scaled="1"/>
              <a:tileRect/>
            </a:gradFill>
            <a:ln w="9525">
              <a:noFill/>
            </a:ln>
          </p:spPr>
          <p:txBody>
            <a:bodyPr/>
            <a:lstStyle/>
            <a:p>
              <a:endParaRPr lang="en-US" sz="100"/>
            </a:p>
          </p:txBody>
        </p:sp>
        <p:sp>
          <p:nvSpPr>
            <p:cNvPr id="9234" name="任意多边形 10257"/>
            <p:cNvSpPr/>
            <p:nvPr/>
          </p:nvSpPr>
          <p:spPr>
            <a:xfrm>
              <a:off x="5435" y="2702"/>
              <a:ext cx="323" cy="299"/>
            </a:xfrm>
            <a:custGeom>
              <a:avLst/>
              <a:gdLst/>
              <a:ahLst/>
              <a:cxnLst/>
              <a:rect l="0" t="0" r="0" b="0"/>
              <a:pathLst>
                <a:path w="323" h="299">
                  <a:moveTo>
                    <a:pt x="323" y="299"/>
                  </a:moveTo>
                  <a:lnTo>
                    <a:pt x="323" y="263"/>
                  </a:lnTo>
                  <a:lnTo>
                    <a:pt x="18" y="0"/>
                  </a:lnTo>
                  <a:lnTo>
                    <a:pt x="0" y="23"/>
                  </a:lnTo>
                  <a:lnTo>
                    <a:pt x="323" y="299"/>
                  </a:lnTo>
                  <a:lnTo>
                    <a:pt x="323" y="299"/>
                  </a:lnTo>
                  <a:close/>
                </a:path>
              </a:pathLst>
            </a:custGeom>
            <a:gradFill rotWithShape="0">
              <a:gsLst>
                <a:gs pos="0">
                  <a:schemeClr val="bg1"/>
                </a:gs>
                <a:gs pos="100000">
                  <a:srgbClr val="0F0F9F"/>
                </a:gs>
              </a:gsLst>
              <a:lin ang="2700000" scaled="1"/>
              <a:tileRect/>
            </a:gradFill>
            <a:ln w="9525">
              <a:noFill/>
            </a:ln>
          </p:spPr>
          <p:txBody>
            <a:bodyPr/>
            <a:lstStyle/>
            <a:p>
              <a:endParaRPr lang="en-US" sz="100"/>
            </a:p>
          </p:txBody>
        </p:sp>
        <p:sp>
          <p:nvSpPr>
            <p:cNvPr id="9235" name="任意多边形 10258"/>
            <p:cNvSpPr/>
            <p:nvPr/>
          </p:nvSpPr>
          <p:spPr>
            <a:xfrm>
              <a:off x="5477" y="2588"/>
              <a:ext cx="281" cy="335"/>
            </a:xfrm>
            <a:custGeom>
              <a:avLst/>
              <a:gdLst/>
              <a:ahLst/>
              <a:cxnLst/>
              <a:rect l="0" t="0" r="0" b="0"/>
              <a:pathLst>
                <a:path w="281" h="335">
                  <a:moveTo>
                    <a:pt x="281" y="335"/>
                  </a:moveTo>
                  <a:lnTo>
                    <a:pt x="281" y="173"/>
                  </a:lnTo>
                  <a:lnTo>
                    <a:pt x="96" y="0"/>
                  </a:lnTo>
                  <a:lnTo>
                    <a:pt x="0" y="90"/>
                  </a:lnTo>
                  <a:lnTo>
                    <a:pt x="281" y="335"/>
                  </a:lnTo>
                  <a:lnTo>
                    <a:pt x="281" y="335"/>
                  </a:lnTo>
                  <a:close/>
                </a:path>
              </a:pathLst>
            </a:custGeom>
            <a:solidFill>
              <a:schemeClr val="bg1"/>
            </a:solidFill>
            <a:ln w="9525">
              <a:noFill/>
            </a:ln>
          </p:spPr>
          <p:txBody>
            <a:bodyPr/>
            <a:lstStyle/>
            <a:p>
              <a:endParaRPr lang="en-US" sz="100"/>
            </a:p>
          </p:txBody>
        </p:sp>
        <p:sp>
          <p:nvSpPr>
            <p:cNvPr id="9236" name="任意多边形 10259"/>
            <p:cNvSpPr/>
            <p:nvPr/>
          </p:nvSpPr>
          <p:spPr>
            <a:xfrm>
              <a:off x="2454" y="0"/>
              <a:ext cx="3119" cy="2678"/>
            </a:xfrm>
            <a:custGeom>
              <a:avLst/>
              <a:gdLst/>
              <a:ahLst/>
              <a:cxnLst/>
              <a:rect l="0" t="0" r="0" b="0"/>
              <a:pathLst>
                <a:path w="3122" h="2680">
                  <a:moveTo>
                    <a:pt x="0" y="0"/>
                  </a:moveTo>
                  <a:lnTo>
                    <a:pt x="3026" y="2680"/>
                  </a:lnTo>
                  <a:lnTo>
                    <a:pt x="3122" y="2590"/>
                  </a:lnTo>
                  <a:lnTo>
                    <a:pt x="383" y="0"/>
                  </a:lnTo>
                  <a:lnTo>
                    <a:pt x="0" y="0"/>
                  </a:lnTo>
                  <a:lnTo>
                    <a:pt x="0" y="0"/>
                  </a:lnTo>
                  <a:close/>
                </a:path>
              </a:pathLst>
            </a:custGeom>
            <a:gradFill rotWithShape="0">
              <a:gsLst>
                <a:gs pos="0">
                  <a:srgbClr val="000047"/>
                </a:gs>
                <a:gs pos="100000">
                  <a:schemeClr val="bg1"/>
                </a:gs>
              </a:gsLst>
              <a:lin ang="2700000" scaled="1"/>
              <a:tileRect/>
            </a:gradFill>
            <a:ln w="9525">
              <a:noFill/>
            </a:ln>
          </p:spPr>
          <p:txBody>
            <a:bodyPr/>
            <a:lstStyle/>
            <a:p>
              <a:endParaRPr lang="en-US" sz="100"/>
            </a:p>
          </p:txBody>
        </p:sp>
        <p:sp>
          <p:nvSpPr>
            <p:cNvPr id="9237" name="任意多边形 10260"/>
            <p:cNvSpPr/>
            <p:nvPr/>
          </p:nvSpPr>
          <p:spPr>
            <a:xfrm>
              <a:off x="5626" y="2534"/>
              <a:ext cx="132" cy="132"/>
            </a:xfrm>
            <a:custGeom>
              <a:avLst/>
              <a:gdLst/>
              <a:ahLst/>
              <a:cxnLst/>
              <a:rect l="0" t="0" r="0" b="0"/>
              <a:pathLst>
                <a:path w="132" h="132">
                  <a:moveTo>
                    <a:pt x="132" y="132"/>
                  </a:moveTo>
                  <a:lnTo>
                    <a:pt x="0" y="0"/>
                  </a:lnTo>
                  <a:lnTo>
                    <a:pt x="0" y="0"/>
                  </a:lnTo>
                  <a:lnTo>
                    <a:pt x="132" y="132"/>
                  </a:lnTo>
                  <a:lnTo>
                    <a:pt x="132" y="132"/>
                  </a:lnTo>
                  <a:close/>
                </a:path>
              </a:pathLst>
            </a:custGeom>
            <a:solidFill>
              <a:srgbClr val="FF9999"/>
            </a:solidFill>
            <a:ln w="9525">
              <a:noFill/>
            </a:ln>
          </p:spPr>
          <p:txBody>
            <a:bodyPr/>
            <a:lstStyle/>
            <a:p>
              <a:endParaRPr lang="en-US" sz="100"/>
            </a:p>
          </p:txBody>
        </p:sp>
        <p:sp>
          <p:nvSpPr>
            <p:cNvPr id="9238" name="任意多边形 10261"/>
            <p:cNvSpPr/>
            <p:nvPr/>
          </p:nvSpPr>
          <p:spPr>
            <a:xfrm>
              <a:off x="3112" y="0"/>
              <a:ext cx="2514" cy="2534"/>
            </a:xfrm>
            <a:custGeom>
              <a:avLst/>
              <a:gdLst/>
              <a:ahLst/>
              <a:cxnLst/>
              <a:rect l="0" t="0" r="0" b="0"/>
              <a:pathLst>
                <a:path w="2517" h="2536">
                  <a:moveTo>
                    <a:pt x="0" y="0"/>
                  </a:moveTo>
                  <a:lnTo>
                    <a:pt x="2517" y="2536"/>
                  </a:lnTo>
                  <a:lnTo>
                    <a:pt x="2517" y="2536"/>
                  </a:lnTo>
                  <a:lnTo>
                    <a:pt x="66" y="0"/>
                  </a:lnTo>
                  <a:lnTo>
                    <a:pt x="0" y="0"/>
                  </a:lnTo>
                  <a:lnTo>
                    <a:pt x="0" y="0"/>
                  </a:lnTo>
                  <a:close/>
                </a:path>
              </a:pathLst>
            </a:custGeom>
            <a:gradFill rotWithShape="0">
              <a:gsLst>
                <a:gs pos="0">
                  <a:srgbClr val="00004F"/>
                </a:gs>
                <a:gs pos="100000">
                  <a:schemeClr val="bg1"/>
                </a:gs>
              </a:gsLst>
              <a:lin ang="2700000" scaled="1"/>
              <a:tileRect/>
            </a:gradFill>
            <a:ln w="9525">
              <a:noFill/>
            </a:ln>
          </p:spPr>
          <p:txBody>
            <a:bodyPr/>
            <a:lstStyle/>
            <a:p>
              <a:endParaRPr lang="en-US" sz="100"/>
            </a:p>
          </p:txBody>
        </p:sp>
        <p:sp>
          <p:nvSpPr>
            <p:cNvPr id="9239" name="任意多边形 10262"/>
            <p:cNvSpPr/>
            <p:nvPr/>
          </p:nvSpPr>
          <p:spPr>
            <a:xfrm>
              <a:off x="3488" y="0"/>
              <a:ext cx="2198" cy="2480"/>
            </a:xfrm>
            <a:custGeom>
              <a:avLst/>
              <a:gdLst/>
              <a:ahLst/>
              <a:cxnLst/>
              <a:rect l="0" t="0" r="0" b="0"/>
              <a:pathLst>
                <a:path w="2200" h="2482">
                  <a:moveTo>
                    <a:pt x="0" y="0"/>
                  </a:moveTo>
                  <a:lnTo>
                    <a:pt x="2188" y="2482"/>
                  </a:lnTo>
                  <a:lnTo>
                    <a:pt x="2200" y="2476"/>
                  </a:lnTo>
                  <a:lnTo>
                    <a:pt x="317" y="0"/>
                  </a:lnTo>
                  <a:lnTo>
                    <a:pt x="0" y="0"/>
                  </a:lnTo>
                  <a:lnTo>
                    <a:pt x="0" y="0"/>
                  </a:lnTo>
                  <a:close/>
                </a:path>
              </a:pathLst>
            </a:custGeom>
            <a:gradFill rotWithShape="0">
              <a:gsLst>
                <a:gs pos="0">
                  <a:srgbClr val="000065"/>
                </a:gs>
                <a:gs pos="100000">
                  <a:schemeClr val="bg2"/>
                </a:gs>
              </a:gsLst>
              <a:lin ang="5400000" scaled="1"/>
              <a:tileRect/>
            </a:gradFill>
            <a:ln w="9525">
              <a:noFill/>
            </a:ln>
          </p:spPr>
          <p:txBody>
            <a:bodyPr/>
            <a:lstStyle/>
            <a:p>
              <a:endParaRPr lang="en-US" sz="100"/>
            </a:p>
          </p:txBody>
        </p:sp>
        <p:sp>
          <p:nvSpPr>
            <p:cNvPr id="9240" name="任意多边形 10263"/>
            <p:cNvSpPr/>
            <p:nvPr/>
          </p:nvSpPr>
          <p:spPr>
            <a:xfrm>
              <a:off x="5674" y="2474"/>
              <a:ext cx="84" cy="96"/>
            </a:xfrm>
            <a:custGeom>
              <a:avLst/>
              <a:gdLst/>
              <a:ahLst/>
              <a:cxnLst/>
              <a:rect l="0" t="0" r="0" b="0"/>
              <a:pathLst>
                <a:path w="84" h="96">
                  <a:moveTo>
                    <a:pt x="84" y="96"/>
                  </a:moveTo>
                  <a:lnTo>
                    <a:pt x="84" y="90"/>
                  </a:lnTo>
                  <a:lnTo>
                    <a:pt x="12" y="0"/>
                  </a:lnTo>
                  <a:lnTo>
                    <a:pt x="0" y="6"/>
                  </a:lnTo>
                  <a:lnTo>
                    <a:pt x="84" y="96"/>
                  </a:lnTo>
                  <a:lnTo>
                    <a:pt x="84" y="96"/>
                  </a:lnTo>
                  <a:close/>
                </a:path>
              </a:pathLst>
            </a:custGeom>
            <a:gradFill rotWithShape="0">
              <a:gsLst>
                <a:gs pos="0">
                  <a:schemeClr val="bg1"/>
                </a:gs>
                <a:gs pos="100000">
                  <a:srgbClr val="1717A2"/>
                </a:gs>
              </a:gsLst>
              <a:lin ang="2700000" scaled="1"/>
              <a:tileRect/>
            </a:gradFill>
            <a:ln w="9525">
              <a:noFill/>
            </a:ln>
          </p:spPr>
          <p:txBody>
            <a:bodyPr/>
            <a:lstStyle/>
            <a:p>
              <a:endParaRPr lang="en-US" sz="100"/>
            </a:p>
          </p:txBody>
        </p:sp>
        <p:sp>
          <p:nvSpPr>
            <p:cNvPr id="9241" name="任意多边形 10264"/>
            <p:cNvSpPr/>
            <p:nvPr/>
          </p:nvSpPr>
          <p:spPr>
            <a:xfrm>
              <a:off x="5603" y="850"/>
              <a:ext cx="155" cy="516"/>
            </a:xfrm>
            <a:custGeom>
              <a:avLst/>
              <a:gdLst/>
              <a:ahLst/>
              <a:cxnLst/>
              <a:rect l="0" t="0" r="0" b="0"/>
              <a:pathLst>
                <a:path w="155" h="516">
                  <a:moveTo>
                    <a:pt x="155" y="516"/>
                  </a:moveTo>
                  <a:lnTo>
                    <a:pt x="155" y="204"/>
                  </a:lnTo>
                  <a:lnTo>
                    <a:pt x="77" y="0"/>
                  </a:lnTo>
                  <a:lnTo>
                    <a:pt x="0" y="192"/>
                  </a:lnTo>
                  <a:lnTo>
                    <a:pt x="155" y="516"/>
                  </a:lnTo>
                  <a:lnTo>
                    <a:pt x="155" y="516"/>
                  </a:lnTo>
                  <a:close/>
                </a:path>
              </a:pathLst>
            </a:custGeom>
            <a:solidFill>
              <a:schemeClr val="bg2"/>
            </a:solidFill>
            <a:ln w="9525">
              <a:noFill/>
            </a:ln>
          </p:spPr>
          <p:txBody>
            <a:bodyPr/>
            <a:lstStyle/>
            <a:p>
              <a:endParaRPr lang="en-US" sz="100"/>
            </a:p>
          </p:txBody>
        </p:sp>
        <p:sp>
          <p:nvSpPr>
            <p:cNvPr id="9242" name="任意多边形 10265"/>
            <p:cNvSpPr/>
            <p:nvPr/>
          </p:nvSpPr>
          <p:spPr>
            <a:xfrm>
              <a:off x="5107" y="0"/>
              <a:ext cx="573" cy="1042"/>
            </a:xfrm>
            <a:custGeom>
              <a:avLst/>
              <a:gdLst/>
              <a:ahLst/>
              <a:cxnLst/>
              <a:rect l="0" t="0" r="0" b="0"/>
              <a:pathLst>
                <a:path w="574" h="1043">
                  <a:moveTo>
                    <a:pt x="0" y="0"/>
                  </a:moveTo>
                  <a:lnTo>
                    <a:pt x="497" y="1043"/>
                  </a:lnTo>
                  <a:lnTo>
                    <a:pt x="574" y="851"/>
                  </a:lnTo>
                  <a:lnTo>
                    <a:pt x="251" y="0"/>
                  </a:lnTo>
                  <a:lnTo>
                    <a:pt x="0" y="0"/>
                  </a:lnTo>
                  <a:lnTo>
                    <a:pt x="0" y="0"/>
                  </a:lnTo>
                  <a:close/>
                </a:path>
              </a:pathLst>
            </a:custGeom>
            <a:gradFill rotWithShape="0">
              <a:gsLst>
                <a:gs pos="0">
                  <a:srgbClr val="000055"/>
                </a:gs>
                <a:gs pos="100000">
                  <a:schemeClr val="bg2"/>
                </a:gs>
              </a:gsLst>
              <a:lin ang="5400000" scaled="1"/>
              <a:tileRect/>
            </a:gradFill>
            <a:ln w="9525">
              <a:noFill/>
            </a:ln>
          </p:spPr>
          <p:txBody>
            <a:bodyPr/>
            <a:lstStyle/>
            <a:p>
              <a:endParaRPr lang="en-US" sz="100"/>
            </a:p>
          </p:txBody>
        </p:sp>
        <p:sp>
          <p:nvSpPr>
            <p:cNvPr id="9243" name="任意多边形 10266"/>
            <p:cNvSpPr/>
            <p:nvPr/>
          </p:nvSpPr>
          <p:spPr>
            <a:xfrm>
              <a:off x="5411" y="0"/>
              <a:ext cx="341" cy="796"/>
            </a:xfrm>
            <a:custGeom>
              <a:avLst/>
              <a:gdLst/>
              <a:ahLst/>
              <a:cxnLst/>
              <a:rect l="0" t="0" r="0" b="0"/>
              <a:pathLst>
                <a:path w="341" h="797">
                  <a:moveTo>
                    <a:pt x="144" y="0"/>
                  </a:moveTo>
                  <a:lnTo>
                    <a:pt x="0" y="0"/>
                  </a:lnTo>
                  <a:lnTo>
                    <a:pt x="287" y="797"/>
                  </a:lnTo>
                  <a:lnTo>
                    <a:pt x="341" y="653"/>
                  </a:lnTo>
                  <a:lnTo>
                    <a:pt x="144" y="0"/>
                  </a:lnTo>
                  <a:lnTo>
                    <a:pt x="144" y="0"/>
                  </a:lnTo>
                  <a:close/>
                </a:path>
              </a:pathLst>
            </a:custGeom>
            <a:gradFill rotWithShape="0">
              <a:gsLst>
                <a:gs pos="0">
                  <a:srgbClr val="000059"/>
                </a:gs>
                <a:gs pos="100000">
                  <a:schemeClr val="bg2"/>
                </a:gs>
              </a:gsLst>
              <a:lin ang="5400000" scaled="1"/>
              <a:tileRect/>
            </a:gradFill>
            <a:ln w="9525">
              <a:noFill/>
            </a:ln>
          </p:spPr>
          <p:txBody>
            <a:bodyPr/>
            <a:lstStyle/>
            <a:p>
              <a:endParaRPr lang="en-US" sz="100"/>
            </a:p>
          </p:txBody>
        </p:sp>
        <p:sp>
          <p:nvSpPr>
            <p:cNvPr id="9244" name="任意多边形 10267"/>
            <p:cNvSpPr/>
            <p:nvPr/>
          </p:nvSpPr>
          <p:spPr>
            <a:xfrm>
              <a:off x="5698" y="653"/>
              <a:ext cx="60" cy="311"/>
            </a:xfrm>
            <a:custGeom>
              <a:avLst/>
              <a:gdLst/>
              <a:ahLst/>
              <a:cxnLst/>
              <a:rect l="0" t="0" r="0" b="0"/>
              <a:pathLst>
                <a:path w="60" h="312">
                  <a:moveTo>
                    <a:pt x="0" y="144"/>
                  </a:moveTo>
                  <a:lnTo>
                    <a:pt x="60" y="312"/>
                  </a:lnTo>
                  <a:lnTo>
                    <a:pt x="60" y="6"/>
                  </a:lnTo>
                  <a:lnTo>
                    <a:pt x="54" y="0"/>
                  </a:lnTo>
                  <a:lnTo>
                    <a:pt x="0" y="144"/>
                  </a:lnTo>
                  <a:lnTo>
                    <a:pt x="0" y="144"/>
                  </a:lnTo>
                  <a:close/>
                </a:path>
              </a:pathLst>
            </a:custGeom>
            <a:solidFill>
              <a:schemeClr val="bg2"/>
            </a:solidFill>
            <a:ln w="9525">
              <a:noFill/>
            </a:ln>
          </p:spPr>
          <p:txBody>
            <a:bodyPr/>
            <a:lstStyle/>
            <a:p>
              <a:endParaRPr lang="en-US" sz="100"/>
            </a:p>
          </p:txBody>
        </p:sp>
        <p:sp>
          <p:nvSpPr>
            <p:cNvPr id="9245" name="任意多边形 10268"/>
            <p:cNvSpPr/>
            <p:nvPr/>
          </p:nvSpPr>
          <p:spPr>
            <a:xfrm>
              <a:off x="2" y="1601"/>
              <a:ext cx="5752" cy="1864"/>
            </a:xfrm>
            <a:custGeom>
              <a:avLst/>
              <a:gdLst/>
              <a:ahLst/>
              <a:cxnLst/>
              <a:rect l="0" t="0" r="0" b="0"/>
              <a:pathLst>
                <a:path w="5740" h="1864">
                  <a:moveTo>
                    <a:pt x="0" y="371"/>
                  </a:moveTo>
                  <a:lnTo>
                    <a:pt x="5740" y="1864"/>
                  </a:lnTo>
                  <a:lnTo>
                    <a:pt x="5740" y="1834"/>
                  </a:lnTo>
                  <a:lnTo>
                    <a:pt x="0" y="0"/>
                  </a:lnTo>
                  <a:lnTo>
                    <a:pt x="0" y="371"/>
                  </a:lnTo>
                  <a:lnTo>
                    <a:pt x="0" y="371"/>
                  </a:lnTo>
                  <a:close/>
                </a:path>
              </a:pathLst>
            </a:custGeom>
            <a:gradFill rotWithShape="0">
              <a:gsLst>
                <a:gs pos="0">
                  <a:srgbClr val="000061"/>
                </a:gs>
                <a:gs pos="100000">
                  <a:schemeClr val="bg1"/>
                </a:gs>
              </a:gsLst>
              <a:lin ang="2700000" scaled="1"/>
              <a:tileRect/>
            </a:gradFill>
            <a:ln w="9525">
              <a:noFill/>
            </a:ln>
          </p:spPr>
          <p:txBody>
            <a:bodyPr/>
            <a:lstStyle/>
            <a:p>
              <a:endParaRPr lang="en-US" sz="100"/>
            </a:p>
          </p:txBody>
        </p:sp>
        <p:sp>
          <p:nvSpPr>
            <p:cNvPr id="9246" name="任意多边形 10269"/>
            <p:cNvSpPr/>
            <p:nvPr/>
          </p:nvSpPr>
          <p:spPr>
            <a:xfrm>
              <a:off x="5754" y="3483"/>
              <a:ext cx="6" cy="6"/>
            </a:xfrm>
            <a:custGeom>
              <a:avLst/>
              <a:gdLst/>
              <a:ahLst/>
              <a:cxnLst/>
              <a:rect l="0" t="0" r="0" b="0"/>
              <a:pathLst>
                <a:path w="6" h="6">
                  <a:moveTo>
                    <a:pt x="6" y="6"/>
                  </a:moveTo>
                  <a:lnTo>
                    <a:pt x="0" y="0"/>
                  </a:lnTo>
                  <a:lnTo>
                    <a:pt x="0" y="6"/>
                  </a:lnTo>
                  <a:lnTo>
                    <a:pt x="6" y="6"/>
                  </a:lnTo>
                  <a:lnTo>
                    <a:pt x="6" y="6"/>
                  </a:lnTo>
                  <a:close/>
                </a:path>
              </a:pathLst>
            </a:custGeom>
            <a:solidFill>
              <a:srgbClr val="18FF00"/>
            </a:solidFill>
            <a:ln w="9525">
              <a:noFill/>
            </a:ln>
          </p:spPr>
          <p:txBody>
            <a:bodyPr/>
            <a:lstStyle/>
            <a:p>
              <a:endParaRPr lang="en-US" sz="100"/>
            </a:p>
          </p:txBody>
        </p:sp>
        <p:sp>
          <p:nvSpPr>
            <p:cNvPr id="9247" name="任意多边形 10270"/>
            <p:cNvSpPr/>
            <p:nvPr/>
          </p:nvSpPr>
          <p:spPr>
            <a:xfrm>
              <a:off x="2" y="2152"/>
              <a:ext cx="5752" cy="1337"/>
            </a:xfrm>
            <a:custGeom>
              <a:avLst/>
              <a:gdLst/>
              <a:ahLst/>
              <a:cxnLst/>
              <a:rect l="0" t="0" r="0" b="0"/>
              <a:pathLst>
                <a:path w="5740" h="1337">
                  <a:moveTo>
                    <a:pt x="0" y="366"/>
                  </a:moveTo>
                  <a:lnTo>
                    <a:pt x="5740" y="1337"/>
                  </a:lnTo>
                  <a:lnTo>
                    <a:pt x="5740" y="1331"/>
                  </a:lnTo>
                  <a:lnTo>
                    <a:pt x="0" y="0"/>
                  </a:lnTo>
                  <a:lnTo>
                    <a:pt x="0" y="366"/>
                  </a:lnTo>
                  <a:lnTo>
                    <a:pt x="0" y="366"/>
                  </a:lnTo>
                  <a:close/>
                </a:path>
              </a:pathLst>
            </a:custGeom>
            <a:gradFill rotWithShape="0">
              <a:gsLst>
                <a:gs pos="0">
                  <a:srgbClr val="00005D"/>
                </a:gs>
                <a:gs pos="100000">
                  <a:schemeClr val="bg1"/>
                </a:gs>
              </a:gsLst>
              <a:lin ang="2700000" scaled="1"/>
              <a:tileRect/>
            </a:gradFill>
            <a:ln w="9525">
              <a:noFill/>
            </a:ln>
          </p:spPr>
          <p:txBody>
            <a:bodyPr/>
            <a:lstStyle/>
            <a:p>
              <a:endParaRPr lang="en-US" sz="100"/>
            </a:p>
          </p:txBody>
        </p:sp>
        <p:sp>
          <p:nvSpPr>
            <p:cNvPr id="9248" name="任意多边形 10271"/>
            <p:cNvSpPr/>
            <p:nvPr/>
          </p:nvSpPr>
          <p:spPr>
            <a:xfrm>
              <a:off x="2" y="3177"/>
              <a:ext cx="5752" cy="414"/>
            </a:xfrm>
            <a:custGeom>
              <a:avLst/>
              <a:gdLst/>
              <a:ahLst/>
              <a:cxnLst/>
              <a:rect l="0" t="0" r="0" b="0"/>
              <a:pathLst>
                <a:path w="5740" h="414">
                  <a:moveTo>
                    <a:pt x="0" y="48"/>
                  </a:moveTo>
                  <a:lnTo>
                    <a:pt x="5740" y="414"/>
                  </a:lnTo>
                  <a:lnTo>
                    <a:pt x="5740" y="402"/>
                  </a:lnTo>
                  <a:lnTo>
                    <a:pt x="0" y="0"/>
                  </a:lnTo>
                  <a:lnTo>
                    <a:pt x="0" y="48"/>
                  </a:lnTo>
                  <a:lnTo>
                    <a:pt x="0" y="48"/>
                  </a:lnTo>
                  <a:close/>
                </a:path>
              </a:pathLst>
            </a:custGeom>
            <a:gradFill rotWithShape="0">
              <a:gsLst>
                <a:gs pos="0">
                  <a:srgbClr val="000082"/>
                </a:gs>
                <a:gs pos="100000">
                  <a:schemeClr val="bg1"/>
                </a:gs>
              </a:gsLst>
              <a:lin ang="0" scaled="1"/>
              <a:tileRect/>
            </a:gradFill>
            <a:ln w="9525">
              <a:noFill/>
            </a:ln>
          </p:spPr>
          <p:txBody>
            <a:bodyPr/>
            <a:lstStyle/>
            <a:p>
              <a:endParaRPr lang="en-US" sz="100"/>
            </a:p>
          </p:txBody>
        </p:sp>
        <p:sp>
          <p:nvSpPr>
            <p:cNvPr id="9249" name="任意多边形 10272"/>
            <p:cNvSpPr/>
            <p:nvPr/>
          </p:nvSpPr>
          <p:spPr>
            <a:xfrm>
              <a:off x="1297" y="0"/>
              <a:ext cx="4457" cy="3177"/>
            </a:xfrm>
            <a:custGeom>
              <a:avLst/>
              <a:gdLst/>
              <a:ahLst/>
              <a:cxnLst/>
              <a:rect l="0" t="0" r="0" b="0"/>
              <a:pathLst>
                <a:path w="4448" h="3177">
                  <a:moveTo>
                    <a:pt x="0" y="0"/>
                  </a:moveTo>
                  <a:lnTo>
                    <a:pt x="4448" y="3177"/>
                  </a:lnTo>
                  <a:lnTo>
                    <a:pt x="4448" y="3153"/>
                  </a:lnTo>
                  <a:lnTo>
                    <a:pt x="125" y="0"/>
                  </a:lnTo>
                  <a:lnTo>
                    <a:pt x="0" y="0"/>
                  </a:lnTo>
                  <a:lnTo>
                    <a:pt x="0" y="0"/>
                  </a:lnTo>
                  <a:close/>
                </a:path>
              </a:pathLst>
            </a:custGeom>
            <a:gradFill rotWithShape="0">
              <a:gsLst>
                <a:gs pos="0">
                  <a:srgbClr val="00004A"/>
                </a:gs>
                <a:gs pos="100000">
                  <a:schemeClr val="bg1"/>
                </a:gs>
              </a:gsLst>
              <a:lin ang="2700000" scaled="1"/>
              <a:tileRect/>
            </a:gradFill>
            <a:ln w="9525">
              <a:noFill/>
            </a:ln>
          </p:spPr>
          <p:txBody>
            <a:bodyPr/>
            <a:lstStyle/>
            <a:p>
              <a:endParaRPr lang="en-US" sz="100"/>
            </a:p>
          </p:txBody>
        </p:sp>
        <p:sp>
          <p:nvSpPr>
            <p:cNvPr id="9250" name="任意多边形 10273"/>
            <p:cNvSpPr/>
            <p:nvPr/>
          </p:nvSpPr>
          <p:spPr>
            <a:xfrm>
              <a:off x="3321" y="0"/>
              <a:ext cx="2433" cy="2614"/>
            </a:xfrm>
            <a:custGeom>
              <a:avLst/>
              <a:gdLst/>
              <a:ahLst/>
              <a:cxnLst/>
              <a:rect l="0" t="0" r="0" b="0"/>
              <a:pathLst>
                <a:path w="2428" h="2614">
                  <a:moveTo>
                    <a:pt x="0" y="0"/>
                  </a:moveTo>
                  <a:lnTo>
                    <a:pt x="2428" y="2614"/>
                  </a:lnTo>
                  <a:lnTo>
                    <a:pt x="2428" y="2608"/>
                  </a:lnTo>
                  <a:lnTo>
                    <a:pt x="66" y="0"/>
                  </a:lnTo>
                  <a:lnTo>
                    <a:pt x="0" y="0"/>
                  </a:lnTo>
                  <a:lnTo>
                    <a:pt x="0" y="0"/>
                  </a:lnTo>
                  <a:close/>
                </a:path>
              </a:pathLst>
            </a:custGeom>
            <a:gradFill rotWithShape="0">
              <a:gsLst>
                <a:gs pos="0">
                  <a:srgbClr val="000082"/>
                </a:gs>
                <a:gs pos="100000">
                  <a:schemeClr val="bg1"/>
                </a:gs>
              </a:gsLst>
              <a:lin ang="2700000" scaled="1"/>
              <a:tileRect/>
            </a:gradFill>
            <a:ln w="9525">
              <a:noFill/>
            </a:ln>
          </p:spPr>
          <p:txBody>
            <a:bodyPr/>
            <a:lstStyle/>
            <a:p>
              <a:endParaRPr lang="en-US" sz="100"/>
            </a:p>
          </p:txBody>
        </p:sp>
        <p:sp>
          <p:nvSpPr>
            <p:cNvPr id="9251" name="任意多边形 10274"/>
            <p:cNvSpPr/>
            <p:nvPr/>
          </p:nvSpPr>
          <p:spPr>
            <a:xfrm>
              <a:off x="3950" y="0"/>
              <a:ext cx="1804" cy="2464"/>
            </a:xfrm>
            <a:custGeom>
              <a:avLst/>
              <a:gdLst/>
              <a:ahLst/>
              <a:cxnLst/>
              <a:rect l="0" t="0" r="0" b="0"/>
              <a:pathLst>
                <a:path w="1800" h="2464">
                  <a:moveTo>
                    <a:pt x="485" y="0"/>
                  </a:moveTo>
                  <a:lnTo>
                    <a:pt x="0" y="0"/>
                  </a:lnTo>
                  <a:lnTo>
                    <a:pt x="1800" y="2464"/>
                  </a:lnTo>
                  <a:lnTo>
                    <a:pt x="1800" y="2248"/>
                  </a:lnTo>
                  <a:lnTo>
                    <a:pt x="1794" y="2248"/>
                  </a:lnTo>
                  <a:lnTo>
                    <a:pt x="485" y="0"/>
                  </a:lnTo>
                  <a:lnTo>
                    <a:pt x="485" y="0"/>
                  </a:lnTo>
                  <a:close/>
                </a:path>
              </a:pathLst>
            </a:custGeom>
            <a:gradFill rotWithShape="0">
              <a:gsLst>
                <a:gs pos="0">
                  <a:srgbClr val="000065"/>
                </a:gs>
                <a:gs pos="100000">
                  <a:schemeClr val="bg2"/>
                </a:gs>
              </a:gsLst>
              <a:lin ang="5400000" scaled="1"/>
              <a:tileRect/>
            </a:gradFill>
            <a:ln w="9525">
              <a:noFill/>
            </a:ln>
          </p:spPr>
          <p:txBody>
            <a:bodyPr/>
            <a:lstStyle/>
            <a:p>
              <a:endParaRPr lang="en-US" sz="100"/>
            </a:p>
          </p:txBody>
        </p:sp>
        <p:sp>
          <p:nvSpPr>
            <p:cNvPr id="9252" name="任意多边形 10275"/>
            <p:cNvSpPr/>
            <p:nvPr/>
          </p:nvSpPr>
          <p:spPr>
            <a:xfrm>
              <a:off x="4519" y="0"/>
              <a:ext cx="1235" cy="2074"/>
            </a:xfrm>
            <a:custGeom>
              <a:avLst/>
              <a:gdLst/>
              <a:ahLst/>
              <a:cxnLst/>
              <a:rect l="0" t="0" r="0" b="0"/>
              <a:pathLst>
                <a:path w="1232" h="2074">
                  <a:moveTo>
                    <a:pt x="0" y="0"/>
                  </a:moveTo>
                  <a:lnTo>
                    <a:pt x="1232" y="2074"/>
                  </a:lnTo>
                  <a:lnTo>
                    <a:pt x="1232" y="2038"/>
                  </a:lnTo>
                  <a:lnTo>
                    <a:pt x="42" y="0"/>
                  </a:lnTo>
                  <a:lnTo>
                    <a:pt x="0" y="0"/>
                  </a:lnTo>
                  <a:lnTo>
                    <a:pt x="0" y="0"/>
                  </a:lnTo>
                  <a:close/>
                </a:path>
              </a:pathLst>
            </a:custGeom>
            <a:gradFill rotWithShape="0">
              <a:gsLst>
                <a:gs pos="0">
                  <a:srgbClr val="000058"/>
                </a:gs>
                <a:gs pos="100000">
                  <a:schemeClr val="bg1"/>
                </a:gs>
              </a:gsLst>
              <a:lin ang="2700000" scaled="1"/>
              <a:tileRect/>
            </a:gradFill>
            <a:ln w="9525">
              <a:noFill/>
            </a:ln>
          </p:spPr>
          <p:txBody>
            <a:bodyPr/>
            <a:lstStyle/>
            <a:p>
              <a:endParaRPr lang="en-US" sz="100"/>
            </a:p>
          </p:txBody>
        </p:sp>
        <p:sp>
          <p:nvSpPr>
            <p:cNvPr id="9253" name="任意多边形 10276"/>
            <p:cNvSpPr/>
            <p:nvPr/>
          </p:nvSpPr>
          <p:spPr>
            <a:xfrm>
              <a:off x="4694" y="0"/>
              <a:ext cx="1060" cy="1936"/>
            </a:xfrm>
            <a:custGeom>
              <a:avLst/>
              <a:gdLst/>
              <a:ahLst/>
              <a:cxnLst/>
              <a:rect l="0" t="0" r="0" b="0"/>
              <a:pathLst>
                <a:path w="1058" h="1936">
                  <a:moveTo>
                    <a:pt x="0" y="0"/>
                  </a:moveTo>
                  <a:lnTo>
                    <a:pt x="1058" y="1936"/>
                  </a:lnTo>
                  <a:lnTo>
                    <a:pt x="1058" y="1930"/>
                  </a:lnTo>
                  <a:lnTo>
                    <a:pt x="54" y="0"/>
                  </a:lnTo>
                  <a:lnTo>
                    <a:pt x="0" y="0"/>
                  </a:lnTo>
                  <a:lnTo>
                    <a:pt x="0" y="0"/>
                  </a:lnTo>
                  <a:close/>
                </a:path>
              </a:pathLst>
            </a:custGeom>
            <a:gradFill rotWithShape="0">
              <a:gsLst>
                <a:gs pos="0">
                  <a:srgbClr val="00006F"/>
                </a:gs>
                <a:gs pos="100000">
                  <a:schemeClr val="bg1"/>
                </a:gs>
              </a:gsLst>
              <a:lin ang="2700000" scaled="1"/>
              <a:tileRect/>
            </a:gradFill>
            <a:ln w="9525">
              <a:noFill/>
            </a:ln>
          </p:spPr>
          <p:txBody>
            <a:bodyPr/>
            <a:lstStyle/>
            <a:p>
              <a:endParaRPr lang="en-US" sz="100"/>
            </a:p>
          </p:txBody>
        </p:sp>
        <p:sp>
          <p:nvSpPr>
            <p:cNvPr id="9254" name="任意多边形 10277"/>
            <p:cNvSpPr/>
            <p:nvPr/>
          </p:nvSpPr>
          <p:spPr>
            <a:xfrm>
              <a:off x="4981" y="0"/>
              <a:ext cx="773" cy="1487"/>
            </a:xfrm>
            <a:custGeom>
              <a:avLst/>
              <a:gdLst/>
              <a:ahLst/>
              <a:cxnLst/>
              <a:rect l="0" t="0" r="0" b="0"/>
              <a:pathLst>
                <a:path w="771" h="1487">
                  <a:moveTo>
                    <a:pt x="771" y="1433"/>
                  </a:moveTo>
                  <a:lnTo>
                    <a:pt x="42" y="0"/>
                  </a:lnTo>
                  <a:lnTo>
                    <a:pt x="0" y="0"/>
                  </a:lnTo>
                  <a:lnTo>
                    <a:pt x="771" y="1487"/>
                  </a:lnTo>
                  <a:lnTo>
                    <a:pt x="771" y="1433"/>
                  </a:lnTo>
                  <a:lnTo>
                    <a:pt x="771" y="1433"/>
                  </a:lnTo>
                  <a:close/>
                </a:path>
              </a:pathLst>
            </a:custGeom>
            <a:gradFill rotWithShape="0">
              <a:gsLst>
                <a:gs pos="0">
                  <a:srgbClr val="000079"/>
                </a:gs>
                <a:gs pos="100000">
                  <a:schemeClr val="bg1"/>
                </a:gs>
              </a:gsLst>
              <a:lin ang="2700000" scaled="1"/>
              <a:tileRect/>
            </a:gradFill>
            <a:ln w="9525">
              <a:noFill/>
            </a:ln>
          </p:spPr>
          <p:txBody>
            <a:bodyPr/>
            <a:lstStyle/>
            <a:p>
              <a:endParaRPr lang="en-US" sz="100"/>
            </a:p>
          </p:txBody>
        </p:sp>
        <p:grpSp>
          <p:nvGrpSpPr>
            <p:cNvPr id="9255" name="组合 10278"/>
            <p:cNvGrpSpPr/>
            <p:nvPr userDrawn="1"/>
          </p:nvGrpSpPr>
          <p:grpSpPr>
            <a:xfrm>
              <a:off x="0" y="1632"/>
              <a:ext cx="5758" cy="1858"/>
              <a:chOff x="0" y="0"/>
              <a:chExt cx="5758" cy="1858"/>
            </a:xfrm>
          </p:grpSpPr>
          <p:sp>
            <p:nvSpPr>
              <p:cNvPr id="9256" name="任意多边形 10279"/>
              <p:cNvSpPr/>
              <p:nvPr/>
            </p:nvSpPr>
            <p:spPr>
              <a:xfrm>
                <a:off x="0" y="0"/>
                <a:ext cx="3670" cy="1313"/>
              </a:xfrm>
              <a:custGeom>
                <a:avLst/>
                <a:gdLst/>
                <a:ahLst/>
                <a:cxnLst/>
                <a:rect l="0" t="0" r="0" b="0"/>
                <a:pathLst>
                  <a:path w="3659" h="1313">
                    <a:moveTo>
                      <a:pt x="0" y="0"/>
                    </a:moveTo>
                    <a:lnTo>
                      <a:pt x="0" y="366"/>
                    </a:lnTo>
                    <a:lnTo>
                      <a:pt x="3635" y="1313"/>
                    </a:lnTo>
                    <a:lnTo>
                      <a:pt x="3647" y="1235"/>
                    </a:lnTo>
                    <a:lnTo>
                      <a:pt x="3659" y="1163"/>
                    </a:lnTo>
                    <a:lnTo>
                      <a:pt x="0" y="0"/>
                    </a:lnTo>
                    <a:lnTo>
                      <a:pt x="0" y="0"/>
                    </a:lnTo>
                    <a:close/>
                  </a:path>
                </a:pathLst>
              </a:custGeom>
              <a:gradFill rotWithShape="0">
                <a:gsLst>
                  <a:gs pos="0">
                    <a:srgbClr val="00006F"/>
                  </a:gs>
                  <a:gs pos="100000">
                    <a:schemeClr val="bg1"/>
                  </a:gs>
                </a:gsLst>
                <a:lin ang="0" scaled="1"/>
                <a:tileRect/>
              </a:gradFill>
              <a:ln w="9525">
                <a:noFill/>
              </a:ln>
            </p:spPr>
            <p:txBody>
              <a:bodyPr/>
              <a:lstStyle/>
              <a:p>
                <a:endParaRPr lang="en-US" sz="100"/>
              </a:p>
            </p:txBody>
          </p:sp>
          <p:sp>
            <p:nvSpPr>
              <p:cNvPr id="9257" name="任意多边形 10280"/>
              <p:cNvSpPr/>
              <p:nvPr/>
            </p:nvSpPr>
            <p:spPr>
              <a:xfrm>
                <a:off x="3646" y="1163"/>
                <a:ext cx="2112" cy="695"/>
              </a:xfrm>
              <a:custGeom>
                <a:avLst/>
                <a:gdLst/>
                <a:ahLst/>
                <a:cxnLst/>
                <a:rect l="0" t="0" r="0" b="0"/>
                <a:pathLst>
                  <a:path w="2105" h="695">
                    <a:moveTo>
                      <a:pt x="2105" y="665"/>
                    </a:moveTo>
                    <a:lnTo>
                      <a:pt x="24" y="0"/>
                    </a:lnTo>
                    <a:lnTo>
                      <a:pt x="12" y="72"/>
                    </a:lnTo>
                    <a:lnTo>
                      <a:pt x="0" y="150"/>
                    </a:lnTo>
                    <a:lnTo>
                      <a:pt x="2105" y="695"/>
                    </a:lnTo>
                    <a:lnTo>
                      <a:pt x="2105" y="665"/>
                    </a:lnTo>
                    <a:lnTo>
                      <a:pt x="2105" y="665"/>
                    </a:lnTo>
                    <a:close/>
                  </a:path>
                </a:pathLst>
              </a:custGeom>
              <a:gradFill rotWithShape="0">
                <a:gsLst>
                  <a:gs pos="0">
                    <a:schemeClr val="bg1"/>
                  </a:gs>
                  <a:gs pos="100000">
                    <a:srgbClr val="1717A2"/>
                  </a:gs>
                </a:gsLst>
                <a:lin ang="0" scaled="1"/>
                <a:tileRect/>
              </a:gradFill>
              <a:ln w="9525">
                <a:noFill/>
              </a:ln>
            </p:spPr>
            <p:txBody>
              <a:bodyPr/>
              <a:lstStyle/>
              <a:p>
                <a:endParaRPr lang="en-US" sz="100"/>
              </a:p>
            </p:txBody>
          </p:sp>
        </p:grpSp>
      </p:grpSp>
      <p:sp>
        <p:nvSpPr>
          <p:cNvPr id="10282" name="标题 10281"/>
          <p:cNvSpPr>
            <a:spLocks noGrp="1"/>
          </p:cNvSpPr>
          <p:nvPr>
            <p:ph type="title"/>
          </p:nvPr>
        </p:nvSpPr>
        <p:spPr>
          <a:xfrm>
            <a:off x="457200" y="208396"/>
            <a:ext cx="8229600" cy="857400"/>
          </a:xfrm>
          <a:prstGeom prst="rect">
            <a:avLst/>
          </a:prstGeom>
          <a:noFill/>
          <a:ln w="9525">
            <a:noFill/>
            <a:miter/>
          </a:ln>
        </p:spPr>
        <p:txBody>
          <a:bodyPr anchor="ctr"/>
          <a:lstStyle/>
          <a:p>
            <a:pPr lvl="0" fontAlgn="base"/>
            <a:r>
              <a:rPr lang="zh-CN" altLang="en-US" strike="noStrike" noProof="1"/>
              <a:t>单击此处编辑母版标题样式</a:t>
            </a:r>
          </a:p>
        </p:txBody>
      </p:sp>
      <p:sp>
        <p:nvSpPr>
          <p:cNvPr id="10283" name="文本占位符 10282"/>
          <p:cNvSpPr>
            <a:spLocks noGrp="1"/>
          </p:cNvSpPr>
          <p:nvPr>
            <p:ph type="body" idx="1"/>
          </p:nvPr>
        </p:nvSpPr>
        <p:spPr>
          <a:xfrm>
            <a:off x="457200" y="1200360"/>
            <a:ext cx="8229600" cy="3398638"/>
          </a:xfrm>
          <a:prstGeom prst="rect">
            <a:avLst/>
          </a:prstGeom>
          <a:noFill/>
          <a:ln w="9525">
            <a:noFill/>
            <a:miter/>
          </a:ln>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10284" name="日期占位符 10283"/>
          <p:cNvSpPr>
            <a:spLocks noGrp="1"/>
          </p:cNvSpPr>
          <p:nvPr>
            <p:ph type="dt" sz="half" idx="2"/>
          </p:nvPr>
        </p:nvSpPr>
        <p:spPr>
          <a:xfrm>
            <a:off x="457200" y="4683547"/>
            <a:ext cx="2133600" cy="342960"/>
          </a:xfrm>
          <a:prstGeom prst="rect">
            <a:avLst/>
          </a:prstGeom>
          <a:noFill/>
          <a:ln w="9525">
            <a:noFill/>
            <a:miter/>
          </a:ln>
        </p:spPr>
        <p:txBody>
          <a:bodyPr anchor="b"/>
          <a:lstStyle>
            <a:lvl1pPr>
              <a:defRPr sz="900"/>
            </a:lvl1p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2022/10/31</a:t>
            </a:fld>
            <a:endParaRPr lang="zh-CN" altLang="en-US" strike="noStrike" noProof="1">
              <a:latin typeface="Arial" panose="020B0604020202020204" pitchFamily="34" charset="0"/>
              <a:ea typeface="宋体" panose="02010600030101010101" pitchFamily="2" charset="-122"/>
              <a:cs typeface="+mn-ea"/>
            </a:endParaRPr>
          </a:p>
        </p:txBody>
      </p:sp>
      <p:sp>
        <p:nvSpPr>
          <p:cNvPr id="10285" name="页脚占位符 10284"/>
          <p:cNvSpPr>
            <a:spLocks noGrp="1"/>
          </p:cNvSpPr>
          <p:nvPr>
            <p:ph type="ftr" sz="quarter" idx="3"/>
          </p:nvPr>
        </p:nvSpPr>
        <p:spPr>
          <a:xfrm>
            <a:off x="3124200" y="4687120"/>
            <a:ext cx="2895600" cy="342960"/>
          </a:xfrm>
          <a:prstGeom prst="rect">
            <a:avLst/>
          </a:prstGeom>
          <a:noFill/>
          <a:ln w="9525">
            <a:noFill/>
            <a:miter/>
          </a:ln>
        </p:spPr>
        <p:txBody>
          <a:bodyPr anchor="b"/>
          <a:lstStyle>
            <a:lvl1pPr algn="ctr">
              <a:defRPr sz="900"/>
            </a:lvl1pPr>
          </a:lstStyle>
          <a:p>
            <a:pPr lvl="0" fontAlgn="base"/>
            <a:endParaRPr lang="zh-CN" altLang="en-US" strike="noStrike" noProof="1"/>
          </a:p>
        </p:txBody>
      </p:sp>
      <p:sp>
        <p:nvSpPr>
          <p:cNvPr id="10286" name="灯片编号占位符 10285"/>
          <p:cNvSpPr>
            <a:spLocks noGrp="1"/>
          </p:cNvSpPr>
          <p:nvPr>
            <p:ph type="sldNum" sz="quarter" idx="4"/>
          </p:nvPr>
        </p:nvSpPr>
        <p:spPr>
          <a:xfrm>
            <a:off x="6553200" y="4683547"/>
            <a:ext cx="2133600" cy="342960"/>
          </a:xfrm>
          <a:prstGeom prst="rect">
            <a:avLst/>
          </a:prstGeom>
          <a:noFill/>
          <a:ln w="9525">
            <a:noFill/>
            <a:miter/>
          </a:ln>
        </p:spPr>
        <p:txBody>
          <a:bodyPr anchor="b"/>
          <a:lstStyle>
            <a:lvl1pPr algn="r">
              <a:defRPr sz="900"/>
            </a:lvl1p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 bg1="lt1" tx1="dk1" bg2="lt2" tx2="dk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51" r:id="rId6"/>
    <p:sldLayoutId id="2147483752" r:id="rId7"/>
    <p:sldLayoutId id="2147483753" r:id="rId8"/>
    <p:sldLayoutId id="2147483754" r:id="rId9"/>
    <p:sldLayoutId id="2147483755" r:id="rId10"/>
    <p:sldLayoutId id="2147483756" r:id="rId11"/>
  </p:sldLayoutIdLst>
  <p:hf sldNum="0" hdr="0" ftr="0" dt="0"/>
  <p:txStyles>
    <p:titleStyle>
      <a:lvl1pPr marL="0" lvl="0" indent="0" algn="ctr" defTabSz="685800" eaLnBrk="1" fontAlgn="base" latinLnBrk="0" hangingPunct="1">
        <a:spcBef>
          <a:spcPct val="0"/>
        </a:spcBef>
        <a:spcAft>
          <a:spcPct val="0"/>
        </a:spcAft>
        <a:buClr>
          <a:srgbClr val="000000"/>
        </a:buClr>
        <a:buNone/>
        <a:defRPr sz="3300" b="0" i="0" u="none" kern="1200" baseline="0">
          <a:solidFill>
            <a:schemeClr val="tx2"/>
          </a:solidFill>
          <a:effectLst>
            <a:outerShdw blurRad="38100" dist="38100" dir="2700000">
              <a:srgbClr val="C0C0C0"/>
            </a:outerShdw>
          </a:effectLst>
          <a:latin typeface="+mj-lt"/>
          <a:ea typeface="+mj-ea"/>
          <a:cs typeface="+mj-cs"/>
        </a:defRPr>
      </a:lvl1pPr>
    </p:titleStyle>
    <p:bodyStyle>
      <a:lvl1pPr marL="257175" lvl="0" indent="-257175" algn="l" defTabSz="685800" eaLnBrk="1" fontAlgn="base" latinLnBrk="0" hangingPunct="1">
        <a:spcBef>
          <a:spcPct val="15000"/>
        </a:spcBef>
        <a:spcAft>
          <a:spcPct val="0"/>
        </a:spcAft>
        <a:buClr>
          <a:schemeClr val="hlink"/>
        </a:buClr>
        <a:buSzPct val="90000"/>
        <a:buFont typeface="Wingdings" panose="05000000000000000000" pitchFamily="2" charset="2"/>
        <a:buBlip>
          <a:blip r:embed="rId13"/>
        </a:buBlip>
        <a:defRPr sz="2400" b="0" i="0" u="none" kern="1200" baseline="0">
          <a:solidFill>
            <a:schemeClr val="tx1"/>
          </a:solidFill>
          <a:effectLst>
            <a:outerShdw blurRad="38100" dist="38100" dir="2700000">
              <a:srgbClr val="C0C0C0"/>
            </a:outerShdw>
          </a:effectLst>
          <a:latin typeface="+mn-lt"/>
          <a:ea typeface="+mn-ea"/>
          <a:cs typeface="+mn-cs"/>
        </a:defRPr>
      </a:lvl1pPr>
      <a:lvl2pPr marL="557530" lvl="1" indent="-214630" algn="l" defTabSz="685800" eaLnBrk="1" fontAlgn="base" latinLnBrk="0" hangingPunct="1">
        <a:spcBef>
          <a:spcPct val="15000"/>
        </a:spcBef>
        <a:spcAft>
          <a:spcPct val="0"/>
        </a:spcAft>
        <a:buFont typeface="Wingdings" panose="05000000000000000000" pitchFamily="2" charset="2"/>
        <a:buChar char="–"/>
        <a:defRPr sz="2100" b="0" i="0" u="none" kern="1200" baseline="0">
          <a:solidFill>
            <a:schemeClr val="tx1"/>
          </a:solidFill>
          <a:effectLst>
            <a:outerShdw blurRad="38100" dist="38100" dir="2700000">
              <a:srgbClr val="C0C0C0"/>
            </a:outerShdw>
          </a:effectLst>
          <a:latin typeface="+mn-lt"/>
          <a:ea typeface="+mn-ea"/>
          <a:cs typeface="+mn-cs"/>
        </a:defRPr>
      </a:lvl2pPr>
      <a:lvl3pPr marL="857250" lvl="2" indent="-171450" algn="l" defTabSz="685800" eaLnBrk="1" fontAlgn="base" latinLnBrk="0" hangingPunct="1">
        <a:spcBef>
          <a:spcPct val="15000"/>
        </a:spcBef>
        <a:spcAft>
          <a:spcPct val="0"/>
        </a:spcAft>
        <a:buClr>
          <a:schemeClr val="accent2"/>
        </a:buClr>
        <a:buSzPct val="90000"/>
        <a:buFont typeface="Wingdings" panose="05000000000000000000" pitchFamily="2" charset="2"/>
        <a:buBlip>
          <a:blip r:embed="rId14"/>
        </a:buBlip>
        <a:defRPr sz="1800" b="0" i="0" u="none" kern="1200" baseline="0">
          <a:solidFill>
            <a:schemeClr val="tx1"/>
          </a:solidFill>
          <a:effectLst>
            <a:outerShdw blurRad="38100" dist="38100" dir="2700000">
              <a:srgbClr val="C0C0C0"/>
            </a:outerShdw>
          </a:effectLst>
          <a:latin typeface="+mn-lt"/>
          <a:ea typeface="+mn-ea"/>
          <a:cs typeface="+mn-cs"/>
        </a:defRPr>
      </a:lvl3pPr>
      <a:lvl4pPr marL="1200150" lvl="3" indent="-171450" algn="l" defTabSz="685800" eaLnBrk="1" fontAlgn="base" latinLnBrk="0" hangingPunct="1">
        <a:spcBef>
          <a:spcPct val="15000"/>
        </a:spcBef>
        <a:spcAft>
          <a:spcPct val="0"/>
        </a:spcAft>
        <a:buFont typeface="Wingdings" panose="05000000000000000000" pitchFamily="2" charset="2"/>
        <a:buChar char="–"/>
        <a:defRPr sz="1500" b="0" i="0" u="none" kern="1200" baseline="0">
          <a:solidFill>
            <a:schemeClr val="tx1"/>
          </a:solidFill>
          <a:effectLst>
            <a:outerShdw blurRad="38100" dist="38100" dir="2700000">
              <a:srgbClr val="C0C0C0"/>
            </a:outerShdw>
          </a:effectLst>
          <a:latin typeface="+mn-lt"/>
          <a:ea typeface="+mn-ea"/>
          <a:cs typeface="+mn-cs"/>
        </a:defRPr>
      </a:lvl4pPr>
      <a:lvl5pPr marL="1543050" lvl="4" indent="-171450" algn="l" defTabSz="685800" eaLnBrk="1" fontAlgn="base" latinLnBrk="0" hangingPunct="1">
        <a:spcBef>
          <a:spcPct val="15000"/>
        </a:spcBef>
        <a:spcAft>
          <a:spcPct val="0"/>
        </a:spcAft>
        <a:buClr>
          <a:schemeClr val="folHlink"/>
        </a:buClr>
        <a:buSzPct val="90000"/>
        <a:buFont typeface="Wingdings" panose="05000000000000000000" pitchFamily="2" charset="2"/>
        <a:buBlip>
          <a:blip r:embed="rId15"/>
        </a:buBlip>
        <a:defRPr sz="1500" b="0" i="0" u="none" kern="1200" baseline="0">
          <a:solidFill>
            <a:schemeClr val="tx1"/>
          </a:solidFill>
          <a:effectLst>
            <a:outerShdw blurRad="38100" dist="38100" dir="2700000">
              <a:srgbClr val="C0C0C0"/>
            </a:outerShdw>
          </a:effectLst>
          <a:latin typeface="+mn-lt"/>
          <a:ea typeface="+mn-ea"/>
          <a:cs typeface="+mn-cs"/>
        </a:defRPr>
      </a:lvl5pPr>
      <a:lvl6pPr marL="1886585" lvl="5" indent="-171450" algn="l" defTabSz="685800" eaLnBrk="1" fontAlgn="base" latinLnBrk="0" hangingPunct="1">
        <a:spcBef>
          <a:spcPct val="15000"/>
        </a:spcBef>
        <a:spcAft>
          <a:spcPct val="0"/>
        </a:spcAft>
        <a:buClr>
          <a:schemeClr val="folHlink"/>
        </a:buClr>
        <a:buSzPct val="90000"/>
        <a:buFont typeface="Wingdings" panose="05000000000000000000" pitchFamily="2" charset="2"/>
        <a:buBlip>
          <a:blip r:embed="rId15"/>
        </a:buBlip>
        <a:defRPr sz="1500" b="0" i="0" u="none" kern="1200" baseline="0">
          <a:solidFill>
            <a:schemeClr val="tx1"/>
          </a:solidFill>
          <a:effectLst>
            <a:outerShdw blurRad="38100" dist="38100" dir="2700000">
              <a:srgbClr val="C0C0C0"/>
            </a:outerShdw>
          </a:effectLst>
          <a:latin typeface="+mn-lt"/>
          <a:ea typeface="+mn-ea"/>
          <a:cs typeface="+mn-cs"/>
        </a:defRPr>
      </a:lvl6pPr>
      <a:lvl7pPr marL="2229485" lvl="6" indent="-171450" algn="l" defTabSz="685800" eaLnBrk="1" fontAlgn="base" latinLnBrk="0" hangingPunct="1">
        <a:spcBef>
          <a:spcPct val="15000"/>
        </a:spcBef>
        <a:spcAft>
          <a:spcPct val="0"/>
        </a:spcAft>
        <a:buClr>
          <a:schemeClr val="folHlink"/>
        </a:buClr>
        <a:buSzPct val="90000"/>
        <a:buFont typeface="Wingdings" panose="05000000000000000000" pitchFamily="2" charset="2"/>
        <a:buBlip>
          <a:blip r:embed="rId15"/>
        </a:buBlip>
        <a:defRPr sz="1500" b="0" i="0" u="none" kern="1200" baseline="0">
          <a:solidFill>
            <a:schemeClr val="tx1"/>
          </a:solidFill>
          <a:effectLst>
            <a:outerShdw blurRad="38100" dist="38100" dir="2700000">
              <a:srgbClr val="C0C0C0"/>
            </a:outerShdw>
          </a:effectLst>
          <a:latin typeface="+mn-lt"/>
          <a:ea typeface="+mn-ea"/>
          <a:cs typeface="+mn-cs"/>
        </a:defRPr>
      </a:lvl7pPr>
      <a:lvl8pPr marL="2572385" lvl="7" indent="-171450" algn="l" defTabSz="685800" eaLnBrk="1" fontAlgn="base" latinLnBrk="0" hangingPunct="1">
        <a:spcBef>
          <a:spcPct val="15000"/>
        </a:spcBef>
        <a:spcAft>
          <a:spcPct val="0"/>
        </a:spcAft>
        <a:buClr>
          <a:schemeClr val="folHlink"/>
        </a:buClr>
        <a:buSzPct val="90000"/>
        <a:buFont typeface="Wingdings" panose="05000000000000000000" pitchFamily="2" charset="2"/>
        <a:buBlip>
          <a:blip r:embed="rId15"/>
        </a:buBlip>
        <a:defRPr sz="1500" b="0" i="0" u="none" kern="1200" baseline="0">
          <a:solidFill>
            <a:schemeClr val="tx1"/>
          </a:solidFill>
          <a:effectLst>
            <a:outerShdw blurRad="38100" dist="38100" dir="2700000">
              <a:srgbClr val="C0C0C0"/>
            </a:outerShdw>
          </a:effectLst>
          <a:latin typeface="+mn-lt"/>
          <a:ea typeface="+mn-ea"/>
          <a:cs typeface="+mn-cs"/>
        </a:defRPr>
      </a:lvl8pPr>
      <a:lvl9pPr marL="2915285" lvl="8" indent="-171450" algn="l" defTabSz="685800" eaLnBrk="1" fontAlgn="base" latinLnBrk="0" hangingPunct="1">
        <a:spcBef>
          <a:spcPct val="15000"/>
        </a:spcBef>
        <a:spcAft>
          <a:spcPct val="0"/>
        </a:spcAft>
        <a:buClr>
          <a:schemeClr val="folHlink"/>
        </a:buClr>
        <a:buSzPct val="90000"/>
        <a:buFont typeface="Wingdings" panose="05000000000000000000" pitchFamily="2" charset="2"/>
        <a:buBlip>
          <a:blip r:embed="rId15"/>
        </a:buBlip>
        <a:defRPr sz="1500" b="0" i="0" u="none" kern="1200" baseline="0">
          <a:solidFill>
            <a:schemeClr val="tx1"/>
          </a:solidFill>
          <a:effectLst>
            <a:outerShdw blurRad="38100" dist="38100" dir="2700000">
              <a:srgbClr val="C0C0C0"/>
            </a:outerShdw>
          </a:effectLst>
          <a:latin typeface="+mn-lt"/>
          <a:ea typeface="+mn-ea"/>
          <a:cs typeface="+mn-cs"/>
        </a:defRPr>
      </a:lvl9pPr>
    </p:bodyStyle>
    <p:otherStyle>
      <a:lvl1pPr marL="0" lvl="0"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1pPr>
      <a:lvl2pPr marL="342900" lvl="1"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2pPr>
      <a:lvl3pPr marL="685800" lvl="2"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3pPr>
      <a:lvl4pPr marL="1028700" lvl="3"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4pPr>
      <a:lvl5pPr marL="1371600" lvl="4"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5pPr>
      <a:lvl6pPr marL="1714500" lvl="5"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6pPr>
      <a:lvl7pPr marL="2058035" lvl="6"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7pPr>
      <a:lvl8pPr marL="2400935" lvl="7"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8pPr>
      <a:lvl9pPr marL="2743835" lvl="8"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11.wmf"/><Relationship Id="rId5" Type="http://schemas.openxmlformats.org/officeDocument/2006/relationships/oleObject" Target="../embeddings/oleObject2.bin"/><Relationship Id="rId4" Type="http://schemas.openxmlformats.org/officeDocument/2006/relationships/image" Target="../media/image10.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hyperlink" Target="code/MyArray.py" TargetMode="Externa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hyperlink" Target="code/mySet.py" TargetMode="Externa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hyperlink" Target="code/stackDfg.py" TargetMode="External"/><Relationship Id="rId2" Type="http://schemas.openxmlformats.org/officeDocument/2006/relationships/hyperlink" Target="code/Stack.py" TargetMode="Externa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hyperlink" Target="code/myQueue.py" TargetMode="External"/><Relationship Id="rId2" Type="http://schemas.openxmlformats.org/officeDocument/2006/relationships/hyperlink" Target="code/Stack.py" TargetMode="Externa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hyperlink" Target="code/&#20351;&#29992;&#23383;&#20856;&#34920;&#31034;&#21644;&#22788;&#29702;&#31232;&#30095;&#30697;&#38453;.py" TargetMode="Externa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code/SQLiteDataBaseConnection.py" TargetMode="Externa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hyperlink" Target="code/&#21333;&#38142;&#34920;.py" TargetMode="Externa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hyperlink" Target="code/&#21452;&#38142;&#34920;.py" TargetMode="Externa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hyperlink" Target="code/&#22810;&#32487;&#25215;&#26102;&#30340;MRO.py" TargetMode="Externa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标题 18433"/>
          <p:cNvSpPr>
            <a:spLocks noGrp="1"/>
          </p:cNvSpPr>
          <p:nvPr>
            <p:ph type="ctrTitle"/>
          </p:nvPr>
        </p:nvSpPr>
        <p:spPr>
          <a:xfrm>
            <a:off x="1999800" y="1714800"/>
            <a:ext cx="5144400" cy="1791013"/>
          </a:xfrm>
        </p:spPr>
        <p:txBody>
          <a:bodyPr anchor="ctr"/>
          <a:lstStyle/>
          <a:p>
            <a:pPr defTabSz="914400">
              <a:buNone/>
            </a:pPr>
            <a:r>
              <a:rPr lang="zh-CN" altLang="en-US" kern="1200" baseline="0" dirty="0">
                <a:latin typeface="+mj-lt"/>
                <a:ea typeface="+mj-ea"/>
                <a:cs typeface="+mj-cs"/>
              </a:rPr>
              <a:t>第6章 面向对象程序设计</a:t>
            </a:r>
            <a:br>
              <a:rPr lang="zh-CN" altLang="en-US" kern="1200" baseline="0" dirty="0">
                <a:latin typeface="+mj-lt"/>
                <a:ea typeface="+mj-ea"/>
                <a:cs typeface="+mj-cs"/>
              </a:rPr>
            </a:br>
            <a:r>
              <a:rPr lang="zh-CN" altLang="en-US" kern="1200" baseline="0" dirty="0">
                <a:latin typeface="+mj-lt"/>
                <a:ea typeface="+mj-ea"/>
                <a:cs typeface="+mj-cs"/>
              </a:rPr>
              <a:t/>
            </a:r>
            <a:br>
              <a:rPr lang="zh-CN" altLang="en-US" kern="1200" baseline="0" dirty="0">
                <a:latin typeface="+mj-lt"/>
                <a:ea typeface="+mj-ea"/>
                <a:cs typeface="+mj-cs"/>
              </a:rPr>
            </a:br>
            <a:r>
              <a:rPr lang="zh-CN" altLang="en-US" sz="2400" kern="1200" baseline="0" dirty="0">
                <a:latin typeface="+mj-lt"/>
                <a:ea typeface="+mj-ea"/>
                <a:cs typeface="+mj-cs"/>
              </a:rPr>
              <a:t>董付国</a:t>
            </a:r>
            <a:br>
              <a:rPr lang="zh-CN" altLang="en-US" sz="2400" kern="1200" baseline="0" dirty="0">
                <a:latin typeface="+mj-lt"/>
                <a:ea typeface="+mj-ea"/>
                <a:cs typeface="+mj-cs"/>
              </a:rPr>
            </a:br>
            <a:r>
              <a:rPr lang="zh-CN" altLang="en-US" sz="2400" kern="1200" baseline="0" dirty="0">
                <a:latin typeface="+mj-lt"/>
                <a:ea typeface="+mj-ea"/>
                <a:cs typeface="+mj-cs"/>
              </a:rPr>
              <a:t>微信公众号：</a:t>
            </a:r>
            <a:r>
              <a:rPr lang="en-US" altLang="zh-CN" sz="2400" kern="1200" baseline="0" dirty="0">
                <a:latin typeface="+mj-lt"/>
                <a:ea typeface="+mj-ea"/>
                <a:cs typeface="+mj-cs"/>
              </a:rPr>
              <a:t>Python</a:t>
            </a:r>
            <a:r>
              <a:rPr lang="zh-CN" altLang="en-US" sz="2400" kern="1200" baseline="0" dirty="0">
                <a:latin typeface="+mj-lt"/>
                <a:ea typeface="+mj-ea"/>
                <a:cs typeface="+mj-cs"/>
              </a:rPr>
              <a:t>小屋</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标题 27649"/>
          <p:cNvSpPr>
            <a:spLocks noGrp="1"/>
          </p:cNvSpPr>
          <p:nvPr>
            <p:ph type="title"/>
          </p:nvPr>
        </p:nvSpPr>
        <p:spPr>
          <a:xfrm>
            <a:off x="13970" y="10956"/>
            <a:ext cx="9116695" cy="900746"/>
          </a:xfrm>
        </p:spPr>
        <p:txBody>
          <a:bodyPr anchor="ctr"/>
          <a:lstStyle/>
          <a:p>
            <a:pPr defTabSz="914400" fontAlgn="base">
              <a:buNone/>
            </a:pPr>
            <a:r>
              <a:rPr lang="en-US" altLang="zh-CN" strike="noStrike" kern="1200" baseline="0" noProof="1">
                <a:effectLst>
                  <a:outerShdw blurRad="38100" dist="38100" dir="2700000">
                    <a:srgbClr val="C0C0C0"/>
                  </a:outerShdw>
                </a:effectLst>
                <a:latin typeface="+mj-lt"/>
                <a:ea typeface="+mj-ea"/>
                <a:cs typeface="+mj-cs"/>
              </a:rPr>
              <a:t>6.1.3  </a:t>
            </a:r>
            <a:r>
              <a:rPr lang="zh-CN" altLang="en-US" strike="noStrike" kern="1200" baseline="0" noProof="1">
                <a:effectLst>
                  <a:outerShdw blurRad="38100" dist="38100" dir="2700000">
                    <a:srgbClr val="C0C0C0"/>
                  </a:outerShdw>
                </a:effectLst>
                <a:latin typeface="+mj-lt"/>
                <a:ea typeface="+mj-ea"/>
                <a:cs typeface="+mj-cs"/>
              </a:rPr>
              <a:t>类成员与实例成员</a:t>
            </a:r>
          </a:p>
        </p:txBody>
      </p:sp>
      <p:sp>
        <p:nvSpPr>
          <p:cNvPr id="32770" name="文本占位符 27650"/>
          <p:cNvSpPr>
            <a:spLocks noGrp="1"/>
          </p:cNvSpPr>
          <p:nvPr>
            <p:ph idx="1"/>
          </p:nvPr>
        </p:nvSpPr>
        <p:spPr/>
        <p:txBody>
          <a:bodyPr anchor="t"/>
          <a:lstStyle/>
          <a:p>
            <a:pPr>
              <a:lnSpc>
                <a:spcPct val="130000"/>
              </a:lnSpc>
              <a:spcBef>
                <a:spcPts val="1200"/>
              </a:spcBef>
              <a:spcAft>
                <a:spcPts val="600"/>
              </a:spcAft>
              <a:buFont typeface="Wingdings" panose="05000000000000000000" charset="0"/>
              <a:buChar char="§"/>
            </a:pPr>
            <a:r>
              <a:rPr lang="zh-CN" altLang="en-US" sz="1800" dirty="0"/>
              <a:t>所有类的实例化对象都同时共享类变量，也就是说，</a:t>
            </a:r>
            <a:r>
              <a:rPr lang="zh-CN" altLang="en-US" sz="1800" dirty="0">
                <a:solidFill>
                  <a:srgbClr val="FF0000"/>
                </a:solidFill>
              </a:rPr>
              <a:t>类属性在所有实例化对象中是作为公用资源存在的；</a:t>
            </a:r>
            <a:r>
              <a:rPr lang="zh-CN" altLang="en-US" sz="1800" dirty="0"/>
              <a:t>注意，</a:t>
            </a:r>
            <a:r>
              <a:rPr lang="zh-CN" altLang="en-US" sz="1800" dirty="0">
                <a:solidFill>
                  <a:srgbClr val="FF0000"/>
                </a:solidFill>
              </a:rPr>
              <a:t>因为类属性为所有实例化对象共有，</a:t>
            </a:r>
            <a:r>
              <a:rPr lang="zh-CN" altLang="en-US" sz="1800" b="1" dirty="0">
                <a:solidFill>
                  <a:srgbClr val="FF0000"/>
                </a:solidFill>
              </a:rPr>
              <a:t>通过类名修改类属性的值，会影响所有的实例化对象</a:t>
            </a:r>
            <a:r>
              <a:rPr lang="zh-CN" altLang="en-US" sz="1800" dirty="0"/>
              <a:t>。</a:t>
            </a:r>
            <a:endParaRPr lang="en-US" altLang="zh-CN" sz="1800" dirty="0">
              <a:solidFill>
                <a:srgbClr val="FF0000"/>
              </a:solidFill>
            </a:endParaRPr>
          </a:p>
          <a:p>
            <a:pPr fontAlgn="base">
              <a:lnSpc>
                <a:spcPct val="130000"/>
              </a:lnSpc>
              <a:spcBef>
                <a:spcPts val="1200"/>
              </a:spcBef>
              <a:spcAft>
                <a:spcPts val="600"/>
              </a:spcAft>
              <a:buFont typeface="Wingdings" panose="05000000000000000000" charset="0"/>
              <a:buChar char="§"/>
            </a:pPr>
            <a:r>
              <a:rPr lang="zh-CN" altLang="en-US" sz="1800" strike="noStrike" noProof="1" smtClean="0"/>
              <a:t>在</a:t>
            </a:r>
            <a:r>
              <a:rPr lang="zh-CN" altLang="en-US" sz="1800" strike="noStrike" noProof="1"/>
              <a:t>Python中，</a:t>
            </a:r>
            <a:r>
              <a:rPr lang="zh-CN" altLang="en-US" sz="1800" strike="noStrike" noProof="1">
                <a:solidFill>
                  <a:srgbClr val="FF0000"/>
                </a:solidFill>
              </a:rPr>
              <a:t>可以动态地为自定义类和对象增加或删除成员</a:t>
            </a:r>
            <a:r>
              <a:rPr lang="zh-CN" altLang="en-US" sz="1800" strike="noStrike" noProof="1"/>
              <a:t>，这一点是和很多面向对象程序设计语言不同的，也是Python动态类型特点的一种重要体现。</a:t>
            </a:r>
          </a:p>
          <a:p>
            <a:pPr marL="1905" indent="-1905" fontAlgn="base">
              <a:lnSpc>
                <a:spcPct val="80000"/>
              </a:lnSpc>
            </a:pPr>
            <a:endParaRPr lang="en-US" altLang="zh-CN" sz="1200" strike="noStrike" noProof="1"/>
          </a:p>
        </p:txBody>
      </p:sp>
      <p:sp>
        <p:nvSpPr>
          <p:cNvPr id="35843" name="Slide Number Placeholder 1"/>
          <p:cNvSpPr>
            <a:spLocks noGrp="1"/>
          </p:cNvSpPr>
          <p:nvPr>
            <p:ph type="sldNum" sz="quarter" idx="12"/>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t>10</a:t>
            </a:fld>
            <a:endParaRPr lang="zh-CN" altLang="en-US" sz="1050" dirty="0">
              <a:latin typeface="Arial" panose="020B0604020202020204" pitchFamily="34" charset="0"/>
              <a:ea typeface="宋体" panose="02010600030101010101" pitchFamily="2"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sz="1800" dirty="0"/>
              <a:t>class </a:t>
            </a:r>
            <a:r>
              <a:rPr lang="en-US" altLang="zh-CN" sz="1800" dirty="0" err="1"/>
              <a:t>BenzCar</a:t>
            </a:r>
            <a:r>
              <a:rPr lang="en-US" altLang="zh-CN" sz="1800" dirty="0"/>
              <a:t>: </a:t>
            </a:r>
          </a:p>
          <a:p>
            <a:r>
              <a:rPr lang="en-US" altLang="zh-CN" sz="1800" dirty="0"/>
              <a:t>         brand = '</a:t>
            </a:r>
            <a:r>
              <a:rPr lang="zh-CN" altLang="en-US" sz="1800" dirty="0"/>
              <a:t>奔驰</a:t>
            </a:r>
            <a:r>
              <a:rPr lang="en-US" altLang="zh-CN" sz="1800" dirty="0"/>
              <a:t>'</a:t>
            </a:r>
            <a:r>
              <a:rPr lang="zh-CN" altLang="en-US" sz="1800" dirty="0"/>
              <a:t> </a:t>
            </a:r>
            <a:r>
              <a:rPr lang="en-US" altLang="zh-CN" sz="1800" dirty="0"/>
              <a:t># </a:t>
            </a:r>
            <a:r>
              <a:rPr lang="zh-CN" altLang="en-US" sz="1800" dirty="0"/>
              <a:t>品牌属性 </a:t>
            </a:r>
            <a:endParaRPr lang="en-US" altLang="zh-CN" sz="1800" dirty="0"/>
          </a:p>
          <a:p>
            <a:r>
              <a:rPr lang="en-US" altLang="zh-CN" sz="1800" dirty="0"/>
              <a:t>         country = '</a:t>
            </a:r>
            <a:r>
              <a:rPr lang="zh-CN" altLang="en-US" sz="1800" dirty="0"/>
              <a:t>德国</a:t>
            </a:r>
            <a:r>
              <a:rPr lang="en-US" altLang="zh-CN" sz="1800" dirty="0"/>
              <a:t>'</a:t>
            </a:r>
            <a:r>
              <a:rPr lang="zh-CN" altLang="en-US" sz="1800" dirty="0"/>
              <a:t> </a:t>
            </a:r>
            <a:r>
              <a:rPr lang="en-US" altLang="zh-CN" sz="1800" dirty="0"/>
              <a:t># </a:t>
            </a:r>
            <a:r>
              <a:rPr lang="zh-CN" altLang="en-US" sz="1800" dirty="0"/>
              <a:t>产地属性 </a:t>
            </a:r>
            <a:endParaRPr lang="en-US" altLang="zh-CN" sz="1800" dirty="0"/>
          </a:p>
          <a:p>
            <a:r>
              <a:rPr lang="en-US" altLang="zh-CN" sz="1800" dirty="0"/>
              <a:t>         </a:t>
            </a:r>
            <a:r>
              <a:rPr lang="en-US" altLang="zh-CN" sz="1800" dirty="0" err="1"/>
              <a:t>def</a:t>
            </a:r>
            <a:r>
              <a:rPr lang="en-US" altLang="zh-CN" sz="1800" dirty="0"/>
              <a:t> __</a:t>
            </a:r>
            <a:r>
              <a:rPr lang="en-US" altLang="zh-CN" sz="1800" dirty="0" err="1"/>
              <a:t>init</a:t>
            </a:r>
            <a:r>
              <a:rPr lang="en-US" altLang="zh-CN" sz="1800" dirty="0"/>
              <a:t>__(self): </a:t>
            </a:r>
          </a:p>
          <a:p>
            <a:r>
              <a:rPr lang="en-US" altLang="zh-CN" sz="1800" dirty="0"/>
              <a:t>               </a:t>
            </a:r>
            <a:r>
              <a:rPr lang="en-US" altLang="zh-CN" sz="1800" dirty="0" err="1"/>
              <a:t>self.color</a:t>
            </a:r>
            <a:r>
              <a:rPr lang="en-US" altLang="zh-CN" sz="1800" dirty="0"/>
              <a:t> = 'red' # </a:t>
            </a:r>
            <a:r>
              <a:rPr lang="zh-CN" altLang="en-US" sz="1800" dirty="0"/>
              <a:t>颜色 </a:t>
            </a:r>
            <a:endParaRPr lang="en-US" altLang="zh-CN" sz="1800" dirty="0"/>
          </a:p>
          <a:p>
            <a:r>
              <a:rPr lang="en-US" altLang="zh-CN" sz="1800" dirty="0"/>
              <a:t>               </a:t>
            </a:r>
            <a:r>
              <a:rPr lang="en-US" altLang="zh-CN" sz="1800" dirty="0" err="1"/>
              <a:t>self.engineSN</a:t>
            </a:r>
            <a:r>
              <a:rPr lang="en-US" altLang="zh-CN" sz="1800" dirty="0"/>
              <a:t> = '837873398' # </a:t>
            </a:r>
            <a:r>
              <a:rPr lang="zh-CN" altLang="en-US" sz="1800" dirty="0"/>
              <a:t>发动机编号</a:t>
            </a:r>
            <a:endParaRPr lang="en-US" altLang="zh-CN" sz="1800" dirty="0"/>
          </a:p>
          <a:p>
            <a:r>
              <a:rPr lang="en-US" altLang="zh-CN" sz="1800" dirty="0"/>
              <a:t>print(</a:t>
            </a:r>
            <a:r>
              <a:rPr lang="en-US" altLang="zh-CN" sz="1800" dirty="0" err="1"/>
              <a:t>BenzCar</a:t>
            </a:r>
            <a:r>
              <a:rPr lang="en-US" altLang="zh-CN" sz="1800" dirty="0"/>
              <a:t>. country )#</a:t>
            </a:r>
            <a:r>
              <a:rPr lang="zh-CN" altLang="en-US" sz="1800" dirty="0">
                <a:solidFill>
                  <a:srgbClr val="FF0000"/>
                </a:solidFill>
              </a:rPr>
              <a:t>通过类名不仅可以调用类变量，也可以修改它的值</a:t>
            </a:r>
            <a:endParaRPr lang="en-US" altLang="zh-CN" sz="1800" dirty="0">
              <a:solidFill>
                <a:srgbClr val="FF0000"/>
              </a:solidFill>
            </a:endParaRPr>
          </a:p>
          <a:p>
            <a:r>
              <a:rPr lang="en-US" altLang="zh-CN" sz="1800" dirty="0">
                <a:solidFill>
                  <a:srgbClr val="FF0000"/>
                </a:solidFill>
              </a:rPr>
              <a:t>Car1=</a:t>
            </a:r>
            <a:r>
              <a:rPr lang="en-US" altLang="zh-CN" sz="1800" dirty="0"/>
              <a:t> </a:t>
            </a:r>
            <a:r>
              <a:rPr lang="en-US" altLang="zh-CN" sz="1800" dirty="0" err="1"/>
              <a:t>BenzCar</a:t>
            </a:r>
            <a:r>
              <a:rPr lang="en-US" altLang="zh-CN" sz="1800" dirty="0"/>
              <a:t>()</a:t>
            </a:r>
          </a:p>
          <a:p>
            <a:r>
              <a:rPr lang="en-US" altLang="zh-CN" sz="1800" dirty="0">
                <a:solidFill>
                  <a:srgbClr val="FF0000"/>
                </a:solidFill>
              </a:rPr>
              <a:t>print(Car1.country)</a:t>
            </a:r>
            <a:r>
              <a:rPr lang="en-US" altLang="zh-CN" sz="1800" dirty="0"/>
              <a:t> #</a:t>
            </a:r>
            <a:r>
              <a:rPr lang="zh-CN" altLang="en-US" sz="1800" dirty="0"/>
              <a:t>也可以使用类对象来调用所属类中的类</a:t>
            </a:r>
            <a:r>
              <a:rPr lang="zh-CN" altLang="en-US" sz="1800" dirty="0" smtClean="0"/>
              <a:t>变量（此方式不推荐使用，因为</a:t>
            </a:r>
            <a:r>
              <a:rPr lang="zh-CN" altLang="en-US" sz="1800" dirty="0" smtClean="0">
                <a:solidFill>
                  <a:srgbClr val="FF0000"/>
                </a:solidFill>
              </a:rPr>
              <a:t>实例变量和类变量存在同名的情况</a:t>
            </a:r>
            <a:r>
              <a:rPr lang="zh-CN" altLang="en-US" sz="1800" dirty="0" smtClean="0"/>
              <a:t>）</a:t>
            </a:r>
            <a:endParaRPr lang="en-US" altLang="zh-CN" sz="1800" dirty="0">
              <a:solidFill>
                <a:srgbClr val="FF0000"/>
              </a:solidFill>
            </a:endParaRPr>
          </a:p>
          <a:p>
            <a:r>
              <a:rPr lang="en-US" altLang="zh-CN" sz="1800" dirty="0" err="1"/>
              <a:t>BenzCar.country</a:t>
            </a:r>
            <a:r>
              <a:rPr lang="en-US" altLang="zh-CN" sz="1800" dirty="0"/>
              <a:t>=‘</a:t>
            </a:r>
            <a:r>
              <a:rPr lang="zh-CN" altLang="en-US" sz="1800" dirty="0"/>
              <a:t>中国</a:t>
            </a:r>
            <a:r>
              <a:rPr lang="en-US" altLang="zh-CN" sz="1800" dirty="0"/>
              <a:t>’#</a:t>
            </a:r>
            <a:r>
              <a:rPr lang="zh-CN" altLang="en-US" sz="1800" dirty="0">
                <a:solidFill>
                  <a:srgbClr val="FF0000"/>
                </a:solidFill>
              </a:rPr>
              <a:t>类属性为所有实例化对象共有，通过类名修改类属性的值，会影响所有的实例化对象。</a:t>
            </a:r>
          </a:p>
        </p:txBody>
      </p:sp>
      <p:sp>
        <p:nvSpPr>
          <p:cNvPr id="4" name="灯片编号占位符 3"/>
          <p:cNvSpPr>
            <a:spLocks noGrp="1"/>
          </p:cNvSpPr>
          <p:nvPr>
            <p:ph type="sldNum" sz="quarter" idx="12"/>
          </p:nvPr>
        </p:nvSpPr>
        <p:spPr/>
        <p:txBody>
          <a:bodyPr/>
          <a:lstStyle/>
          <a:p>
            <a:pPr lvl="0" eaLnBrk="1" fontAlgn="base" hangingPunct="1"/>
            <a:fld id="{9A0DB2DC-4C9A-4742-B13C-FB6460FD3503}" type="slidenum">
              <a:rPr lang="zh-CN" altLang="en-US" strike="noStrike" noProof="1" smtClean="0">
                <a:latin typeface="Arial" panose="020B0604020202020204" pitchFamily="34" charset="0"/>
                <a:ea typeface="宋体" panose="02010600030101010101" pitchFamily="2" charset="-122"/>
                <a:cs typeface="+mn-ea"/>
              </a:rPr>
              <a:t>11</a:t>
            </a:fld>
            <a:endParaRPr lang="zh-CN" altLang="en-US" strike="noStrike" noProof="1"/>
          </a:p>
        </p:txBody>
      </p:sp>
    </p:spTree>
    <p:extLst>
      <p:ext uri="{BB962C8B-B14F-4D97-AF65-F5344CB8AC3E}">
        <p14:creationId xmlns:p14="http://schemas.microsoft.com/office/powerpoint/2010/main" val="35507775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457200" y="1200360"/>
            <a:ext cx="8229600" cy="3791026"/>
          </a:xfrm>
        </p:spPr>
        <p:txBody>
          <a:bodyPr/>
          <a:lstStyle/>
          <a:p>
            <a:r>
              <a:rPr lang="en-US" altLang="zh-CN" sz="1600" b="1" dirty="0"/>
              <a:t>class</a:t>
            </a:r>
            <a:r>
              <a:rPr lang="en-US" altLang="zh-CN" sz="1600" dirty="0"/>
              <a:t> Language </a:t>
            </a:r>
            <a:r>
              <a:rPr lang="en-US" altLang="zh-CN" sz="1600" dirty="0" smtClean="0"/>
              <a:t>:</a:t>
            </a:r>
          </a:p>
          <a:p>
            <a:r>
              <a:rPr lang="en-US" altLang="zh-CN" sz="1600" dirty="0"/>
              <a:t> </a:t>
            </a:r>
            <a:r>
              <a:rPr lang="en-US" altLang="zh-CN" sz="1600" dirty="0" smtClean="0"/>
              <a:t>    name=“java”</a:t>
            </a:r>
            <a:endParaRPr lang="en-US" altLang="zh-CN" sz="1600" dirty="0"/>
          </a:p>
          <a:p>
            <a:r>
              <a:rPr lang="en-US" altLang="zh-CN" sz="1600" b="1" dirty="0"/>
              <a:t>     </a:t>
            </a:r>
            <a:r>
              <a:rPr lang="en-US" altLang="zh-CN" sz="1600" b="1" dirty="0" err="1"/>
              <a:t>def</a:t>
            </a:r>
            <a:r>
              <a:rPr lang="en-US" altLang="zh-CN" sz="1600" dirty="0"/>
              <a:t> __</a:t>
            </a:r>
            <a:r>
              <a:rPr lang="en-US" altLang="zh-CN" sz="1600" dirty="0" err="1"/>
              <a:t>init</a:t>
            </a:r>
            <a:r>
              <a:rPr lang="en-US" altLang="zh-CN" sz="1600" dirty="0"/>
              <a:t>__(self):</a:t>
            </a:r>
          </a:p>
          <a:p>
            <a:r>
              <a:rPr lang="en-US" altLang="zh-CN" sz="1600" dirty="0" smtClean="0"/>
              <a:t>          </a:t>
            </a:r>
            <a:r>
              <a:rPr lang="en-US" altLang="zh-CN" sz="1600" dirty="0" err="1" smtClean="0"/>
              <a:t>self.add</a:t>
            </a:r>
            <a:r>
              <a:rPr lang="en-US" altLang="zh-CN" sz="1600" dirty="0" smtClean="0"/>
              <a:t> </a:t>
            </a:r>
            <a:r>
              <a:rPr lang="en-US" altLang="zh-CN" sz="1600" dirty="0"/>
              <a:t>= “</a:t>
            </a:r>
            <a:r>
              <a:rPr lang="en-US" altLang="zh-CN" sz="1600" dirty="0" err="1"/>
              <a:t>cuit</a:t>
            </a:r>
            <a:r>
              <a:rPr lang="en-US" altLang="zh-CN" sz="1600" dirty="0"/>
              <a:t>"</a:t>
            </a:r>
          </a:p>
          <a:p>
            <a:r>
              <a:rPr lang="en-US" altLang="zh-CN" sz="1600" dirty="0"/>
              <a:t>     # </a:t>
            </a:r>
            <a:r>
              <a:rPr lang="zh-CN" altLang="en-US" sz="1600" dirty="0"/>
              <a:t>下面定义了一个</a:t>
            </a:r>
            <a:r>
              <a:rPr lang="en-US" altLang="zh-CN" sz="1600" dirty="0"/>
              <a:t>say</a:t>
            </a:r>
            <a:r>
              <a:rPr lang="zh-CN" altLang="en-US" sz="1600" dirty="0"/>
              <a:t>实例方法</a:t>
            </a:r>
          </a:p>
          <a:p>
            <a:r>
              <a:rPr lang="en-US" altLang="zh-CN" sz="1600" b="1" dirty="0"/>
              <a:t>     </a:t>
            </a:r>
            <a:r>
              <a:rPr lang="en-US" altLang="zh-CN" sz="1600" b="1" dirty="0" err="1"/>
              <a:t>def</a:t>
            </a:r>
            <a:r>
              <a:rPr lang="en-US" altLang="zh-CN" sz="1600" dirty="0"/>
              <a:t> say(self):</a:t>
            </a:r>
          </a:p>
          <a:p>
            <a:r>
              <a:rPr lang="en-US" altLang="zh-CN" sz="1600" dirty="0"/>
              <a:t>          </a:t>
            </a:r>
            <a:r>
              <a:rPr lang="en-US" altLang="zh-CN" sz="1600" dirty="0" err="1">
                <a:solidFill>
                  <a:srgbClr val="FF0000"/>
                </a:solidFill>
              </a:rPr>
              <a:t>self.catalog</a:t>
            </a:r>
            <a:r>
              <a:rPr lang="en-US" altLang="zh-CN" sz="1600" dirty="0">
                <a:solidFill>
                  <a:srgbClr val="FF0000"/>
                </a:solidFill>
              </a:rPr>
              <a:t> = 13#</a:t>
            </a:r>
            <a:r>
              <a:rPr lang="en-US" altLang="zh-CN" sz="1600" dirty="0"/>
              <a:t>  </a:t>
            </a:r>
            <a:r>
              <a:rPr lang="en-US" altLang="zh-CN" sz="1600" dirty="0">
                <a:solidFill>
                  <a:srgbClr val="FF0000"/>
                </a:solidFill>
              </a:rPr>
              <a:t>catalog </a:t>
            </a:r>
            <a:r>
              <a:rPr lang="zh-CN" altLang="en-US" sz="1600" dirty="0">
                <a:solidFill>
                  <a:srgbClr val="FF0000"/>
                </a:solidFill>
              </a:rPr>
              <a:t>也是实例变量</a:t>
            </a:r>
            <a:endParaRPr lang="en-US" altLang="zh-CN" sz="1600" dirty="0">
              <a:solidFill>
                <a:srgbClr val="FF0000"/>
              </a:solidFill>
            </a:endParaRPr>
          </a:p>
          <a:p>
            <a:r>
              <a:rPr lang="en-US" altLang="zh-CN" sz="1600" dirty="0" err="1"/>
              <a:t>lang</a:t>
            </a:r>
            <a:r>
              <a:rPr lang="en-US" altLang="zh-CN" sz="1600" dirty="0"/>
              <a:t> = Language()</a:t>
            </a:r>
          </a:p>
          <a:p>
            <a:r>
              <a:rPr lang="en-US" altLang="zh-CN" sz="1600" dirty="0"/>
              <a:t>lang.name = </a:t>
            </a:r>
            <a:r>
              <a:rPr lang="en-US" altLang="zh-CN" sz="1600" dirty="0" smtClean="0"/>
              <a:t>“Python“</a:t>
            </a:r>
            <a:r>
              <a:rPr lang="en-US" altLang="zh-CN" sz="1600" dirty="0" smtClean="0">
                <a:solidFill>
                  <a:srgbClr val="FF0000"/>
                </a:solidFill>
              </a:rPr>
              <a:t>#</a:t>
            </a:r>
            <a:r>
              <a:rPr lang="zh-CN" altLang="en-US" sz="1600" dirty="0" smtClean="0">
                <a:solidFill>
                  <a:srgbClr val="FF0000"/>
                </a:solidFill>
              </a:rPr>
              <a:t>存储引用修改的仅仅是</a:t>
            </a:r>
            <a:r>
              <a:rPr lang="en-US" altLang="zh-CN" sz="1600" dirty="0" err="1" smtClean="0">
                <a:solidFill>
                  <a:srgbClr val="FF0000"/>
                </a:solidFill>
              </a:rPr>
              <a:t>lang</a:t>
            </a:r>
            <a:r>
              <a:rPr lang="zh-CN" altLang="en-US" sz="1600" dirty="0" smtClean="0">
                <a:solidFill>
                  <a:srgbClr val="FF0000"/>
                </a:solidFill>
              </a:rPr>
              <a:t>对象</a:t>
            </a:r>
            <a:r>
              <a:rPr lang="en-US" altLang="zh-CN" sz="1600" dirty="0" smtClean="0">
                <a:solidFill>
                  <a:srgbClr val="FF0000"/>
                </a:solidFill>
              </a:rPr>
              <a:t>name</a:t>
            </a:r>
            <a:r>
              <a:rPr lang="zh-CN" altLang="en-US" sz="1600" dirty="0" smtClean="0">
                <a:solidFill>
                  <a:srgbClr val="FF0000"/>
                </a:solidFill>
              </a:rPr>
              <a:t>成员，其他对象不受影响，如果为不可变类型，变相的增加了一个实例变量，如果为可变类型，原地修改，会影响所有的类变量。</a:t>
            </a:r>
            <a:endParaRPr lang="zh-CN" altLang="en-US" sz="1600" dirty="0">
              <a:solidFill>
                <a:srgbClr val="FF0000"/>
              </a:solidFill>
            </a:endParaRPr>
          </a:p>
          <a:p>
            <a:r>
              <a:rPr lang="en-US" altLang="zh-CN" sz="1600" dirty="0">
                <a:solidFill>
                  <a:srgbClr val="FF0000"/>
                </a:solidFill>
              </a:rPr>
              <a:t>print(lang.name)        #</a:t>
            </a:r>
          </a:p>
          <a:p>
            <a:r>
              <a:rPr lang="en-US" altLang="zh-CN" sz="1600" dirty="0">
                <a:solidFill>
                  <a:srgbClr val="FF0000"/>
                </a:solidFill>
              </a:rPr>
              <a:t>print(Language.name)#</a:t>
            </a:r>
          </a:p>
          <a:p>
            <a:endParaRPr lang="zh-CN" altLang="en-US" sz="1600" dirty="0"/>
          </a:p>
        </p:txBody>
      </p:sp>
      <p:sp>
        <p:nvSpPr>
          <p:cNvPr id="4" name="灯片编号占位符 3"/>
          <p:cNvSpPr>
            <a:spLocks noGrp="1"/>
          </p:cNvSpPr>
          <p:nvPr>
            <p:ph type="sldNum" sz="quarter" idx="12"/>
          </p:nvPr>
        </p:nvSpPr>
        <p:spPr/>
        <p:txBody>
          <a:bodyPr/>
          <a:lstStyle/>
          <a:p>
            <a:pPr lvl="0" eaLnBrk="1" fontAlgn="base" hangingPunct="1"/>
            <a:fld id="{9A0DB2DC-4C9A-4742-B13C-FB6460FD3503}" type="slidenum">
              <a:rPr lang="zh-CN" altLang="en-US" strike="noStrike" noProof="1" smtClean="0">
                <a:latin typeface="Arial" panose="020B0604020202020204" pitchFamily="34" charset="0"/>
                <a:ea typeface="宋体" panose="02010600030101010101" pitchFamily="2" charset="-122"/>
                <a:cs typeface="+mn-ea"/>
              </a:rPr>
              <a:t>12</a:t>
            </a:fld>
            <a:endParaRPr lang="zh-CN" altLang="en-US" strike="noStrike" noProof="1"/>
          </a:p>
        </p:txBody>
      </p:sp>
    </p:spTree>
    <p:extLst>
      <p:ext uri="{BB962C8B-B14F-4D97-AF65-F5344CB8AC3E}">
        <p14:creationId xmlns:p14="http://schemas.microsoft.com/office/powerpoint/2010/main" val="16091496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b="1" dirty="0" smtClean="0">
                <a:solidFill>
                  <a:srgbClr val="FF0000"/>
                </a:solidFill>
              </a:rPr>
              <a:t>实例</a:t>
            </a:r>
            <a:r>
              <a:rPr lang="zh-CN" altLang="en-US" b="1" dirty="0">
                <a:solidFill>
                  <a:srgbClr val="FF0000"/>
                </a:solidFill>
              </a:rPr>
              <a:t>变量和类变量可以同名，但这种情况下使用类对象将无法调用类变量，它会首选实例变量，</a:t>
            </a:r>
            <a:r>
              <a:rPr lang="zh-CN" altLang="en-US" dirty="0">
                <a:solidFill>
                  <a:srgbClr val="FF0000"/>
                </a:solidFill>
              </a:rPr>
              <a:t>这也是不推荐“类变量使用对象名调用”的原因</a:t>
            </a:r>
            <a:r>
              <a:rPr lang="zh-CN" altLang="en-US" dirty="0"/>
              <a:t>。</a:t>
            </a:r>
            <a:endParaRPr lang="en-US" altLang="zh-CN" dirty="0"/>
          </a:p>
          <a:p>
            <a:r>
              <a:rPr lang="zh-CN" altLang="en-US" dirty="0"/>
              <a:t>和类变量不同，通过某个对象修改实例变量的值，不会影响类的其它实例化对象，更不会影响同名的类变量。</a:t>
            </a:r>
          </a:p>
          <a:p>
            <a:endParaRPr lang="zh-CN" altLang="en-US" dirty="0"/>
          </a:p>
        </p:txBody>
      </p:sp>
      <p:sp>
        <p:nvSpPr>
          <p:cNvPr id="4" name="灯片编号占位符 3"/>
          <p:cNvSpPr>
            <a:spLocks noGrp="1"/>
          </p:cNvSpPr>
          <p:nvPr>
            <p:ph type="sldNum" sz="quarter" idx="12"/>
          </p:nvPr>
        </p:nvSpPr>
        <p:spPr/>
        <p:txBody>
          <a:bodyPr/>
          <a:lstStyle/>
          <a:p>
            <a:pPr lvl="0" eaLnBrk="1" fontAlgn="base" hangingPunct="1"/>
            <a:fld id="{9A0DB2DC-4C9A-4742-B13C-FB6460FD3503}" type="slidenum">
              <a:rPr lang="zh-CN" altLang="en-US" strike="noStrike" noProof="1" smtClean="0">
                <a:latin typeface="Arial" panose="020B0604020202020204" pitchFamily="34" charset="0"/>
                <a:ea typeface="宋体" panose="02010600030101010101" pitchFamily="2" charset="-122"/>
                <a:cs typeface="+mn-ea"/>
              </a:rPr>
              <a:t>13</a:t>
            </a:fld>
            <a:endParaRPr lang="zh-CN" altLang="en-US" strike="noStrike" noProof="1"/>
          </a:p>
        </p:txBody>
      </p:sp>
    </p:spTree>
    <p:extLst>
      <p:ext uri="{BB962C8B-B14F-4D97-AF65-F5344CB8AC3E}">
        <p14:creationId xmlns:p14="http://schemas.microsoft.com/office/powerpoint/2010/main" val="10828931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标题 1"/>
          <p:cNvSpPr>
            <a:spLocks noGrp="1"/>
          </p:cNvSpPr>
          <p:nvPr>
            <p:ph type="title"/>
          </p:nvPr>
        </p:nvSpPr>
        <p:spPr>
          <a:xfrm>
            <a:off x="13970" y="10956"/>
            <a:ext cx="9116695" cy="900746"/>
          </a:xfrm>
        </p:spPr>
        <p:txBody>
          <a:bodyPr anchor="ctr"/>
          <a:lstStyle/>
          <a:p>
            <a:pPr defTabSz="914400" fontAlgn="base">
              <a:buNone/>
            </a:pPr>
            <a:r>
              <a:rPr lang="en-US" altLang="zh-CN" strike="noStrike" kern="1200" baseline="0" noProof="1">
                <a:effectLst>
                  <a:outerShdw blurRad="38100" dist="38100" dir="2700000">
                    <a:srgbClr val="C0C0C0"/>
                  </a:outerShdw>
                </a:effectLst>
                <a:latin typeface="+mj-lt"/>
                <a:ea typeface="+mj-ea"/>
                <a:cs typeface="+mj-cs"/>
                <a:sym typeface="宋体" panose="02010600030101010101" pitchFamily="2" charset="-122"/>
              </a:rPr>
              <a:t>6.1.3  </a:t>
            </a:r>
            <a:r>
              <a:rPr lang="zh-CN" altLang="en-US" strike="noStrike" kern="1200" baseline="0" noProof="1">
                <a:effectLst>
                  <a:outerShdw blurRad="38100" dist="38100" dir="2700000">
                    <a:srgbClr val="C0C0C0"/>
                  </a:outerShdw>
                </a:effectLst>
                <a:latin typeface="+mj-lt"/>
                <a:ea typeface="+mj-ea"/>
                <a:cs typeface="+mj-cs"/>
                <a:sym typeface="宋体" panose="02010600030101010101" pitchFamily="2" charset="-122"/>
              </a:rPr>
              <a:t>类成员与实例成员</a:t>
            </a:r>
            <a:endParaRPr lang="zh-CN" altLang="en-US" strike="noStrike" kern="1200" baseline="0" noProof="1">
              <a:effectLst>
                <a:outerShdw blurRad="38100" dist="38100" dir="2700000">
                  <a:srgbClr val="C0C0C0"/>
                </a:outerShdw>
              </a:effectLst>
              <a:latin typeface="+mj-lt"/>
              <a:ea typeface="+mj-ea"/>
              <a:cs typeface="+mj-cs"/>
            </a:endParaRPr>
          </a:p>
        </p:txBody>
      </p:sp>
      <p:sp>
        <p:nvSpPr>
          <p:cNvPr id="3" name="内容占位符 2"/>
          <p:cNvSpPr>
            <a:spLocks noGrp="1"/>
          </p:cNvSpPr>
          <p:nvPr>
            <p:ph idx="1"/>
          </p:nvPr>
        </p:nvSpPr>
        <p:spPr/>
        <p:txBody>
          <a:bodyPr/>
          <a:lstStyle/>
          <a:p>
            <a:pPr marL="1905" indent="-344805" fontAlgn="base">
              <a:lnSpc>
                <a:spcPct val="100000"/>
              </a:lnSpc>
              <a:spcBef>
                <a:spcPts val="0"/>
              </a:spcBef>
              <a:buNone/>
            </a:pPr>
            <a:r>
              <a:rPr lang="en-US" altLang="zh-CN" sz="1600" strike="noStrike" noProof="1">
                <a:effectLst/>
                <a:latin typeface="Consolas" panose="020B0609020204030204" charset="0"/>
                <a:sym typeface="+mn-ea"/>
              </a:rPr>
              <a:t>class Car:</a:t>
            </a:r>
            <a:endParaRPr lang="en-US" altLang="zh-CN" sz="1600" strike="noStrike" noProof="1">
              <a:effectLst/>
              <a:latin typeface="Consolas" panose="020B0609020204030204" charset="0"/>
            </a:endParaRPr>
          </a:p>
          <a:p>
            <a:pPr marL="1905" indent="-344805" fontAlgn="base">
              <a:lnSpc>
                <a:spcPct val="100000"/>
              </a:lnSpc>
              <a:spcBef>
                <a:spcPts val="0"/>
              </a:spcBef>
              <a:buNone/>
            </a:pPr>
            <a:r>
              <a:rPr lang="en-US" altLang="zh-CN" sz="1600" strike="noStrike" noProof="1">
                <a:effectLst/>
                <a:latin typeface="Consolas" panose="020B0609020204030204" charset="0"/>
                <a:sym typeface="+mn-ea"/>
              </a:rPr>
              <a:t>    price = 100000                     #</a:t>
            </a:r>
            <a:r>
              <a:rPr lang="zh-CN" altLang="en-US" sz="1600" strike="noStrike" noProof="1">
                <a:effectLst/>
                <a:latin typeface="Consolas" panose="020B0609020204030204" charset="0"/>
                <a:sym typeface="+mn-ea"/>
              </a:rPr>
              <a:t>定义类属性</a:t>
            </a:r>
            <a:endParaRPr lang="zh-CN" altLang="en-US" sz="1600" strike="noStrike" noProof="1">
              <a:effectLst/>
              <a:latin typeface="Consolas" panose="020B0609020204030204" charset="0"/>
            </a:endParaRPr>
          </a:p>
          <a:p>
            <a:pPr marL="1905" indent="-344805" fontAlgn="base">
              <a:lnSpc>
                <a:spcPct val="100000"/>
              </a:lnSpc>
              <a:spcBef>
                <a:spcPts val="0"/>
              </a:spcBef>
              <a:buNone/>
            </a:pPr>
            <a:r>
              <a:rPr lang="zh-CN" altLang="en-US" sz="1600" strike="noStrike" noProof="1">
                <a:effectLst/>
                <a:latin typeface="Consolas" panose="020B0609020204030204" charset="0"/>
                <a:sym typeface="+mn-ea"/>
              </a:rPr>
              <a:t>    </a:t>
            </a:r>
            <a:r>
              <a:rPr lang="en-US" altLang="zh-CN" sz="1600" strike="noStrike" noProof="1">
                <a:effectLst/>
                <a:latin typeface="Consolas" panose="020B0609020204030204" charset="0"/>
                <a:sym typeface="+mn-ea"/>
              </a:rPr>
              <a:t>def __init__(self, c):</a:t>
            </a:r>
            <a:endParaRPr lang="en-US" altLang="zh-CN" sz="1600" strike="noStrike" noProof="1">
              <a:effectLst/>
              <a:latin typeface="Consolas" panose="020B0609020204030204" charset="0"/>
            </a:endParaRPr>
          </a:p>
          <a:p>
            <a:pPr marL="1905" indent="-344805" fontAlgn="base">
              <a:lnSpc>
                <a:spcPct val="100000"/>
              </a:lnSpc>
              <a:spcBef>
                <a:spcPts val="0"/>
              </a:spcBef>
              <a:buNone/>
            </a:pPr>
            <a:r>
              <a:rPr lang="en-US" altLang="zh-CN" sz="1600" strike="noStrike" noProof="1">
                <a:effectLst/>
                <a:latin typeface="Consolas" panose="020B0609020204030204" charset="0"/>
                <a:sym typeface="+mn-ea"/>
              </a:rPr>
              <a:t>        self.color = c                 #</a:t>
            </a:r>
            <a:r>
              <a:rPr lang="zh-CN" altLang="en-US" sz="1600" strike="noStrike" noProof="1">
                <a:effectLst/>
                <a:latin typeface="Consolas" panose="020B0609020204030204" charset="0"/>
                <a:sym typeface="+mn-ea"/>
              </a:rPr>
              <a:t>定义实例属性</a:t>
            </a:r>
            <a:endParaRPr lang="zh-CN" altLang="en-US" sz="1600" strike="noStrike" noProof="1">
              <a:effectLst/>
              <a:latin typeface="Consolas" panose="020B0609020204030204" charset="0"/>
            </a:endParaRPr>
          </a:p>
          <a:p>
            <a:pPr marL="1905" indent="-344805" fontAlgn="base">
              <a:lnSpc>
                <a:spcPct val="100000"/>
              </a:lnSpc>
              <a:spcBef>
                <a:spcPts val="0"/>
              </a:spcBef>
              <a:buNone/>
            </a:pPr>
            <a:endParaRPr lang="zh-CN" altLang="en-US" sz="1600" strike="noStrike" noProof="1">
              <a:effectLst/>
              <a:latin typeface="Consolas" panose="020B0609020204030204" charset="0"/>
            </a:endParaRPr>
          </a:p>
          <a:p>
            <a:pPr marL="1905" indent="-344805" fontAlgn="base">
              <a:lnSpc>
                <a:spcPct val="100000"/>
              </a:lnSpc>
              <a:spcBef>
                <a:spcPts val="0"/>
              </a:spcBef>
              <a:buNone/>
            </a:pPr>
            <a:r>
              <a:rPr lang="en-US" altLang="zh-CN" sz="1600" strike="noStrike" noProof="1">
                <a:effectLst/>
                <a:latin typeface="Consolas" panose="020B0609020204030204" charset="0"/>
                <a:sym typeface="+mn-ea"/>
              </a:rPr>
              <a:t>car1 = Car("Red")                      #</a:t>
            </a:r>
            <a:r>
              <a:rPr lang="zh-CN" altLang="en-US" sz="1600" strike="noStrike" noProof="1">
                <a:effectLst/>
                <a:latin typeface="Consolas" panose="020B0609020204030204" charset="0"/>
                <a:sym typeface="+mn-ea"/>
              </a:rPr>
              <a:t>实例化对象</a:t>
            </a:r>
          </a:p>
          <a:p>
            <a:pPr marL="1905" indent="-344805" fontAlgn="base">
              <a:lnSpc>
                <a:spcPct val="100000"/>
              </a:lnSpc>
              <a:spcBef>
                <a:spcPts val="0"/>
              </a:spcBef>
              <a:buNone/>
            </a:pPr>
            <a:r>
              <a:rPr lang="en-US" altLang="zh-CN" sz="1600" strike="noStrike" noProof="1">
                <a:effectLst/>
                <a:latin typeface="Consolas" panose="020B0609020204030204" charset="0"/>
                <a:sym typeface="+mn-ea"/>
              </a:rPr>
              <a:t>car2 = Car("Blue")</a:t>
            </a:r>
            <a:endParaRPr lang="en-US" altLang="zh-CN" sz="1600" strike="noStrike" noProof="1">
              <a:effectLst/>
              <a:latin typeface="Consolas" panose="020B0609020204030204" charset="0"/>
            </a:endParaRPr>
          </a:p>
          <a:p>
            <a:pPr marL="1905" indent="-344805" fontAlgn="base">
              <a:lnSpc>
                <a:spcPct val="100000"/>
              </a:lnSpc>
              <a:spcBef>
                <a:spcPts val="0"/>
              </a:spcBef>
              <a:buNone/>
            </a:pPr>
            <a:r>
              <a:rPr lang="en-US" altLang="zh-CN" sz="1600" strike="noStrike" noProof="1">
                <a:effectLst/>
                <a:latin typeface="Consolas" panose="020B0609020204030204" charset="0"/>
                <a:sym typeface="+mn-ea"/>
              </a:rPr>
              <a:t>print(car1.color, Car.price)           #</a:t>
            </a:r>
            <a:r>
              <a:rPr lang="zh-CN" altLang="en-US" sz="1600" strike="noStrike" noProof="1">
                <a:effectLst/>
                <a:latin typeface="Consolas" panose="020B0609020204030204" charset="0"/>
                <a:sym typeface="+mn-ea"/>
              </a:rPr>
              <a:t>查看实例属性和类属性的值</a:t>
            </a:r>
          </a:p>
          <a:p>
            <a:pPr marL="1905" indent="-344805" fontAlgn="base">
              <a:lnSpc>
                <a:spcPct val="100000"/>
              </a:lnSpc>
              <a:spcBef>
                <a:spcPts val="0"/>
              </a:spcBef>
              <a:buNone/>
            </a:pPr>
            <a:r>
              <a:rPr lang="en-US" altLang="zh-CN" sz="1600" strike="noStrike" noProof="1">
                <a:effectLst/>
                <a:latin typeface="Consolas" panose="020B0609020204030204" charset="0"/>
                <a:sym typeface="+mn-ea"/>
              </a:rPr>
              <a:t>Car.price = 110000                     #</a:t>
            </a:r>
            <a:r>
              <a:rPr lang="zh-CN" altLang="en-US" sz="1600" strike="noStrike" noProof="1">
                <a:effectLst/>
                <a:latin typeface="Consolas" panose="020B0609020204030204" charset="0"/>
                <a:sym typeface="+mn-ea"/>
              </a:rPr>
              <a:t>修改类属性</a:t>
            </a:r>
            <a:endParaRPr lang="zh-CN" altLang="en-US" sz="1600" strike="noStrike" noProof="1">
              <a:effectLst/>
              <a:latin typeface="Consolas" panose="020B0609020204030204" charset="0"/>
            </a:endParaRPr>
          </a:p>
          <a:p>
            <a:pPr marL="1905" indent="-344805" fontAlgn="base">
              <a:lnSpc>
                <a:spcPct val="100000"/>
              </a:lnSpc>
              <a:spcBef>
                <a:spcPts val="0"/>
              </a:spcBef>
              <a:buNone/>
            </a:pPr>
            <a:r>
              <a:rPr lang="en-US" altLang="zh-CN" sz="1600" strike="noStrike" noProof="1">
                <a:solidFill>
                  <a:srgbClr val="FF0000"/>
                </a:solidFill>
                <a:effectLst/>
                <a:latin typeface="Consolas" panose="020B0609020204030204" charset="0"/>
                <a:sym typeface="+mn-ea"/>
              </a:rPr>
              <a:t>Car.name = 'QQ'                        #</a:t>
            </a:r>
            <a:r>
              <a:rPr lang="zh-CN" altLang="en-US" sz="1600" strike="noStrike" noProof="1">
                <a:solidFill>
                  <a:srgbClr val="FF0000"/>
                </a:solidFill>
                <a:effectLst/>
                <a:latin typeface="Consolas" panose="020B0609020204030204" charset="0"/>
                <a:sym typeface="+mn-ea"/>
              </a:rPr>
              <a:t>动态增加类</a:t>
            </a:r>
            <a:r>
              <a:rPr lang="zh-CN" altLang="en-US" sz="1600" strike="noStrike" noProof="1" smtClean="0">
                <a:solidFill>
                  <a:srgbClr val="FF0000"/>
                </a:solidFill>
                <a:effectLst/>
                <a:latin typeface="Consolas" panose="020B0609020204030204" charset="0"/>
                <a:sym typeface="+mn-ea"/>
              </a:rPr>
              <a:t>属性</a:t>
            </a:r>
            <a:endParaRPr lang="en-US" altLang="zh-CN" sz="1600" strike="noStrike" noProof="1" smtClean="0">
              <a:solidFill>
                <a:srgbClr val="FF0000"/>
              </a:solidFill>
              <a:effectLst/>
              <a:latin typeface="Consolas" panose="020B0609020204030204" charset="0"/>
              <a:sym typeface="+mn-ea"/>
            </a:endParaRPr>
          </a:p>
          <a:p>
            <a:pPr marL="1905" indent="-344805" fontAlgn="base">
              <a:lnSpc>
                <a:spcPct val="100000"/>
              </a:lnSpc>
              <a:spcBef>
                <a:spcPts val="0"/>
              </a:spcBef>
              <a:buNone/>
            </a:pPr>
            <a:r>
              <a:rPr lang="en-US" altLang="zh-CN" sz="1600" noProof="1" smtClean="0">
                <a:solidFill>
                  <a:srgbClr val="FF0000"/>
                </a:solidFill>
                <a:latin typeface="Consolas" panose="020B0609020204030204" charset="0"/>
                <a:sym typeface="+mn-ea"/>
              </a:rPr>
              <a:t>car1.we  = 10</a:t>
            </a:r>
            <a:endParaRPr lang="zh-CN" altLang="en-US" sz="1600" strike="noStrike" noProof="1">
              <a:solidFill>
                <a:srgbClr val="FF0000"/>
              </a:solidFill>
              <a:effectLst/>
              <a:latin typeface="Consolas" panose="020B0609020204030204" charset="0"/>
            </a:endParaRPr>
          </a:p>
          <a:p>
            <a:pPr marL="1905" indent="-344805" fontAlgn="base">
              <a:lnSpc>
                <a:spcPct val="100000"/>
              </a:lnSpc>
              <a:spcBef>
                <a:spcPts val="0"/>
              </a:spcBef>
              <a:buNone/>
            </a:pPr>
            <a:r>
              <a:rPr lang="en-US" altLang="zh-CN" sz="1600" strike="noStrike" noProof="1">
                <a:effectLst/>
                <a:latin typeface="Consolas" panose="020B0609020204030204" charset="0"/>
                <a:sym typeface="+mn-ea"/>
              </a:rPr>
              <a:t>car1.color = "Yellow"                  #</a:t>
            </a:r>
            <a:r>
              <a:rPr lang="zh-CN" altLang="en-US" sz="1600" strike="noStrike" noProof="1">
                <a:effectLst/>
                <a:latin typeface="Consolas" panose="020B0609020204030204" charset="0"/>
                <a:sym typeface="+mn-ea"/>
              </a:rPr>
              <a:t>修改实例</a:t>
            </a:r>
            <a:r>
              <a:rPr lang="zh-CN" altLang="en-US" sz="1600" strike="noStrike" noProof="1" smtClean="0">
                <a:effectLst/>
                <a:latin typeface="Consolas" panose="020B0609020204030204" charset="0"/>
                <a:sym typeface="+mn-ea"/>
              </a:rPr>
              <a:t>属性</a:t>
            </a:r>
            <a:endParaRPr lang="en-US" altLang="zh-CN" sz="1600" strike="noStrike" noProof="1" smtClean="0">
              <a:effectLst/>
              <a:latin typeface="Consolas" panose="020B0609020204030204" charset="0"/>
              <a:sym typeface="+mn-ea"/>
            </a:endParaRPr>
          </a:p>
          <a:p>
            <a:pPr marL="1905" indent="-344805" fontAlgn="base">
              <a:lnSpc>
                <a:spcPct val="100000"/>
              </a:lnSpc>
              <a:spcBef>
                <a:spcPts val="0"/>
              </a:spcBef>
              <a:buNone/>
            </a:pPr>
            <a:r>
              <a:rPr lang="en-US" altLang="zh-CN" sz="1600" strike="noStrike" noProof="1" smtClean="0">
                <a:effectLst/>
                <a:latin typeface="Consolas" panose="020B0609020204030204" charset="0"/>
                <a:sym typeface="+mn-ea"/>
              </a:rPr>
              <a:t>print(car2.color</a:t>
            </a:r>
            <a:r>
              <a:rPr lang="en-US" altLang="zh-CN" sz="1600" strike="noStrike" noProof="1">
                <a:effectLst/>
                <a:latin typeface="Consolas" panose="020B0609020204030204" charset="0"/>
                <a:sym typeface="+mn-ea"/>
              </a:rPr>
              <a:t>, Car.price, Car.name)</a:t>
            </a:r>
            <a:endParaRPr lang="en-US" altLang="zh-CN" sz="1600" strike="noStrike" noProof="1">
              <a:effectLst/>
              <a:latin typeface="Consolas" panose="020B0609020204030204" charset="0"/>
            </a:endParaRPr>
          </a:p>
          <a:p>
            <a:pPr marL="1905" indent="-344805" fontAlgn="base">
              <a:lnSpc>
                <a:spcPct val="100000"/>
              </a:lnSpc>
              <a:spcBef>
                <a:spcPts val="0"/>
              </a:spcBef>
              <a:buNone/>
            </a:pPr>
            <a:r>
              <a:rPr lang="en-US" altLang="zh-CN" sz="1600" strike="noStrike" noProof="1">
                <a:effectLst/>
                <a:latin typeface="Consolas" panose="020B0609020204030204" charset="0"/>
                <a:sym typeface="+mn-ea"/>
              </a:rPr>
              <a:t>print(car1.color, Car.price, Car.name)</a:t>
            </a:r>
            <a:endParaRPr lang="zh-CN" altLang="en-US" sz="1600" strike="noStrike" noProof="1">
              <a:effectLst/>
              <a:latin typeface="Consolas" panose="020B0609020204030204" charset="0"/>
            </a:endParaRPr>
          </a:p>
        </p:txBody>
      </p:sp>
      <p:sp>
        <p:nvSpPr>
          <p:cNvPr id="36867" name="Slide Number Placeholder 1"/>
          <p:cNvSpPr>
            <a:spLocks noGrp="1"/>
          </p:cNvSpPr>
          <p:nvPr>
            <p:ph type="sldNum" sz="quarter" idx="12"/>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t>14</a:t>
            </a:fld>
            <a:endParaRPr lang="zh-CN" altLang="en-US" sz="1050" dirty="0">
              <a:latin typeface="Arial" panose="020B0604020202020204" pitchFamily="34" charset="0"/>
              <a:ea typeface="宋体" panose="02010600030101010101" pitchFamily="2"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970" y="10956"/>
            <a:ext cx="9116695" cy="900746"/>
          </a:xfrm>
        </p:spPr>
        <p:txBody>
          <a:bodyPr/>
          <a:lstStyle/>
          <a:p>
            <a:pPr fontAlgn="base"/>
            <a:r>
              <a:rPr lang="en-US" altLang="zh-CN" strike="noStrike" noProof="1">
                <a:effectLst>
                  <a:outerShdw blurRad="38100" dist="38100" dir="2700000">
                    <a:srgbClr val="C0C0C0"/>
                  </a:outerShdw>
                </a:effectLst>
                <a:sym typeface="宋体" panose="02010600030101010101" pitchFamily="2" charset="-122"/>
              </a:rPr>
              <a:t>6.1.3  </a:t>
            </a:r>
            <a:r>
              <a:rPr lang="zh-CN" altLang="en-US" strike="noStrike" noProof="1">
                <a:effectLst>
                  <a:outerShdw blurRad="38100" dist="38100" dir="2700000">
                    <a:srgbClr val="C0C0C0"/>
                  </a:outerShdw>
                </a:effectLst>
                <a:sym typeface="宋体" panose="02010600030101010101" pitchFamily="2" charset="-122"/>
              </a:rPr>
              <a:t>类成员与实例成员</a:t>
            </a:r>
            <a:endParaRPr lang="zh-CN" altLang="en-US" strike="noStrike" noProof="1"/>
          </a:p>
        </p:txBody>
      </p:sp>
      <p:sp>
        <p:nvSpPr>
          <p:cNvPr id="37890" name="内容占位符 2"/>
          <p:cNvSpPr>
            <a:spLocks noGrp="1"/>
          </p:cNvSpPr>
          <p:nvPr>
            <p:ph idx="1"/>
          </p:nvPr>
        </p:nvSpPr>
        <p:spPr>
          <a:xfrm>
            <a:off x="407670" y="1200150"/>
            <a:ext cx="8279130" cy="3398520"/>
          </a:xfrm>
        </p:spPr>
        <p:txBody>
          <a:bodyPr anchor="t"/>
          <a:lstStyle/>
          <a:p>
            <a:pPr marL="1905" indent="-344805" defTabSz="914400">
              <a:lnSpc>
                <a:spcPct val="100000"/>
              </a:lnSpc>
              <a:spcBef>
                <a:spcPct val="0"/>
              </a:spcBef>
              <a:buSzPct val="90000"/>
              <a:buFont typeface="Wingdings" panose="05000000000000000000" pitchFamily="2" charset="2"/>
              <a:buNone/>
            </a:pPr>
            <a:r>
              <a:rPr lang="en-US" altLang="zh-CN" sz="1600" dirty="0">
                <a:latin typeface="Consolas" panose="020B0609020204030204" charset="0"/>
                <a:sym typeface="宋体" panose="02010600030101010101" pitchFamily="2" charset="-122"/>
              </a:rPr>
              <a:t>import types</a:t>
            </a:r>
          </a:p>
          <a:p>
            <a:pPr marL="1905" indent="-344805" defTabSz="914400">
              <a:lnSpc>
                <a:spcPct val="100000"/>
              </a:lnSpc>
              <a:spcBef>
                <a:spcPct val="0"/>
              </a:spcBef>
              <a:buSzPct val="90000"/>
              <a:buFont typeface="Wingdings" panose="05000000000000000000" pitchFamily="2" charset="2"/>
              <a:buNone/>
            </a:pPr>
            <a:endParaRPr lang="en-US" altLang="zh-CN" sz="1600" dirty="0">
              <a:latin typeface="Consolas" panose="020B0609020204030204" charset="0"/>
              <a:sym typeface="宋体" panose="02010600030101010101" pitchFamily="2" charset="-122"/>
            </a:endParaRPr>
          </a:p>
          <a:p>
            <a:pPr marL="1905" indent="-344805" defTabSz="914400">
              <a:lnSpc>
                <a:spcPct val="100000"/>
              </a:lnSpc>
              <a:spcBef>
                <a:spcPct val="0"/>
              </a:spcBef>
              <a:buSzPct val="90000"/>
              <a:buFont typeface="Wingdings" panose="05000000000000000000" pitchFamily="2" charset="2"/>
              <a:buNone/>
            </a:pPr>
            <a:r>
              <a:rPr lang="en-US" altLang="zh-CN" sz="1600" dirty="0" err="1">
                <a:latin typeface="Consolas" panose="020B0609020204030204" charset="0"/>
                <a:sym typeface="宋体" panose="02010600030101010101" pitchFamily="2" charset="-122"/>
              </a:rPr>
              <a:t>def</a:t>
            </a:r>
            <a:r>
              <a:rPr lang="en-US" altLang="zh-CN" sz="1600" dirty="0">
                <a:latin typeface="Consolas" panose="020B0609020204030204" charset="0"/>
                <a:sym typeface="宋体" panose="02010600030101010101" pitchFamily="2" charset="-122"/>
              </a:rPr>
              <a:t> </a:t>
            </a:r>
            <a:r>
              <a:rPr lang="en-US" altLang="zh-CN" sz="1600" dirty="0" err="1">
                <a:latin typeface="Consolas" panose="020B0609020204030204" charset="0"/>
                <a:sym typeface="宋体" panose="02010600030101010101" pitchFamily="2" charset="-122"/>
              </a:rPr>
              <a:t>setSpeed</a:t>
            </a:r>
            <a:r>
              <a:rPr lang="en-US" altLang="zh-CN" sz="1600" dirty="0">
                <a:latin typeface="Consolas" panose="020B0609020204030204" charset="0"/>
                <a:sym typeface="宋体" panose="02010600030101010101" pitchFamily="2" charset="-122"/>
              </a:rPr>
              <a:t>(self, s): </a:t>
            </a:r>
            <a:endParaRPr lang="en-US" altLang="zh-CN" sz="1600" dirty="0">
              <a:latin typeface="Consolas" panose="020B0609020204030204" charset="0"/>
            </a:endParaRPr>
          </a:p>
          <a:p>
            <a:pPr marL="1905" indent="-344805" defTabSz="914400">
              <a:lnSpc>
                <a:spcPct val="100000"/>
              </a:lnSpc>
              <a:spcBef>
                <a:spcPct val="0"/>
              </a:spcBef>
              <a:buSzPct val="90000"/>
              <a:buFont typeface="Wingdings" panose="05000000000000000000" pitchFamily="2" charset="2"/>
              <a:buNone/>
            </a:pPr>
            <a:r>
              <a:rPr lang="en-US" altLang="zh-CN" sz="1600" dirty="0">
                <a:latin typeface="Consolas" panose="020B0609020204030204" charset="0"/>
                <a:sym typeface="宋体" panose="02010600030101010101" pitchFamily="2" charset="-122"/>
              </a:rPr>
              <a:t>    </a:t>
            </a:r>
            <a:r>
              <a:rPr lang="en-US" altLang="zh-CN" sz="1600" dirty="0" err="1">
                <a:latin typeface="Consolas" panose="020B0609020204030204" charset="0"/>
                <a:sym typeface="宋体" panose="02010600030101010101" pitchFamily="2" charset="-122"/>
              </a:rPr>
              <a:t>self.speed</a:t>
            </a:r>
            <a:r>
              <a:rPr lang="en-US" altLang="zh-CN" sz="1600" dirty="0">
                <a:latin typeface="Consolas" panose="020B0609020204030204" charset="0"/>
                <a:sym typeface="宋体" panose="02010600030101010101" pitchFamily="2" charset="-122"/>
              </a:rPr>
              <a:t> = s</a:t>
            </a:r>
            <a:endParaRPr lang="en-US" altLang="zh-CN" sz="1600" dirty="0">
              <a:latin typeface="Consolas" panose="020B0609020204030204" charset="0"/>
            </a:endParaRPr>
          </a:p>
          <a:p>
            <a:pPr marL="1905" indent="-344805" defTabSz="914400">
              <a:lnSpc>
                <a:spcPct val="100000"/>
              </a:lnSpc>
              <a:spcBef>
                <a:spcPct val="0"/>
              </a:spcBef>
              <a:buSzPct val="90000"/>
              <a:buFont typeface="Wingdings" panose="05000000000000000000" pitchFamily="2" charset="2"/>
              <a:buNone/>
            </a:pPr>
            <a:endParaRPr lang="en-US" altLang="zh-CN" sz="1600" dirty="0">
              <a:latin typeface="Consolas" panose="020B0609020204030204" charset="0"/>
              <a:sym typeface="宋体" panose="02010600030101010101" pitchFamily="2" charset="-122"/>
            </a:endParaRPr>
          </a:p>
          <a:p>
            <a:pPr marL="1905" indent="-344805" defTabSz="914400">
              <a:lnSpc>
                <a:spcPct val="100000"/>
              </a:lnSpc>
              <a:spcBef>
                <a:spcPct val="0"/>
              </a:spcBef>
              <a:buSzPct val="90000"/>
              <a:buFont typeface="Wingdings" panose="05000000000000000000" pitchFamily="2" charset="2"/>
              <a:buNone/>
            </a:pPr>
            <a:r>
              <a:rPr lang="en-US" altLang="zh-CN" sz="1600" dirty="0">
                <a:latin typeface="Consolas" panose="020B0609020204030204" charset="0"/>
                <a:sym typeface="宋体" panose="02010600030101010101" pitchFamily="2" charset="-122"/>
              </a:rPr>
              <a:t>car1.setSpeed = </a:t>
            </a:r>
            <a:r>
              <a:rPr lang="en-US" altLang="zh-CN" sz="1600" dirty="0" err="1">
                <a:solidFill>
                  <a:srgbClr val="FF0000"/>
                </a:solidFill>
                <a:latin typeface="Consolas" panose="020B0609020204030204" charset="0"/>
                <a:sym typeface="宋体" panose="02010600030101010101" pitchFamily="2" charset="-122"/>
              </a:rPr>
              <a:t>types.MethodType</a:t>
            </a:r>
            <a:r>
              <a:rPr lang="en-US" altLang="zh-CN" sz="1600" dirty="0">
                <a:latin typeface="Consolas" panose="020B0609020204030204" charset="0"/>
                <a:sym typeface="宋体" panose="02010600030101010101" pitchFamily="2" charset="-122"/>
              </a:rPr>
              <a:t>(</a:t>
            </a:r>
            <a:r>
              <a:rPr lang="en-US" altLang="zh-CN" sz="1600" dirty="0" err="1">
                <a:latin typeface="Consolas" panose="020B0609020204030204" charset="0"/>
                <a:sym typeface="宋体" panose="02010600030101010101" pitchFamily="2" charset="-122"/>
              </a:rPr>
              <a:t>setSpeed</a:t>
            </a:r>
            <a:r>
              <a:rPr lang="en-US" altLang="zh-CN" sz="1600" dirty="0">
                <a:latin typeface="Consolas" panose="020B0609020204030204" charset="0"/>
                <a:sym typeface="宋体" panose="02010600030101010101" pitchFamily="2" charset="-122"/>
              </a:rPr>
              <a:t>, car1) #</a:t>
            </a:r>
            <a:r>
              <a:rPr lang="en-US" altLang="zh-CN" sz="1600" dirty="0" err="1">
                <a:latin typeface="Consolas" panose="020B0609020204030204" charset="0"/>
                <a:sym typeface="宋体" panose="02010600030101010101" pitchFamily="2" charset="-122"/>
              </a:rPr>
              <a:t>动态增加成员方法</a:t>
            </a:r>
            <a:endParaRPr lang="en-US" altLang="zh-CN" sz="1600" dirty="0">
              <a:latin typeface="Consolas" panose="020B0609020204030204" charset="0"/>
            </a:endParaRPr>
          </a:p>
          <a:p>
            <a:pPr marL="1905" indent="-344805" defTabSz="914400">
              <a:lnSpc>
                <a:spcPct val="100000"/>
              </a:lnSpc>
              <a:spcBef>
                <a:spcPct val="0"/>
              </a:spcBef>
              <a:buSzPct val="90000"/>
              <a:buFont typeface="Wingdings" panose="05000000000000000000" pitchFamily="2" charset="2"/>
              <a:buNone/>
            </a:pPr>
            <a:r>
              <a:rPr lang="en-US" altLang="zh-CN" sz="1600" dirty="0">
                <a:latin typeface="Consolas" panose="020B0609020204030204" charset="0"/>
                <a:sym typeface="宋体" panose="02010600030101010101" pitchFamily="2" charset="-122"/>
              </a:rPr>
              <a:t>car1.setSpeed(50)                                #</a:t>
            </a:r>
            <a:r>
              <a:rPr lang="en-US" altLang="zh-CN" sz="1600" dirty="0" err="1">
                <a:latin typeface="Consolas" panose="020B0609020204030204" charset="0"/>
                <a:sym typeface="宋体" panose="02010600030101010101" pitchFamily="2" charset="-122"/>
              </a:rPr>
              <a:t>调用成员方法</a:t>
            </a:r>
            <a:endParaRPr lang="en-US" altLang="zh-CN" sz="1600" dirty="0">
              <a:latin typeface="Consolas" panose="020B0609020204030204" charset="0"/>
            </a:endParaRPr>
          </a:p>
          <a:p>
            <a:pPr marL="1905" indent="-344805" defTabSz="914400">
              <a:lnSpc>
                <a:spcPct val="100000"/>
              </a:lnSpc>
              <a:spcBef>
                <a:spcPct val="0"/>
              </a:spcBef>
              <a:buSzPct val="90000"/>
              <a:buFont typeface="Wingdings" panose="05000000000000000000" pitchFamily="2" charset="2"/>
              <a:buNone/>
            </a:pPr>
            <a:r>
              <a:rPr lang="en-US" altLang="zh-CN" sz="1600" dirty="0">
                <a:latin typeface="Consolas" panose="020B0609020204030204" charset="0"/>
                <a:sym typeface="宋体" panose="02010600030101010101" pitchFamily="2" charset="-122"/>
              </a:rPr>
              <a:t>print(car1.speed)</a:t>
            </a:r>
            <a:endParaRPr lang="zh-CN" altLang="en-US" sz="1600" dirty="0">
              <a:latin typeface="Consolas" panose="020B0609020204030204" charset="0"/>
            </a:endParaRPr>
          </a:p>
        </p:txBody>
      </p:sp>
      <p:sp>
        <p:nvSpPr>
          <p:cNvPr id="37891" name="Slide Number Placeholder 2"/>
          <p:cNvSpPr>
            <a:spLocks noGrp="1"/>
          </p:cNvSpPr>
          <p:nvPr>
            <p:ph type="sldNum" sz="quarter" idx="12"/>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t>15</a:t>
            </a:fld>
            <a:endParaRPr lang="zh-CN" altLang="en-US" sz="1050" dirty="0">
              <a:latin typeface="Arial" panose="020B0604020202020204" pitchFamily="34" charset="0"/>
              <a:ea typeface="宋体" panose="02010600030101010101" pitchFamily="2"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Content Placeholder 2"/>
          <p:cNvSpPr>
            <a:spLocks noGrp="1"/>
          </p:cNvSpPr>
          <p:nvPr>
            <p:ph idx="1"/>
          </p:nvPr>
        </p:nvSpPr>
        <p:spPr/>
        <p:txBody>
          <a:bodyPr anchor="t"/>
          <a:lstStyle/>
          <a:p>
            <a:pPr>
              <a:lnSpc>
                <a:spcPct val="130000"/>
              </a:lnSpc>
              <a:spcBef>
                <a:spcPts val="600"/>
              </a:spcBef>
              <a:spcAft>
                <a:spcPts val="600"/>
              </a:spcAft>
            </a:pPr>
            <a:r>
              <a:rPr lang="zh-CN" altLang="en-US" sz="1800" b="1" dirty="0"/>
              <a:t>补充：</a:t>
            </a:r>
            <a:r>
              <a:rPr lang="en-US" altLang="en-US" sz="1800" dirty="0">
                <a:solidFill>
                  <a:srgbClr val="FF0000"/>
                </a:solidFill>
              </a:rPr>
              <a:t>Python类型的动态性使得我们可以动态为自定义类及其对象增加新的属性和行为，俗称混入（mixin）机制，这</a:t>
            </a:r>
            <a:r>
              <a:rPr lang="en-US" altLang="en-US" sz="1800" dirty="0"/>
              <a:t>在大型项目开发中会非常方便和实用。</a:t>
            </a:r>
          </a:p>
          <a:p>
            <a:pPr>
              <a:lnSpc>
                <a:spcPct val="130000"/>
              </a:lnSpc>
              <a:spcBef>
                <a:spcPts val="600"/>
              </a:spcBef>
              <a:spcAft>
                <a:spcPts val="600"/>
              </a:spcAft>
            </a:pPr>
            <a:r>
              <a:rPr lang="en-US" altLang="en-US" sz="1800" dirty="0"/>
              <a:t>例如系统中的所有用户分类非常复杂，不同用户组具有不同的行为和权限，并且可能会经常改变。这时候我们可以独立地定义一些行为，然后根据需要来为不同的用户设置相应的行为能力。</a:t>
            </a:r>
          </a:p>
        </p:txBody>
      </p:sp>
      <p:sp>
        <p:nvSpPr>
          <p:cNvPr id="4" name="标题 1"/>
          <p:cNvSpPr>
            <a:spLocks noGrp="1"/>
          </p:cNvSpPr>
          <p:nvPr>
            <p:ph type="title"/>
          </p:nvPr>
        </p:nvSpPr>
        <p:spPr>
          <a:xfrm>
            <a:off x="13970" y="10956"/>
            <a:ext cx="9116695" cy="900746"/>
          </a:xfrm>
        </p:spPr>
        <p:txBody>
          <a:bodyPr/>
          <a:lstStyle/>
          <a:p>
            <a:pPr fontAlgn="base"/>
            <a:r>
              <a:rPr lang="en-US" altLang="zh-CN" strike="noStrike" noProof="1">
                <a:effectLst>
                  <a:outerShdw blurRad="38100" dist="38100" dir="2700000">
                    <a:srgbClr val="C0C0C0"/>
                  </a:outerShdw>
                </a:effectLst>
                <a:sym typeface="宋体" panose="02010600030101010101" pitchFamily="2" charset="-122"/>
              </a:rPr>
              <a:t>6.1.3  </a:t>
            </a:r>
            <a:r>
              <a:rPr lang="zh-CN" altLang="en-US" strike="noStrike" noProof="1">
                <a:effectLst>
                  <a:outerShdw blurRad="38100" dist="38100" dir="2700000">
                    <a:srgbClr val="C0C0C0"/>
                  </a:outerShdw>
                </a:effectLst>
                <a:sym typeface="宋体" panose="02010600030101010101" pitchFamily="2" charset="-122"/>
              </a:rPr>
              <a:t>类成员与实例成员</a:t>
            </a:r>
            <a:endParaRPr lang="zh-CN" altLang="en-US" strike="noStrike" noProof="1"/>
          </a:p>
        </p:txBody>
      </p:sp>
      <p:sp>
        <p:nvSpPr>
          <p:cNvPr id="38915" name="Slide Number Placeholder 1"/>
          <p:cNvSpPr>
            <a:spLocks noGrp="1"/>
          </p:cNvSpPr>
          <p:nvPr>
            <p:ph type="sldNum" sz="quarter" idx="12"/>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t>16</a:t>
            </a:fld>
            <a:endParaRPr lang="zh-CN" altLang="en-US" sz="1050" dirty="0">
              <a:latin typeface="Arial" panose="020B0604020202020204" pitchFamily="34" charset="0"/>
              <a:ea typeface="宋体" panose="02010600030101010101" pitchFamily="2"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Content Placeholder 2"/>
          <p:cNvSpPr>
            <a:spLocks noGrp="1"/>
          </p:cNvSpPr>
          <p:nvPr>
            <p:ph idx="1"/>
          </p:nvPr>
        </p:nvSpPr>
        <p:spPr/>
        <p:txBody>
          <a:bodyPr anchor="t"/>
          <a:lstStyle/>
          <a:p>
            <a:pPr marL="0" indent="0">
              <a:spcBef>
                <a:spcPts val="0"/>
              </a:spcBef>
              <a:buNone/>
            </a:pPr>
            <a:r>
              <a:rPr lang="en-US" altLang="en-US" sz="1600" dirty="0">
                <a:latin typeface="Consolas" panose="020B0609020204030204" charset="0"/>
              </a:rPr>
              <a:t>&gt;&gt;&gt; import types</a:t>
            </a:r>
          </a:p>
          <a:p>
            <a:pPr marL="0" indent="0">
              <a:spcBef>
                <a:spcPts val="0"/>
              </a:spcBef>
              <a:buNone/>
            </a:pPr>
            <a:r>
              <a:rPr lang="en-US" altLang="en-US" sz="1600" dirty="0">
                <a:latin typeface="Consolas" panose="020B0609020204030204" charset="0"/>
              </a:rPr>
              <a:t>&gt;&gt;&gt; class Person(object):</a:t>
            </a:r>
          </a:p>
          <a:p>
            <a:pPr marL="0" indent="0">
              <a:spcBef>
                <a:spcPts val="0"/>
              </a:spcBef>
              <a:buNone/>
            </a:pPr>
            <a:r>
              <a:rPr lang="en-US" altLang="en-US" sz="1600" dirty="0">
                <a:latin typeface="Consolas" panose="020B0609020204030204" charset="0"/>
              </a:rPr>
              <a:t>    </a:t>
            </a:r>
            <a:r>
              <a:rPr lang="en-US" altLang="en-US" sz="1600" dirty="0" err="1">
                <a:latin typeface="Consolas" panose="020B0609020204030204" charset="0"/>
              </a:rPr>
              <a:t>def</a:t>
            </a:r>
            <a:r>
              <a:rPr lang="en-US" altLang="en-US" sz="1600" dirty="0">
                <a:latin typeface="Consolas" panose="020B0609020204030204" charset="0"/>
              </a:rPr>
              <a:t> __</a:t>
            </a:r>
            <a:r>
              <a:rPr lang="en-US" altLang="en-US" sz="1600" dirty="0" err="1">
                <a:latin typeface="Consolas" panose="020B0609020204030204" charset="0"/>
              </a:rPr>
              <a:t>init</a:t>
            </a:r>
            <a:r>
              <a:rPr lang="en-US" altLang="en-US" sz="1600" dirty="0">
                <a:latin typeface="Consolas" panose="020B0609020204030204" charset="0"/>
              </a:rPr>
              <a:t>__(self, name):</a:t>
            </a:r>
          </a:p>
          <a:p>
            <a:pPr marL="0" indent="0">
              <a:spcBef>
                <a:spcPts val="0"/>
              </a:spcBef>
              <a:buNone/>
            </a:pPr>
            <a:r>
              <a:rPr lang="en-US" altLang="en-US" sz="1600" dirty="0">
                <a:latin typeface="Consolas" panose="020B0609020204030204" charset="0"/>
              </a:rPr>
              <a:t>        assert </a:t>
            </a:r>
            <a:r>
              <a:rPr lang="en-US" altLang="en-US" sz="1600" dirty="0" err="1">
                <a:latin typeface="Consolas" panose="020B0609020204030204" charset="0"/>
              </a:rPr>
              <a:t>isinstance</a:t>
            </a:r>
            <a:r>
              <a:rPr lang="en-US" altLang="en-US" sz="1600" dirty="0">
                <a:latin typeface="Consolas" panose="020B0609020204030204" charset="0"/>
              </a:rPr>
              <a:t>(name, </a:t>
            </a:r>
            <a:r>
              <a:rPr lang="en-US" altLang="en-US" sz="1600" dirty="0" err="1">
                <a:latin typeface="Consolas" panose="020B0609020204030204" charset="0"/>
              </a:rPr>
              <a:t>str</a:t>
            </a:r>
            <a:r>
              <a:rPr lang="en-US" altLang="en-US" sz="1600" dirty="0">
                <a:latin typeface="Consolas" panose="020B0609020204030204" charset="0"/>
              </a:rPr>
              <a:t>), 'name must be string'</a:t>
            </a:r>
          </a:p>
          <a:p>
            <a:pPr marL="0" indent="0">
              <a:spcBef>
                <a:spcPts val="0"/>
              </a:spcBef>
              <a:buNone/>
            </a:pPr>
            <a:r>
              <a:rPr lang="en-US" altLang="en-US" sz="1600" dirty="0">
                <a:latin typeface="Consolas" panose="020B0609020204030204" charset="0"/>
              </a:rPr>
              <a:t>        self.name = name</a:t>
            </a:r>
          </a:p>
          <a:p>
            <a:pPr marL="0" indent="0">
              <a:spcBef>
                <a:spcPts val="0"/>
              </a:spcBef>
              <a:buNone/>
            </a:pPr>
            <a:endParaRPr lang="en-US" altLang="en-US" sz="1600" dirty="0">
              <a:latin typeface="Consolas" panose="020B0609020204030204" charset="0"/>
            </a:endParaRPr>
          </a:p>
          <a:p>
            <a:pPr marL="0" indent="0">
              <a:spcBef>
                <a:spcPts val="0"/>
              </a:spcBef>
              <a:buNone/>
            </a:pPr>
            <a:r>
              <a:rPr lang="en-US" altLang="en-US" sz="1600" dirty="0">
                <a:latin typeface="Consolas" panose="020B0609020204030204" charset="0"/>
              </a:rPr>
              <a:t>&gt;&gt;&gt; </a:t>
            </a:r>
            <a:r>
              <a:rPr lang="en-US" altLang="en-US" sz="1600" dirty="0" err="1">
                <a:latin typeface="Consolas" panose="020B0609020204030204" charset="0"/>
              </a:rPr>
              <a:t>def</a:t>
            </a:r>
            <a:r>
              <a:rPr lang="en-US" altLang="en-US" sz="1600" dirty="0">
                <a:latin typeface="Consolas" panose="020B0609020204030204" charset="0"/>
              </a:rPr>
              <a:t> sing(self):</a:t>
            </a:r>
          </a:p>
          <a:p>
            <a:pPr marL="0" indent="0">
              <a:spcBef>
                <a:spcPts val="0"/>
              </a:spcBef>
              <a:buNone/>
            </a:pPr>
            <a:r>
              <a:rPr lang="en-US" altLang="en-US" sz="1600" dirty="0">
                <a:latin typeface="Consolas" panose="020B0609020204030204" charset="0"/>
              </a:rPr>
              <a:t>    print(self.name+' can sing.')</a:t>
            </a:r>
          </a:p>
          <a:p>
            <a:pPr marL="0" indent="0">
              <a:spcBef>
                <a:spcPts val="0"/>
              </a:spcBef>
              <a:buNone/>
            </a:pPr>
            <a:endParaRPr lang="en-US" altLang="en-US" sz="1600" dirty="0">
              <a:latin typeface="Consolas" panose="020B0609020204030204" charset="0"/>
            </a:endParaRPr>
          </a:p>
          <a:p>
            <a:pPr marL="0" indent="0">
              <a:spcBef>
                <a:spcPts val="0"/>
              </a:spcBef>
              <a:buNone/>
            </a:pPr>
            <a:r>
              <a:rPr lang="en-US" altLang="en-US" sz="1600" dirty="0">
                <a:latin typeface="Consolas" panose="020B0609020204030204" charset="0"/>
              </a:rPr>
              <a:t>&gt;&gt;&gt; </a:t>
            </a:r>
            <a:r>
              <a:rPr lang="en-US" altLang="en-US" sz="1600" dirty="0" err="1">
                <a:latin typeface="Consolas" panose="020B0609020204030204" charset="0"/>
              </a:rPr>
              <a:t>def</a:t>
            </a:r>
            <a:r>
              <a:rPr lang="en-US" altLang="en-US" sz="1600" dirty="0">
                <a:latin typeface="Consolas" panose="020B0609020204030204" charset="0"/>
              </a:rPr>
              <a:t> walk(self):</a:t>
            </a:r>
          </a:p>
          <a:p>
            <a:pPr marL="0" indent="0">
              <a:spcBef>
                <a:spcPts val="0"/>
              </a:spcBef>
              <a:buNone/>
            </a:pPr>
            <a:r>
              <a:rPr lang="en-US" altLang="en-US" sz="1600" dirty="0">
                <a:latin typeface="Consolas" panose="020B0609020204030204" charset="0"/>
              </a:rPr>
              <a:t>    print(self.name+' can walk.')</a:t>
            </a:r>
          </a:p>
          <a:p>
            <a:pPr marL="0" indent="0">
              <a:spcBef>
                <a:spcPts val="0"/>
              </a:spcBef>
              <a:buNone/>
            </a:pPr>
            <a:r>
              <a:rPr lang="en-US" altLang="en-US" sz="1600" dirty="0">
                <a:latin typeface="Consolas" panose="020B0609020204030204" charset="0"/>
              </a:rPr>
              <a:t>	</a:t>
            </a:r>
          </a:p>
          <a:p>
            <a:pPr marL="0" indent="0">
              <a:spcBef>
                <a:spcPts val="0"/>
              </a:spcBef>
              <a:buNone/>
            </a:pPr>
            <a:r>
              <a:rPr lang="en-US" altLang="en-US" sz="1600" dirty="0">
                <a:latin typeface="Consolas" panose="020B0609020204030204" charset="0"/>
              </a:rPr>
              <a:t>&gt;&gt;&gt; </a:t>
            </a:r>
            <a:r>
              <a:rPr lang="en-US" altLang="en-US" sz="1600" dirty="0" err="1">
                <a:latin typeface="Consolas" panose="020B0609020204030204" charset="0"/>
              </a:rPr>
              <a:t>def</a:t>
            </a:r>
            <a:r>
              <a:rPr lang="en-US" altLang="en-US" sz="1600" dirty="0">
                <a:latin typeface="Consolas" panose="020B0609020204030204" charset="0"/>
              </a:rPr>
              <a:t> eat(self):</a:t>
            </a:r>
          </a:p>
          <a:p>
            <a:pPr marL="0" indent="0">
              <a:spcBef>
                <a:spcPts val="0"/>
              </a:spcBef>
              <a:buNone/>
            </a:pPr>
            <a:r>
              <a:rPr lang="en-US" altLang="en-US" sz="1600" dirty="0">
                <a:latin typeface="Consolas" panose="020B0609020204030204" charset="0"/>
              </a:rPr>
              <a:t>    print(self.name+' can eat.')</a:t>
            </a:r>
          </a:p>
        </p:txBody>
      </p:sp>
      <p:sp>
        <p:nvSpPr>
          <p:cNvPr id="4" name="标题 1"/>
          <p:cNvSpPr>
            <a:spLocks noGrp="1"/>
          </p:cNvSpPr>
          <p:nvPr>
            <p:ph type="title"/>
          </p:nvPr>
        </p:nvSpPr>
        <p:spPr>
          <a:xfrm>
            <a:off x="13970" y="10956"/>
            <a:ext cx="9116695" cy="900746"/>
          </a:xfrm>
        </p:spPr>
        <p:txBody>
          <a:bodyPr/>
          <a:lstStyle/>
          <a:p>
            <a:pPr fontAlgn="base"/>
            <a:r>
              <a:rPr lang="en-US" altLang="zh-CN" strike="noStrike" noProof="1">
                <a:effectLst>
                  <a:outerShdw blurRad="38100" dist="38100" dir="2700000">
                    <a:srgbClr val="C0C0C0"/>
                  </a:outerShdw>
                </a:effectLst>
                <a:sym typeface="宋体" panose="02010600030101010101" pitchFamily="2" charset="-122"/>
              </a:rPr>
              <a:t>6.1.3  </a:t>
            </a:r>
            <a:r>
              <a:rPr lang="zh-CN" altLang="en-US" strike="noStrike" noProof="1">
                <a:effectLst>
                  <a:outerShdw blurRad="38100" dist="38100" dir="2700000">
                    <a:srgbClr val="C0C0C0"/>
                  </a:outerShdw>
                </a:effectLst>
                <a:sym typeface="宋体" panose="02010600030101010101" pitchFamily="2" charset="-122"/>
              </a:rPr>
              <a:t>类成员与实例成员</a:t>
            </a:r>
            <a:endParaRPr lang="zh-CN" altLang="en-US" strike="noStrike" noProof="1"/>
          </a:p>
        </p:txBody>
      </p:sp>
      <p:sp>
        <p:nvSpPr>
          <p:cNvPr id="39939" name="Slide Number Placeholder 1"/>
          <p:cNvSpPr>
            <a:spLocks noGrp="1"/>
          </p:cNvSpPr>
          <p:nvPr>
            <p:ph type="sldNum" sz="quarter" idx="12"/>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t>17</a:t>
            </a:fld>
            <a:endParaRPr lang="zh-CN" altLang="en-US" sz="1050" dirty="0">
              <a:latin typeface="Arial" panose="020B0604020202020204" pitchFamily="34" charset="0"/>
              <a:ea typeface="宋体" panose="02010600030101010101" pitchFamily="2"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Content Placeholder 2"/>
          <p:cNvSpPr>
            <a:spLocks noGrp="1"/>
          </p:cNvSpPr>
          <p:nvPr>
            <p:ph idx="1"/>
          </p:nvPr>
        </p:nvSpPr>
        <p:spPr/>
        <p:txBody>
          <a:bodyPr anchor="t"/>
          <a:lstStyle/>
          <a:p>
            <a:pPr marL="0" indent="0">
              <a:spcBef>
                <a:spcPts val="0"/>
              </a:spcBef>
              <a:buNone/>
            </a:pPr>
            <a:r>
              <a:rPr lang="en-US" altLang="en-US" sz="1600" dirty="0">
                <a:latin typeface="Consolas" panose="020B0609020204030204" charset="0"/>
              </a:rPr>
              <a:t>&gt;&gt;&gt; </a:t>
            </a:r>
            <a:r>
              <a:rPr lang="en-US" altLang="en-US" sz="1600" dirty="0" err="1">
                <a:latin typeface="Consolas" panose="020B0609020204030204" charset="0"/>
              </a:rPr>
              <a:t>zhang</a:t>
            </a:r>
            <a:r>
              <a:rPr lang="en-US" altLang="en-US" sz="1600" dirty="0">
                <a:latin typeface="Consolas" panose="020B0609020204030204" charset="0"/>
              </a:rPr>
              <a:t> = Person('</a:t>
            </a:r>
            <a:r>
              <a:rPr lang="en-US" altLang="en-US" sz="1600" dirty="0" err="1">
                <a:latin typeface="Consolas" panose="020B0609020204030204" charset="0"/>
              </a:rPr>
              <a:t>zhang</a:t>
            </a:r>
            <a:r>
              <a:rPr lang="en-US" altLang="en-US" sz="1600" dirty="0">
                <a:latin typeface="Consolas" panose="020B0609020204030204" charset="0"/>
              </a:rPr>
              <a:t>')</a:t>
            </a:r>
          </a:p>
          <a:p>
            <a:pPr marL="0" indent="0">
              <a:spcBef>
                <a:spcPts val="0"/>
              </a:spcBef>
              <a:buNone/>
            </a:pPr>
            <a:r>
              <a:rPr lang="en-US" altLang="en-US" sz="1600" dirty="0">
                <a:latin typeface="Consolas" panose="020B0609020204030204" charset="0"/>
              </a:rPr>
              <a:t>&gt;&gt;&gt; </a:t>
            </a:r>
            <a:r>
              <a:rPr lang="en-US" altLang="en-US" sz="1600" dirty="0" err="1">
                <a:latin typeface="Consolas" panose="020B0609020204030204" charset="0"/>
              </a:rPr>
              <a:t>zhang.sing</a:t>
            </a:r>
            <a:r>
              <a:rPr lang="en-US" altLang="en-US" sz="1600" dirty="0">
                <a:latin typeface="Consolas" panose="020B0609020204030204" charset="0"/>
              </a:rPr>
              <a:t>()                               #</a:t>
            </a:r>
            <a:r>
              <a:rPr lang="en-US" altLang="en-US" sz="1600" dirty="0" err="1">
                <a:latin typeface="Consolas" panose="020B0609020204030204" charset="0"/>
              </a:rPr>
              <a:t>用户不具有该行为</a:t>
            </a:r>
            <a:endParaRPr lang="en-US" altLang="en-US" sz="1600" dirty="0">
              <a:latin typeface="Consolas" panose="020B0609020204030204" charset="0"/>
            </a:endParaRPr>
          </a:p>
          <a:p>
            <a:pPr marL="0" indent="0">
              <a:spcBef>
                <a:spcPts val="0"/>
              </a:spcBef>
              <a:buNone/>
            </a:pPr>
            <a:r>
              <a:rPr lang="en-US" altLang="en-US" sz="1600" dirty="0" err="1">
                <a:latin typeface="Consolas" panose="020B0609020204030204" charset="0"/>
              </a:rPr>
              <a:t>AttributeError</a:t>
            </a:r>
            <a:r>
              <a:rPr lang="en-US" altLang="en-US" sz="1600" dirty="0">
                <a:latin typeface="Consolas" panose="020B0609020204030204" charset="0"/>
              </a:rPr>
              <a:t>: 'Person' object has no attribute 'sing'</a:t>
            </a:r>
          </a:p>
          <a:p>
            <a:pPr marL="0" indent="0">
              <a:spcBef>
                <a:spcPts val="0"/>
              </a:spcBef>
              <a:buNone/>
            </a:pPr>
            <a:r>
              <a:rPr lang="en-US" altLang="en-US" sz="1600" dirty="0">
                <a:latin typeface="Consolas" panose="020B0609020204030204" charset="0"/>
              </a:rPr>
              <a:t>&gt;&gt;&gt; </a:t>
            </a:r>
            <a:r>
              <a:rPr lang="en-US" altLang="en-US" sz="1600" dirty="0" err="1">
                <a:latin typeface="Consolas" panose="020B0609020204030204" charset="0"/>
              </a:rPr>
              <a:t>zhang.sing</a:t>
            </a:r>
            <a:r>
              <a:rPr lang="en-US" altLang="en-US" sz="1600" dirty="0">
                <a:latin typeface="Consolas" panose="020B0609020204030204" charset="0"/>
              </a:rPr>
              <a:t> = </a:t>
            </a:r>
            <a:r>
              <a:rPr lang="en-US" altLang="en-US" sz="1600" dirty="0" err="1">
                <a:solidFill>
                  <a:srgbClr val="FF0000"/>
                </a:solidFill>
                <a:latin typeface="Consolas" panose="020B0609020204030204" charset="0"/>
              </a:rPr>
              <a:t>types.MethodType</a:t>
            </a:r>
            <a:r>
              <a:rPr lang="en-US" altLang="en-US" sz="1600" dirty="0">
                <a:latin typeface="Consolas" panose="020B0609020204030204" charset="0"/>
              </a:rPr>
              <a:t>(sing, </a:t>
            </a:r>
            <a:r>
              <a:rPr lang="en-US" altLang="en-US" sz="1600" dirty="0" err="1">
                <a:latin typeface="Consolas" panose="020B0609020204030204" charset="0"/>
              </a:rPr>
              <a:t>zhang</a:t>
            </a:r>
            <a:r>
              <a:rPr lang="en-US" altLang="en-US" sz="1600" dirty="0">
                <a:latin typeface="Consolas" panose="020B0609020204030204" charset="0"/>
              </a:rPr>
              <a:t>) #</a:t>
            </a:r>
            <a:r>
              <a:rPr lang="en-US" altLang="en-US" sz="1600" dirty="0" err="1">
                <a:latin typeface="Consolas" panose="020B0609020204030204" charset="0"/>
              </a:rPr>
              <a:t>动态增加一个新行为</a:t>
            </a:r>
            <a:endParaRPr lang="en-US" altLang="en-US" sz="1600" dirty="0">
              <a:latin typeface="Consolas" panose="020B0609020204030204" charset="0"/>
            </a:endParaRPr>
          </a:p>
          <a:p>
            <a:pPr marL="0" indent="0">
              <a:spcBef>
                <a:spcPts val="0"/>
              </a:spcBef>
              <a:buNone/>
            </a:pPr>
            <a:r>
              <a:rPr lang="en-US" altLang="en-US" sz="1600" dirty="0">
                <a:latin typeface="Consolas" panose="020B0609020204030204" charset="0"/>
              </a:rPr>
              <a:t>&gt;&gt;&gt; </a:t>
            </a:r>
            <a:r>
              <a:rPr lang="en-US" altLang="en-US" sz="1600" dirty="0" err="1">
                <a:latin typeface="Consolas" panose="020B0609020204030204" charset="0"/>
              </a:rPr>
              <a:t>zhang.sing</a:t>
            </a:r>
            <a:r>
              <a:rPr lang="en-US" altLang="en-US" sz="1600" dirty="0">
                <a:latin typeface="Consolas" panose="020B0609020204030204" charset="0"/>
              </a:rPr>
              <a:t>()</a:t>
            </a:r>
          </a:p>
          <a:p>
            <a:pPr marL="0" indent="0">
              <a:spcBef>
                <a:spcPts val="0"/>
              </a:spcBef>
              <a:buNone/>
            </a:pPr>
            <a:r>
              <a:rPr lang="en-US" altLang="en-US" sz="1600" dirty="0" err="1">
                <a:solidFill>
                  <a:srgbClr val="00B0F0"/>
                </a:solidFill>
                <a:latin typeface="Consolas" panose="020B0609020204030204" charset="0"/>
              </a:rPr>
              <a:t>zhang</a:t>
            </a:r>
            <a:r>
              <a:rPr lang="en-US" altLang="en-US" sz="1600" dirty="0">
                <a:solidFill>
                  <a:srgbClr val="00B0F0"/>
                </a:solidFill>
                <a:latin typeface="Consolas" panose="020B0609020204030204" charset="0"/>
              </a:rPr>
              <a:t> can sing.</a:t>
            </a:r>
          </a:p>
          <a:p>
            <a:pPr marL="0" indent="0">
              <a:spcBef>
                <a:spcPts val="0"/>
              </a:spcBef>
              <a:buNone/>
            </a:pPr>
            <a:r>
              <a:rPr lang="en-US" altLang="en-US" sz="1600" dirty="0">
                <a:latin typeface="Consolas" panose="020B0609020204030204" charset="0"/>
              </a:rPr>
              <a:t>&gt;&gt;&gt; </a:t>
            </a:r>
            <a:r>
              <a:rPr lang="en-US" altLang="en-US" sz="1600" dirty="0" err="1">
                <a:latin typeface="Consolas" panose="020B0609020204030204" charset="0"/>
              </a:rPr>
              <a:t>zhang.walk</a:t>
            </a:r>
            <a:r>
              <a:rPr lang="en-US" altLang="en-US" sz="1600" dirty="0">
                <a:latin typeface="Consolas" panose="020B0609020204030204" charset="0"/>
              </a:rPr>
              <a:t>()</a:t>
            </a:r>
          </a:p>
          <a:p>
            <a:pPr marL="0" indent="0">
              <a:spcBef>
                <a:spcPts val="0"/>
              </a:spcBef>
              <a:buNone/>
            </a:pPr>
            <a:r>
              <a:rPr lang="en-US" altLang="en-US" sz="1600" dirty="0" err="1">
                <a:latin typeface="Consolas" panose="020B0609020204030204" charset="0"/>
              </a:rPr>
              <a:t>AttributeError</a:t>
            </a:r>
            <a:r>
              <a:rPr lang="en-US" altLang="en-US" sz="1600" dirty="0">
                <a:latin typeface="Consolas" panose="020B0609020204030204" charset="0"/>
              </a:rPr>
              <a:t>: 'Person' object has no attribute 'walk'</a:t>
            </a:r>
          </a:p>
          <a:p>
            <a:pPr marL="0" indent="0">
              <a:spcBef>
                <a:spcPts val="0"/>
              </a:spcBef>
              <a:buNone/>
            </a:pPr>
            <a:r>
              <a:rPr lang="en-US" altLang="en-US" sz="1600" dirty="0">
                <a:latin typeface="Consolas" panose="020B0609020204030204" charset="0"/>
              </a:rPr>
              <a:t>&gt;&gt;&gt; </a:t>
            </a:r>
            <a:r>
              <a:rPr lang="en-US" altLang="en-US" sz="1600" dirty="0" err="1">
                <a:latin typeface="Consolas" panose="020B0609020204030204" charset="0"/>
              </a:rPr>
              <a:t>zhang.walk</a:t>
            </a:r>
            <a:r>
              <a:rPr lang="en-US" altLang="en-US" sz="1600" dirty="0">
                <a:latin typeface="Consolas" panose="020B0609020204030204" charset="0"/>
              </a:rPr>
              <a:t> = </a:t>
            </a:r>
            <a:r>
              <a:rPr lang="en-US" altLang="en-US" sz="1600" dirty="0" err="1">
                <a:solidFill>
                  <a:srgbClr val="FF0000"/>
                </a:solidFill>
                <a:latin typeface="Consolas" panose="020B0609020204030204" charset="0"/>
              </a:rPr>
              <a:t>types.MethodType</a:t>
            </a:r>
            <a:r>
              <a:rPr lang="en-US" altLang="en-US" sz="1600" dirty="0">
                <a:latin typeface="Consolas" panose="020B0609020204030204" charset="0"/>
              </a:rPr>
              <a:t>(walk, </a:t>
            </a:r>
            <a:r>
              <a:rPr lang="en-US" altLang="en-US" sz="1600" dirty="0" err="1">
                <a:latin typeface="Consolas" panose="020B0609020204030204" charset="0"/>
              </a:rPr>
              <a:t>zhang</a:t>
            </a:r>
            <a:r>
              <a:rPr lang="en-US" altLang="en-US" sz="1600" dirty="0">
                <a:latin typeface="Consolas" panose="020B0609020204030204" charset="0"/>
              </a:rPr>
              <a:t>)</a:t>
            </a:r>
          </a:p>
          <a:p>
            <a:pPr marL="0" indent="0">
              <a:spcBef>
                <a:spcPts val="0"/>
              </a:spcBef>
              <a:buNone/>
            </a:pPr>
            <a:r>
              <a:rPr lang="en-US" altLang="en-US" sz="1600" dirty="0">
                <a:latin typeface="Consolas" panose="020B0609020204030204" charset="0"/>
              </a:rPr>
              <a:t>&gt;&gt;&gt; </a:t>
            </a:r>
            <a:r>
              <a:rPr lang="en-US" altLang="en-US" sz="1600" dirty="0" err="1">
                <a:latin typeface="Consolas" panose="020B0609020204030204" charset="0"/>
              </a:rPr>
              <a:t>zhang.walk</a:t>
            </a:r>
            <a:r>
              <a:rPr lang="en-US" altLang="en-US" sz="1600" dirty="0">
                <a:latin typeface="Consolas" panose="020B0609020204030204" charset="0"/>
              </a:rPr>
              <a:t>()</a:t>
            </a:r>
          </a:p>
          <a:p>
            <a:pPr marL="0" indent="0">
              <a:spcBef>
                <a:spcPts val="0"/>
              </a:spcBef>
              <a:buNone/>
            </a:pPr>
            <a:r>
              <a:rPr lang="en-US" altLang="en-US" sz="1600" dirty="0" err="1">
                <a:solidFill>
                  <a:srgbClr val="00B0F0"/>
                </a:solidFill>
                <a:latin typeface="Consolas" panose="020B0609020204030204" charset="0"/>
              </a:rPr>
              <a:t>zhang</a:t>
            </a:r>
            <a:r>
              <a:rPr lang="en-US" altLang="en-US" sz="1600" dirty="0">
                <a:solidFill>
                  <a:srgbClr val="00B0F0"/>
                </a:solidFill>
                <a:latin typeface="Consolas" panose="020B0609020204030204" charset="0"/>
              </a:rPr>
              <a:t> can walk.</a:t>
            </a:r>
          </a:p>
          <a:p>
            <a:pPr marL="0" indent="0">
              <a:spcBef>
                <a:spcPts val="0"/>
              </a:spcBef>
              <a:buNone/>
            </a:pPr>
            <a:r>
              <a:rPr lang="en-US" altLang="en-US" sz="1600" dirty="0">
                <a:latin typeface="Consolas" panose="020B0609020204030204" charset="0"/>
              </a:rPr>
              <a:t>&gt;&gt;&gt; del </a:t>
            </a:r>
            <a:r>
              <a:rPr lang="en-US" altLang="en-US" sz="1600" dirty="0" err="1">
                <a:latin typeface="Consolas" panose="020B0609020204030204" charset="0"/>
              </a:rPr>
              <a:t>zhang.walk</a:t>
            </a:r>
            <a:r>
              <a:rPr lang="en-US" altLang="en-US" sz="1600" dirty="0">
                <a:latin typeface="Consolas" panose="020B0609020204030204" charset="0"/>
              </a:rPr>
              <a:t>                             #</a:t>
            </a:r>
            <a:r>
              <a:rPr lang="en-US" altLang="en-US" sz="1600" dirty="0" err="1">
                <a:latin typeface="Consolas" panose="020B0609020204030204" charset="0"/>
              </a:rPr>
              <a:t>删除用户行为</a:t>
            </a:r>
            <a:endParaRPr lang="en-US" altLang="en-US" sz="1600" dirty="0">
              <a:latin typeface="Consolas" panose="020B0609020204030204" charset="0"/>
            </a:endParaRPr>
          </a:p>
          <a:p>
            <a:pPr marL="0" indent="0">
              <a:spcBef>
                <a:spcPts val="0"/>
              </a:spcBef>
              <a:buNone/>
            </a:pPr>
            <a:r>
              <a:rPr lang="en-US" altLang="en-US" sz="1600" dirty="0">
                <a:latin typeface="Consolas" panose="020B0609020204030204" charset="0"/>
              </a:rPr>
              <a:t>&gt;&gt;&gt; </a:t>
            </a:r>
            <a:r>
              <a:rPr lang="en-US" altLang="en-US" sz="1600" dirty="0" err="1">
                <a:latin typeface="Consolas" panose="020B0609020204030204" charset="0"/>
              </a:rPr>
              <a:t>zhang.walk</a:t>
            </a:r>
            <a:r>
              <a:rPr lang="en-US" altLang="en-US" sz="1600" dirty="0">
                <a:latin typeface="Consolas" panose="020B0609020204030204" charset="0"/>
              </a:rPr>
              <a:t>()</a:t>
            </a:r>
          </a:p>
          <a:p>
            <a:pPr marL="0" indent="0">
              <a:spcBef>
                <a:spcPts val="0"/>
              </a:spcBef>
              <a:buNone/>
            </a:pPr>
            <a:r>
              <a:rPr lang="en-US" altLang="en-US" sz="1600" dirty="0" err="1">
                <a:latin typeface="Consolas" panose="020B0609020204030204" charset="0"/>
              </a:rPr>
              <a:t>AttributeError</a:t>
            </a:r>
            <a:r>
              <a:rPr lang="en-US" altLang="en-US" sz="1600" dirty="0">
                <a:latin typeface="Consolas" panose="020B0609020204030204" charset="0"/>
              </a:rPr>
              <a:t>: 'Person' object has no attribute 'walk'</a:t>
            </a:r>
          </a:p>
        </p:txBody>
      </p:sp>
      <p:sp>
        <p:nvSpPr>
          <p:cNvPr id="4" name="标题 1"/>
          <p:cNvSpPr>
            <a:spLocks noGrp="1"/>
          </p:cNvSpPr>
          <p:nvPr>
            <p:ph type="title"/>
          </p:nvPr>
        </p:nvSpPr>
        <p:spPr>
          <a:xfrm>
            <a:off x="13970" y="10956"/>
            <a:ext cx="9116695" cy="900746"/>
          </a:xfrm>
        </p:spPr>
        <p:txBody>
          <a:bodyPr/>
          <a:lstStyle/>
          <a:p>
            <a:pPr fontAlgn="base"/>
            <a:r>
              <a:rPr lang="en-US" altLang="zh-CN" strike="noStrike" noProof="1">
                <a:effectLst>
                  <a:outerShdw blurRad="38100" dist="38100" dir="2700000">
                    <a:srgbClr val="C0C0C0"/>
                  </a:outerShdw>
                </a:effectLst>
                <a:sym typeface="宋体" panose="02010600030101010101" pitchFamily="2" charset="-122"/>
              </a:rPr>
              <a:t>6.1.3  </a:t>
            </a:r>
            <a:r>
              <a:rPr lang="zh-CN" altLang="en-US" strike="noStrike" noProof="1">
                <a:effectLst>
                  <a:outerShdw blurRad="38100" dist="38100" dir="2700000">
                    <a:srgbClr val="C0C0C0"/>
                  </a:outerShdw>
                </a:effectLst>
                <a:sym typeface="宋体" panose="02010600030101010101" pitchFamily="2" charset="-122"/>
              </a:rPr>
              <a:t>类成员与实例成员</a:t>
            </a:r>
            <a:endParaRPr lang="zh-CN" altLang="en-US" strike="noStrike" noProof="1"/>
          </a:p>
        </p:txBody>
      </p:sp>
      <p:sp>
        <p:nvSpPr>
          <p:cNvPr id="40963" name="Slide Number Placeholder 1"/>
          <p:cNvSpPr>
            <a:spLocks noGrp="1"/>
          </p:cNvSpPr>
          <p:nvPr>
            <p:ph type="sldNum" sz="quarter" idx="12"/>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t>18</a:t>
            </a:fld>
            <a:endParaRPr lang="zh-CN" altLang="en-US" sz="1050" dirty="0">
              <a:latin typeface="Arial" panose="020B0604020202020204" pitchFamily="34" charset="0"/>
              <a:ea typeface="宋体" panose="02010600030101010101" pitchFamily="2"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effectLst>
                  <a:outerShdw blurRad="38100" dist="38100" dir="2700000">
                    <a:srgbClr val="C0C0C0"/>
                  </a:outerShdw>
                </a:effectLst>
                <a:sym typeface="宋体" panose="02010600030101010101" pitchFamily="2" charset="-122"/>
              </a:rPr>
              <a:t>6.1.3  </a:t>
            </a:r>
            <a:r>
              <a:rPr lang="zh-CN" altLang="en-US">
                <a:effectLst>
                  <a:outerShdw blurRad="38100" dist="38100" dir="2700000">
                    <a:srgbClr val="C0C0C0"/>
                  </a:outerShdw>
                </a:effectLst>
                <a:sym typeface="宋体" panose="02010600030101010101" pitchFamily="2" charset="-122"/>
              </a:rPr>
              <a:t>类成员与实例成员</a:t>
            </a:r>
            <a:endParaRPr lang="en-US"/>
          </a:p>
        </p:txBody>
      </p:sp>
      <p:sp>
        <p:nvSpPr>
          <p:cNvPr id="3" name="Content Placeholder 2"/>
          <p:cNvSpPr>
            <a:spLocks noGrp="1"/>
          </p:cNvSpPr>
          <p:nvPr>
            <p:ph idx="1"/>
          </p:nvPr>
        </p:nvSpPr>
        <p:spPr/>
        <p:txBody>
          <a:bodyPr/>
          <a:lstStyle/>
          <a:p>
            <a:r>
              <a:rPr lang="en-US" sz="1800"/>
              <a:t>自定义类中的方法也遵守同样的规则。</a:t>
            </a:r>
          </a:p>
        </p:txBody>
      </p:sp>
      <p:sp>
        <p:nvSpPr>
          <p:cNvPr id="4" name="Slide Number Placeholder 3"/>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t>19</a:t>
            </a:fld>
            <a:endParaRPr lang="zh-CN" altLang="en-US" strike="noStrike" noProof="1"/>
          </a:p>
        </p:txBody>
      </p:sp>
      <p:pic>
        <p:nvPicPr>
          <p:cNvPr id="5" name="Picture 4"/>
          <p:cNvPicPr>
            <a:picLocks noChangeAspect="1"/>
          </p:cNvPicPr>
          <p:nvPr/>
        </p:nvPicPr>
        <p:blipFill>
          <a:blip r:embed="rId2"/>
          <a:stretch>
            <a:fillRect/>
          </a:stretch>
        </p:blipFill>
        <p:spPr>
          <a:xfrm>
            <a:off x="2081473" y="1557655"/>
            <a:ext cx="2995295" cy="3326765"/>
          </a:xfrm>
          <a:prstGeom prst="rect">
            <a:avLst/>
          </a:prstGeom>
        </p:spPr>
      </p:pic>
    </p:spTree>
    <p:extLst>
      <p:ext uri="{BB962C8B-B14F-4D97-AF65-F5344CB8AC3E}">
        <p14:creationId xmlns:p14="http://schemas.microsoft.com/office/powerpoint/2010/main" val="3258391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文本占位符 19458"/>
          <p:cNvSpPr>
            <a:spLocks noGrp="1"/>
          </p:cNvSpPr>
          <p:nvPr>
            <p:ph idx="1"/>
          </p:nvPr>
        </p:nvSpPr>
        <p:spPr/>
        <p:txBody>
          <a:bodyPr anchor="t"/>
          <a:lstStyle/>
          <a:p>
            <a:pPr defTabSz="914400">
              <a:lnSpc>
                <a:spcPct val="130000"/>
              </a:lnSpc>
              <a:spcBef>
                <a:spcPts val="600"/>
              </a:spcBef>
              <a:buSzPct val="90000"/>
              <a:buFont typeface="Wingdings" panose="05000000000000000000" charset="0"/>
              <a:buChar char="§"/>
            </a:pPr>
            <a:r>
              <a:rPr lang="zh-CN" altLang="en-US" sz="1600" dirty="0" smtClean="0">
                <a:solidFill>
                  <a:srgbClr val="FF0000"/>
                </a:solidFill>
              </a:rPr>
              <a:t>面向对象程序设计</a:t>
            </a:r>
            <a:r>
              <a:rPr lang="zh-CN" altLang="en-US" sz="1600" dirty="0">
                <a:solidFill>
                  <a:srgbClr val="FF0000"/>
                </a:solidFill>
              </a:rPr>
              <a:t>的一个关键性观念是将数据以及对数据的操作封装在一起，组成一个相互依存、不可分割的整体，即对象。对于相同类型的对象进行分类、抽象后，得出共同的特征而形成了类</a:t>
            </a:r>
            <a:r>
              <a:rPr lang="zh-CN" altLang="en-US" sz="1600" dirty="0"/>
              <a:t>，面向对象程序设计的关键就是如何</a:t>
            </a:r>
            <a:r>
              <a:rPr lang="zh-CN" altLang="en-US" sz="1600" dirty="0">
                <a:solidFill>
                  <a:srgbClr val="FF0000"/>
                </a:solidFill>
              </a:rPr>
              <a:t>合理地定义和组织这些类以及类之间的关系</a:t>
            </a:r>
            <a:r>
              <a:rPr lang="zh-CN" altLang="en-US" sz="1600" dirty="0"/>
              <a:t>。</a:t>
            </a:r>
          </a:p>
        </p:txBody>
      </p:sp>
      <p:sp>
        <p:nvSpPr>
          <p:cNvPr id="27651" name="Slide Number Placeholder 1"/>
          <p:cNvSpPr>
            <a:spLocks noGrp="1"/>
          </p:cNvSpPr>
          <p:nvPr>
            <p:ph type="sldNum" sz="quarter" idx="12"/>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t>2</a:t>
            </a:fld>
            <a:endParaRPr lang="zh-CN" altLang="en-US" sz="1050" dirty="0">
              <a:latin typeface="Arial" panose="020B0604020202020204" pitchFamily="34" charset="0"/>
              <a:ea typeface="宋体" panose="02010600030101010101" pitchFamily="2" charset="-122"/>
            </a:endParaRPr>
          </a:p>
        </p:txBody>
      </p:sp>
      <p:sp>
        <p:nvSpPr>
          <p:cNvPr id="2" name="Title 1"/>
          <p:cNvSpPr>
            <a:spLocks noGrp="1"/>
          </p:cNvSpPr>
          <p:nvPr>
            <p:ph type="title"/>
          </p:nvPr>
        </p:nvSpPr>
        <p:spPr/>
        <p:txBody>
          <a:bodyPr/>
          <a:lstStyle/>
          <a:p>
            <a:r>
              <a:rPr lang="zh-CN">
                <a:sym typeface="+mn-ea"/>
              </a:rPr>
              <a:t>面向对象程序设计</a:t>
            </a:r>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标题 1"/>
          <p:cNvSpPr>
            <a:spLocks noGrp="1"/>
          </p:cNvSpPr>
          <p:nvPr>
            <p:ph type="title"/>
          </p:nvPr>
        </p:nvSpPr>
        <p:spPr>
          <a:xfrm>
            <a:off x="13970" y="10956"/>
            <a:ext cx="9116695" cy="900746"/>
          </a:xfrm>
        </p:spPr>
        <p:txBody>
          <a:bodyPr anchor="ctr"/>
          <a:lstStyle/>
          <a:p>
            <a:pPr defTabSz="914400" fontAlgn="base">
              <a:buNone/>
            </a:pPr>
            <a:r>
              <a:rPr lang="en-US" altLang="zh-CN" strike="noStrike" kern="1200" baseline="0" noProof="1">
                <a:effectLst>
                  <a:outerShdw blurRad="38100" dist="38100" dir="2700000">
                    <a:srgbClr val="C0C0C0"/>
                  </a:outerShdw>
                </a:effectLst>
                <a:latin typeface="+mj-lt"/>
                <a:ea typeface="+mj-ea"/>
                <a:cs typeface="+mj-cs"/>
                <a:sym typeface="宋体" panose="02010600030101010101" pitchFamily="2" charset="-122"/>
              </a:rPr>
              <a:t>6.1.3  </a:t>
            </a:r>
            <a:r>
              <a:rPr lang="zh-CN" altLang="en-US" strike="noStrike" kern="1200" baseline="0" noProof="1">
                <a:effectLst>
                  <a:outerShdw blurRad="38100" dist="38100" dir="2700000">
                    <a:srgbClr val="C0C0C0"/>
                  </a:outerShdw>
                </a:effectLst>
                <a:latin typeface="+mj-lt"/>
                <a:ea typeface="+mj-ea"/>
                <a:cs typeface="+mj-cs"/>
                <a:sym typeface="宋体" panose="02010600030101010101" pitchFamily="2" charset="-122"/>
              </a:rPr>
              <a:t>类成员与实例成员</a:t>
            </a:r>
            <a:endParaRPr lang="zh-CN" altLang="en-US" strike="noStrike" kern="1200" baseline="0" noProof="1">
              <a:effectLst>
                <a:outerShdw blurRad="38100" dist="38100" dir="2700000">
                  <a:srgbClr val="C0C0C0"/>
                </a:outerShdw>
              </a:effectLst>
              <a:latin typeface="+mj-lt"/>
              <a:ea typeface="+mj-ea"/>
              <a:cs typeface="+mj-cs"/>
            </a:endParaRPr>
          </a:p>
        </p:txBody>
      </p:sp>
      <p:sp>
        <p:nvSpPr>
          <p:cNvPr id="3" name="内容占位符 2"/>
          <p:cNvSpPr>
            <a:spLocks noGrp="1"/>
          </p:cNvSpPr>
          <p:nvPr>
            <p:ph idx="1"/>
          </p:nvPr>
        </p:nvSpPr>
        <p:spPr>
          <a:xfrm>
            <a:off x="306070" y="1065530"/>
            <a:ext cx="8339455" cy="3398520"/>
          </a:xfrm>
        </p:spPr>
        <p:txBody>
          <a:bodyPr/>
          <a:lstStyle/>
          <a:p>
            <a:pPr fontAlgn="base">
              <a:lnSpc>
                <a:spcPct val="130000"/>
              </a:lnSpc>
              <a:spcBef>
                <a:spcPts val="0"/>
              </a:spcBef>
              <a:buFont typeface="Wingdings" panose="05000000000000000000" charset="0"/>
              <a:buChar char="n"/>
            </a:pPr>
            <a:r>
              <a:rPr lang="zh-CN" altLang="en-US" sz="1800" strike="noStrike" noProof="1">
                <a:effectLst/>
              </a:rPr>
              <a:t>在Python中，</a:t>
            </a:r>
            <a:r>
              <a:rPr lang="zh-CN" altLang="en-US" sz="1800" strike="noStrike" noProof="1">
                <a:solidFill>
                  <a:srgbClr val="FF0000"/>
                </a:solidFill>
                <a:effectLst/>
              </a:rPr>
              <a:t>函数和方法是有区别的</a:t>
            </a:r>
            <a:r>
              <a:rPr lang="zh-CN" altLang="en-US" sz="1800" strike="noStrike" noProof="1">
                <a:effectLst/>
              </a:rPr>
              <a:t>。</a:t>
            </a:r>
            <a:r>
              <a:rPr lang="zh-CN" altLang="en-US" sz="1800" strike="noStrike" noProof="1">
                <a:solidFill>
                  <a:srgbClr val="FF0000"/>
                </a:solidFill>
                <a:effectLst/>
              </a:rPr>
              <a:t>方法一般指与特定实例绑定的函数，通过对象调用方法时，对象本身将被作为第一个参数隐式传递过去</a:t>
            </a:r>
            <a:r>
              <a:rPr lang="zh-CN" altLang="en-US" sz="1800" strike="noStrike" noProof="1">
                <a:effectLst/>
              </a:rPr>
              <a:t>，普通函数并不具备这个特点。</a:t>
            </a:r>
          </a:p>
          <a:p>
            <a:pPr marL="0" indent="0" fontAlgn="base">
              <a:buNone/>
            </a:pPr>
            <a:endParaRPr lang="zh-CN" altLang="en-US" sz="1350" strike="noStrike" noProof="1">
              <a:effectLst/>
              <a:latin typeface="Consolas" panose="020B0609020204030204" charset="0"/>
            </a:endParaRPr>
          </a:p>
        </p:txBody>
      </p:sp>
      <p:sp>
        <p:nvSpPr>
          <p:cNvPr id="41987" name="Slide Number Placeholder 1"/>
          <p:cNvSpPr>
            <a:spLocks noGrp="1"/>
          </p:cNvSpPr>
          <p:nvPr>
            <p:ph type="sldNum" sz="quarter" idx="12"/>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t>20</a:t>
            </a:fld>
            <a:endParaRPr lang="zh-CN" altLang="en-US" sz="1050" dirty="0">
              <a:latin typeface="Arial" panose="020B0604020202020204" pitchFamily="34" charset="0"/>
              <a:ea typeface="宋体" panose="02010600030101010101" pitchFamily="2" charset="-12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970" y="10956"/>
            <a:ext cx="9116695" cy="900746"/>
          </a:xfrm>
        </p:spPr>
        <p:txBody>
          <a:bodyPr/>
          <a:lstStyle/>
          <a:p>
            <a:pPr fontAlgn="base"/>
            <a:r>
              <a:rPr lang="en-US" altLang="zh-CN" strike="noStrike" noProof="1">
                <a:effectLst>
                  <a:outerShdw blurRad="38100" dist="38100" dir="2700000">
                    <a:srgbClr val="C0C0C0"/>
                  </a:outerShdw>
                </a:effectLst>
                <a:sym typeface="宋体" panose="02010600030101010101" pitchFamily="2" charset="-122"/>
              </a:rPr>
              <a:t>6.1.3  </a:t>
            </a:r>
            <a:r>
              <a:rPr lang="zh-CN" altLang="en-US" strike="noStrike" noProof="1">
                <a:effectLst>
                  <a:outerShdw blurRad="38100" dist="38100" dir="2700000">
                    <a:srgbClr val="C0C0C0"/>
                  </a:outerShdw>
                </a:effectLst>
                <a:sym typeface="宋体" panose="02010600030101010101" pitchFamily="2" charset="-122"/>
              </a:rPr>
              <a:t>类成员与实例成员</a:t>
            </a:r>
            <a:endParaRPr lang="zh-CN" altLang="en-US" strike="noStrike" noProof="1"/>
          </a:p>
        </p:txBody>
      </p:sp>
      <p:sp>
        <p:nvSpPr>
          <p:cNvPr id="43010" name="内容占位符 2"/>
          <p:cNvSpPr>
            <a:spLocks noGrp="1"/>
          </p:cNvSpPr>
          <p:nvPr>
            <p:ph idx="1"/>
          </p:nvPr>
        </p:nvSpPr>
        <p:spPr>
          <a:xfrm>
            <a:off x="457200" y="1200360"/>
            <a:ext cx="8229600" cy="3943140"/>
          </a:xfrm>
        </p:spPr>
        <p:txBody>
          <a:bodyPr anchor="t"/>
          <a:lstStyle/>
          <a:p>
            <a:pPr marL="0" indent="0">
              <a:spcBef>
                <a:spcPts val="0"/>
              </a:spcBef>
              <a:buNone/>
            </a:pPr>
            <a:r>
              <a:rPr lang="zh-CN" altLang="en-US" sz="1600" dirty="0">
                <a:effectLst/>
                <a:latin typeface="Consolas" panose="020B0609020204030204" charset="0"/>
                <a:sym typeface="+mn-ea"/>
              </a:rPr>
              <a:t>&gt;&gt;&gt; class Demo:</a:t>
            </a:r>
            <a:endParaRPr lang="zh-CN" altLang="en-US" sz="1600" strike="noStrike" noProof="1">
              <a:effectLst/>
              <a:latin typeface="Consolas" panose="020B0609020204030204" charset="0"/>
            </a:endParaRPr>
          </a:p>
          <a:p>
            <a:pPr marL="0" indent="0">
              <a:spcBef>
                <a:spcPts val="0"/>
              </a:spcBef>
              <a:buNone/>
            </a:pPr>
            <a:r>
              <a:rPr lang="en-US" altLang="en-US" sz="1600" dirty="0">
                <a:latin typeface="Consolas" panose="020B0609020204030204" charset="0"/>
                <a:sym typeface="+mn-ea"/>
              </a:rPr>
              <a:t>    </a:t>
            </a:r>
            <a:r>
              <a:rPr lang="zh-CN" altLang="en-US" sz="1600" dirty="0">
                <a:effectLst/>
                <a:latin typeface="Consolas" panose="020B0609020204030204" charset="0"/>
                <a:sym typeface="+mn-ea"/>
              </a:rPr>
              <a:t>pass</a:t>
            </a:r>
            <a:endParaRPr lang="zh-CN" altLang="en-US" sz="1600" strike="noStrike" noProof="1">
              <a:effectLst/>
              <a:latin typeface="Consolas" panose="020B0609020204030204" charset="0"/>
            </a:endParaRPr>
          </a:p>
          <a:p>
            <a:pPr marL="0" indent="0">
              <a:spcBef>
                <a:spcPts val="0"/>
              </a:spcBef>
              <a:buNone/>
            </a:pPr>
            <a:endParaRPr lang="zh-CN" altLang="en-US" sz="1600" strike="noStrike" noProof="1">
              <a:effectLst/>
              <a:latin typeface="Consolas" panose="020B0609020204030204" charset="0"/>
            </a:endParaRPr>
          </a:p>
          <a:p>
            <a:pPr marL="0" indent="0">
              <a:spcBef>
                <a:spcPts val="0"/>
              </a:spcBef>
              <a:buNone/>
            </a:pPr>
            <a:r>
              <a:rPr lang="zh-CN" altLang="en-US" sz="1600" dirty="0">
                <a:effectLst/>
                <a:latin typeface="Consolas" panose="020B0609020204030204" charset="0"/>
                <a:sym typeface="+mn-ea"/>
              </a:rPr>
              <a:t>&gt;&gt;&gt; t = Demo()</a:t>
            </a:r>
            <a:endParaRPr lang="zh-CN" altLang="en-US" sz="1600" strike="noStrike" noProof="1">
              <a:effectLst/>
              <a:latin typeface="Consolas" panose="020B0609020204030204" charset="0"/>
            </a:endParaRPr>
          </a:p>
          <a:p>
            <a:pPr marL="0" indent="0">
              <a:spcBef>
                <a:spcPts val="0"/>
              </a:spcBef>
              <a:buNone/>
            </a:pPr>
            <a:r>
              <a:rPr lang="zh-CN" altLang="en-US" sz="1600" dirty="0">
                <a:effectLst/>
                <a:latin typeface="Consolas" panose="020B0609020204030204" charset="0"/>
                <a:sym typeface="+mn-ea"/>
              </a:rPr>
              <a:t>&gt;&gt;&gt; def test(self, v):</a:t>
            </a:r>
            <a:endParaRPr lang="zh-CN" altLang="en-US" sz="1600" strike="noStrike" noProof="1">
              <a:effectLst/>
              <a:latin typeface="Consolas" panose="020B0609020204030204" charset="0"/>
            </a:endParaRPr>
          </a:p>
          <a:p>
            <a:pPr marL="0" indent="0">
              <a:spcBef>
                <a:spcPts val="0"/>
              </a:spcBef>
              <a:buNone/>
            </a:pPr>
            <a:r>
              <a:rPr lang="en-US" altLang="en-US" sz="1600" dirty="0">
                <a:latin typeface="Consolas" panose="020B0609020204030204" charset="0"/>
                <a:sym typeface="+mn-ea"/>
              </a:rPr>
              <a:t>    </a:t>
            </a:r>
            <a:r>
              <a:rPr lang="zh-CN" altLang="en-US" sz="1600" dirty="0">
                <a:effectLst/>
                <a:latin typeface="Consolas" panose="020B0609020204030204" charset="0"/>
                <a:sym typeface="+mn-ea"/>
              </a:rPr>
              <a:t>self.value = v	</a:t>
            </a:r>
            <a:endParaRPr lang="zh-CN" altLang="en-US" sz="1600" strike="noStrike" noProof="1">
              <a:effectLst/>
              <a:latin typeface="Consolas" panose="020B0609020204030204" charset="0"/>
            </a:endParaRPr>
          </a:p>
          <a:p>
            <a:pPr marL="0" indent="0">
              <a:spcBef>
                <a:spcPts val="0"/>
              </a:spcBef>
              <a:buNone/>
            </a:pPr>
            <a:endParaRPr lang="zh-CN" altLang="en-US" sz="1600" strike="noStrike" noProof="1">
              <a:effectLst/>
              <a:latin typeface="Consolas" panose="020B0609020204030204" charset="0"/>
            </a:endParaRPr>
          </a:p>
          <a:p>
            <a:pPr marL="0" indent="0">
              <a:spcBef>
                <a:spcPts val="0"/>
              </a:spcBef>
              <a:buNone/>
            </a:pPr>
            <a:r>
              <a:rPr lang="zh-CN" altLang="en-US" sz="1600" dirty="0">
                <a:effectLst/>
                <a:latin typeface="Consolas" panose="020B0609020204030204" charset="0"/>
                <a:sym typeface="+mn-ea"/>
              </a:rPr>
              <a:t>&gt;&gt;&gt; </a:t>
            </a:r>
            <a:r>
              <a:rPr lang="zh-CN" altLang="en-US" sz="1600" dirty="0">
                <a:solidFill>
                  <a:srgbClr val="FF0000"/>
                </a:solidFill>
                <a:effectLst/>
                <a:latin typeface="Consolas" panose="020B0609020204030204" charset="0"/>
                <a:sym typeface="+mn-ea"/>
              </a:rPr>
              <a:t>t.test = test</a:t>
            </a:r>
            <a:endParaRPr lang="zh-CN" altLang="en-US" sz="1600" strike="noStrike" noProof="1">
              <a:solidFill>
                <a:srgbClr val="FF0000"/>
              </a:solidFill>
              <a:effectLst/>
              <a:latin typeface="Consolas" panose="020B0609020204030204" charset="0"/>
            </a:endParaRPr>
          </a:p>
          <a:p>
            <a:pPr marL="0" indent="0">
              <a:spcBef>
                <a:spcPts val="0"/>
              </a:spcBef>
              <a:buNone/>
            </a:pPr>
            <a:r>
              <a:rPr lang="zh-CN" altLang="en-US" sz="1600" dirty="0">
                <a:solidFill>
                  <a:srgbClr val="FF0000"/>
                </a:solidFill>
                <a:effectLst/>
                <a:latin typeface="Consolas" panose="020B0609020204030204" charset="0"/>
                <a:sym typeface="+mn-ea"/>
              </a:rPr>
              <a:t>&gt;&gt;&gt; t.test                      </a:t>
            </a:r>
            <a:r>
              <a:rPr lang="en-US" altLang="zh-CN" sz="1600" dirty="0">
                <a:solidFill>
                  <a:srgbClr val="FF0000"/>
                </a:solidFill>
                <a:effectLst/>
                <a:latin typeface="Consolas" panose="020B0609020204030204" charset="0"/>
                <a:sym typeface="+mn-ea"/>
              </a:rPr>
              <a:t>#</a:t>
            </a:r>
            <a:r>
              <a:rPr lang="zh-CN" altLang="en-US" sz="1600" dirty="0">
                <a:solidFill>
                  <a:srgbClr val="FF0000"/>
                </a:solidFill>
                <a:effectLst/>
                <a:latin typeface="Consolas" panose="020B0609020204030204" charset="0"/>
                <a:sym typeface="+mn-ea"/>
              </a:rPr>
              <a:t>普通函数</a:t>
            </a:r>
            <a:endParaRPr lang="zh-CN" altLang="en-US" sz="1600" strike="noStrike" noProof="1">
              <a:solidFill>
                <a:srgbClr val="FF0000"/>
              </a:solidFill>
              <a:effectLst/>
              <a:latin typeface="Consolas" panose="020B0609020204030204" charset="0"/>
            </a:endParaRPr>
          </a:p>
          <a:p>
            <a:pPr marL="0" indent="0">
              <a:spcBef>
                <a:spcPts val="0"/>
              </a:spcBef>
              <a:buNone/>
            </a:pPr>
            <a:r>
              <a:rPr lang="zh-CN" altLang="en-US" sz="1600" dirty="0">
                <a:solidFill>
                  <a:srgbClr val="FF0000"/>
                </a:solidFill>
                <a:effectLst/>
                <a:latin typeface="Consolas" panose="020B0609020204030204" charset="0"/>
                <a:sym typeface="+mn-ea"/>
              </a:rPr>
              <a:t>&lt;function test at 0x00000000034B7EA0&gt;</a:t>
            </a:r>
            <a:endParaRPr lang="zh-CN" altLang="en-US" sz="1600" strike="noStrike" noProof="1">
              <a:solidFill>
                <a:srgbClr val="FF0000"/>
              </a:solidFill>
              <a:effectLst/>
              <a:latin typeface="Consolas" panose="020B0609020204030204" charset="0"/>
            </a:endParaRPr>
          </a:p>
          <a:p>
            <a:pPr marL="0" indent="0">
              <a:spcBef>
                <a:spcPts val="0"/>
              </a:spcBef>
              <a:buNone/>
            </a:pPr>
            <a:r>
              <a:rPr lang="zh-CN" altLang="en-US" sz="1600" dirty="0">
                <a:solidFill>
                  <a:srgbClr val="FF0000"/>
                </a:solidFill>
                <a:effectLst/>
                <a:latin typeface="Consolas" panose="020B0609020204030204" charset="0"/>
                <a:sym typeface="+mn-ea"/>
              </a:rPr>
              <a:t>&gt;&gt;&gt; t.test(t, 3)                </a:t>
            </a:r>
            <a:r>
              <a:rPr lang="en-US" altLang="zh-CN" sz="1600" dirty="0">
                <a:solidFill>
                  <a:srgbClr val="FF0000"/>
                </a:solidFill>
                <a:effectLst/>
                <a:latin typeface="Consolas" panose="020B0609020204030204" charset="0"/>
                <a:sym typeface="+mn-ea"/>
              </a:rPr>
              <a:t>#</a:t>
            </a:r>
            <a:r>
              <a:rPr lang="zh-CN" altLang="en-US" sz="1600" dirty="0">
                <a:solidFill>
                  <a:srgbClr val="FF0000"/>
                </a:solidFill>
                <a:effectLst/>
                <a:latin typeface="Consolas" panose="020B0609020204030204" charset="0"/>
                <a:sym typeface="+mn-ea"/>
              </a:rPr>
              <a:t>必须为</a:t>
            </a:r>
            <a:r>
              <a:rPr lang="en-US" altLang="zh-CN" sz="1600" dirty="0">
                <a:solidFill>
                  <a:srgbClr val="FF0000"/>
                </a:solidFill>
                <a:effectLst/>
                <a:latin typeface="Consolas" panose="020B0609020204030204" charset="0"/>
                <a:sym typeface="+mn-ea"/>
              </a:rPr>
              <a:t>self</a:t>
            </a:r>
            <a:r>
              <a:rPr lang="zh-CN" altLang="en-US" sz="1600" dirty="0">
                <a:solidFill>
                  <a:srgbClr val="FF0000"/>
                </a:solidFill>
                <a:effectLst/>
                <a:latin typeface="Consolas" panose="020B0609020204030204" charset="0"/>
                <a:sym typeface="+mn-ea"/>
              </a:rPr>
              <a:t>参数传值</a:t>
            </a:r>
            <a:endParaRPr lang="zh-CN" altLang="en-US" sz="1600" strike="noStrike" noProof="1">
              <a:solidFill>
                <a:srgbClr val="FF0000"/>
              </a:solidFill>
              <a:effectLst/>
              <a:latin typeface="Consolas" panose="020B0609020204030204" charset="0"/>
            </a:endParaRPr>
          </a:p>
          <a:p>
            <a:pPr marL="0" indent="0" defTabSz="914400">
              <a:spcBef>
                <a:spcPts val="0"/>
              </a:spcBef>
              <a:buSzPct val="90000"/>
              <a:buFont typeface="Wingdings" panose="05000000000000000000" pitchFamily="2" charset="2"/>
              <a:buNone/>
            </a:pPr>
            <a:r>
              <a:rPr lang="zh-CN" altLang="en-US" sz="1600" dirty="0">
                <a:solidFill>
                  <a:srgbClr val="FF0000"/>
                </a:solidFill>
                <a:latin typeface="Consolas" panose="020B0609020204030204" charset="0"/>
              </a:rPr>
              <a:t>&gt;&gt;&gt; t.test = types.MethodType(test, t)</a:t>
            </a:r>
          </a:p>
          <a:p>
            <a:pPr marL="0" indent="0" defTabSz="914400">
              <a:spcBef>
                <a:spcPts val="0"/>
              </a:spcBef>
              <a:buSzPct val="90000"/>
              <a:buFont typeface="Wingdings" panose="05000000000000000000" pitchFamily="2" charset="2"/>
              <a:buNone/>
            </a:pPr>
            <a:r>
              <a:rPr lang="zh-CN" altLang="en-US" sz="1600" dirty="0">
                <a:solidFill>
                  <a:srgbClr val="FF0000"/>
                </a:solidFill>
                <a:latin typeface="Consolas" panose="020B0609020204030204" charset="0"/>
              </a:rPr>
              <a:t>&gt;&gt;&gt; t.test                      </a:t>
            </a:r>
            <a:r>
              <a:rPr lang="en-US" altLang="zh-CN" sz="1600" dirty="0">
                <a:solidFill>
                  <a:srgbClr val="FF0000"/>
                </a:solidFill>
                <a:latin typeface="Consolas" panose="020B0609020204030204" charset="0"/>
              </a:rPr>
              <a:t>#</a:t>
            </a:r>
            <a:r>
              <a:rPr lang="zh-CN" altLang="en-US" sz="1600" dirty="0">
                <a:solidFill>
                  <a:srgbClr val="FF0000"/>
                </a:solidFill>
                <a:latin typeface="Consolas" panose="020B0609020204030204" charset="0"/>
              </a:rPr>
              <a:t>绑定的方法</a:t>
            </a:r>
          </a:p>
          <a:p>
            <a:pPr marL="0" indent="0" defTabSz="914400">
              <a:spcBef>
                <a:spcPts val="0"/>
              </a:spcBef>
              <a:buSzPct val="90000"/>
              <a:buFont typeface="Wingdings" panose="05000000000000000000" pitchFamily="2" charset="2"/>
              <a:buNone/>
            </a:pPr>
            <a:r>
              <a:rPr lang="zh-CN" altLang="en-US" sz="1600" dirty="0">
                <a:solidFill>
                  <a:srgbClr val="FF0000"/>
                </a:solidFill>
                <a:latin typeface="Times New Roman" panose="02020603050405020304" pitchFamily="2" charset="0"/>
              </a:rPr>
              <a:t>&lt;bound method test of &lt;__main__.Demo object at 0x000000000074F9E8&gt;&gt;</a:t>
            </a:r>
          </a:p>
          <a:p>
            <a:pPr marL="0" indent="0" defTabSz="914400">
              <a:spcBef>
                <a:spcPts val="0"/>
              </a:spcBef>
              <a:buSzPct val="90000"/>
              <a:buFont typeface="Wingdings" panose="05000000000000000000" pitchFamily="2" charset="2"/>
              <a:buNone/>
            </a:pPr>
            <a:r>
              <a:rPr lang="zh-CN" altLang="en-US" sz="1600" dirty="0">
                <a:solidFill>
                  <a:srgbClr val="FF0000"/>
                </a:solidFill>
                <a:latin typeface="Consolas" panose="020B0609020204030204" charset="0"/>
              </a:rPr>
              <a:t>&gt;&gt;&gt; t.test(5)                   </a:t>
            </a:r>
            <a:r>
              <a:rPr lang="en-US" altLang="zh-CN" sz="1600" dirty="0">
                <a:solidFill>
                  <a:srgbClr val="FF0000"/>
                </a:solidFill>
                <a:latin typeface="Consolas" panose="020B0609020204030204" charset="0"/>
              </a:rPr>
              <a:t>#</a:t>
            </a:r>
            <a:r>
              <a:rPr lang="zh-CN" altLang="en-US" sz="1600" dirty="0">
                <a:solidFill>
                  <a:srgbClr val="FF0000"/>
                </a:solidFill>
                <a:latin typeface="Consolas" panose="020B0609020204030204" charset="0"/>
              </a:rPr>
              <a:t>不需要为</a:t>
            </a:r>
            <a:r>
              <a:rPr lang="en-US" altLang="zh-CN" sz="1600" dirty="0">
                <a:solidFill>
                  <a:srgbClr val="FF0000"/>
                </a:solidFill>
                <a:latin typeface="Consolas" panose="020B0609020204030204" charset="0"/>
              </a:rPr>
              <a:t>self</a:t>
            </a:r>
            <a:r>
              <a:rPr lang="zh-CN" altLang="en-US" sz="1600" dirty="0">
                <a:solidFill>
                  <a:srgbClr val="FF0000"/>
                </a:solidFill>
                <a:latin typeface="Consolas" panose="020B0609020204030204" charset="0"/>
              </a:rPr>
              <a:t>参数传值</a:t>
            </a:r>
            <a:endParaRPr lang="zh-CN" altLang="en-US" sz="1600" dirty="0">
              <a:solidFill>
                <a:srgbClr val="FF0000"/>
              </a:solidFill>
            </a:endParaRPr>
          </a:p>
        </p:txBody>
      </p:sp>
      <p:sp>
        <p:nvSpPr>
          <p:cNvPr id="43011" name="Slide Number Placeholder 2"/>
          <p:cNvSpPr>
            <a:spLocks noGrp="1"/>
          </p:cNvSpPr>
          <p:nvPr>
            <p:ph type="sldNum" sz="quarter" idx="12"/>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t>21</a:t>
            </a:fld>
            <a:endParaRPr lang="zh-CN" altLang="en-US" sz="1050" dirty="0">
              <a:latin typeface="Arial" panose="020B0604020202020204" pitchFamily="34" charset="0"/>
              <a:ea typeface="宋体" panose="02010600030101010101" pitchFamily="2"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effectLst>
                  <a:outerShdw blurRad="38100" dist="38100" dir="2700000">
                    <a:srgbClr val="C0C0C0"/>
                  </a:outerShdw>
                </a:effectLst>
                <a:sym typeface="宋体" panose="02010600030101010101" pitchFamily="2" charset="-122"/>
              </a:rPr>
              <a:t>6.1.3  </a:t>
            </a:r>
            <a:r>
              <a:rPr lang="zh-CN" altLang="en-US">
                <a:effectLst>
                  <a:outerShdw blurRad="38100" dist="38100" dir="2700000">
                    <a:srgbClr val="C0C0C0"/>
                  </a:outerShdw>
                </a:effectLst>
                <a:sym typeface="宋体" panose="02010600030101010101" pitchFamily="2" charset="-122"/>
              </a:rPr>
              <a:t>类成员与实例成员</a:t>
            </a:r>
            <a:endParaRPr lang="en-US"/>
          </a:p>
        </p:txBody>
      </p:sp>
      <p:sp>
        <p:nvSpPr>
          <p:cNvPr id="3" name="Content Placeholder 2"/>
          <p:cNvSpPr>
            <a:spLocks noGrp="1"/>
          </p:cNvSpPr>
          <p:nvPr>
            <p:ph idx="1"/>
          </p:nvPr>
        </p:nvSpPr>
        <p:spPr/>
        <p:txBody>
          <a:bodyPr/>
          <a:lstStyle/>
          <a:p>
            <a:r>
              <a:rPr lang="zh-CN" altLang="en-US" sz="1800" b="1" dirty="0"/>
              <a:t>补充：</a:t>
            </a:r>
            <a:r>
              <a:rPr lang="en-US" sz="1800" dirty="0"/>
              <a:t>在Python中，变量并不直接存储值，而是</a:t>
            </a:r>
            <a:r>
              <a:rPr lang="en-US" sz="1800" dirty="0">
                <a:solidFill>
                  <a:srgbClr val="FF0000"/>
                </a:solidFill>
              </a:rPr>
              <a:t>存储值的引用</a:t>
            </a:r>
            <a:r>
              <a:rPr lang="en-US" sz="1800" dirty="0"/>
              <a:t>。</a:t>
            </a:r>
            <a:r>
              <a:rPr lang="en-US" sz="1800" dirty="0">
                <a:solidFill>
                  <a:srgbClr val="FF0000"/>
                </a:solidFill>
              </a:rPr>
              <a:t>列表、元组、字典、集合以及其他容器类对象中的元素也是存储值的引用。对象中的成员也是存储的引用</a:t>
            </a:r>
            <a:r>
              <a:rPr lang="en-US" sz="1800" dirty="0"/>
              <a:t>。</a:t>
            </a:r>
          </a:p>
          <a:p>
            <a:r>
              <a:rPr lang="en-US" sz="1800" dirty="0" err="1"/>
              <a:t>自定义类的数据成员是该类所有对象共有的，既可以通过类访问，也可以通过该类任意对象进行访问</a:t>
            </a:r>
            <a:r>
              <a:rPr lang="en-US" sz="1800" dirty="0"/>
              <a:t>。</a:t>
            </a:r>
          </a:p>
        </p:txBody>
      </p:sp>
      <p:sp>
        <p:nvSpPr>
          <p:cNvPr id="4" name="Slide Number Placeholder 3"/>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t>22</a:t>
            </a:fld>
            <a:endParaRPr lang="zh-CN" altLang="en-US" strike="noStrike" noProof="1"/>
          </a:p>
        </p:txBody>
      </p:sp>
      <p:pic>
        <p:nvPicPr>
          <p:cNvPr id="5" name="Content Placeholder 4"/>
          <p:cNvPicPr>
            <a:picLocks noChangeAspect="1"/>
          </p:cNvPicPr>
          <p:nvPr/>
        </p:nvPicPr>
        <p:blipFill>
          <a:blip r:embed="rId2"/>
          <a:stretch>
            <a:fillRect/>
          </a:stretch>
        </p:blipFill>
        <p:spPr>
          <a:xfrm>
            <a:off x="833755" y="2851150"/>
            <a:ext cx="5389245" cy="2006600"/>
          </a:xfrm>
          <a:prstGeom prst="rect">
            <a:avLst/>
          </a:prstGeom>
          <a:noFill/>
          <a:ln w="9525">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effectLst>
                  <a:outerShdw blurRad="38100" dist="38100" dir="2700000">
                    <a:srgbClr val="C0C0C0"/>
                  </a:outerShdw>
                </a:effectLst>
                <a:sym typeface="宋体" panose="02010600030101010101" pitchFamily="2" charset="-122"/>
              </a:rPr>
              <a:t>6.1.3  </a:t>
            </a:r>
            <a:r>
              <a:rPr lang="zh-CN" altLang="en-US">
                <a:effectLst>
                  <a:outerShdw blurRad="38100" dist="38100" dir="2700000">
                    <a:srgbClr val="C0C0C0"/>
                  </a:outerShdw>
                </a:effectLst>
                <a:sym typeface="宋体" panose="02010600030101010101" pitchFamily="2" charset="-122"/>
              </a:rPr>
              <a:t>类成员与实例成员</a:t>
            </a:r>
            <a:endParaRPr lang="en-US"/>
          </a:p>
        </p:txBody>
      </p:sp>
      <p:sp>
        <p:nvSpPr>
          <p:cNvPr id="3" name="Content Placeholder 2"/>
          <p:cNvSpPr>
            <a:spLocks noGrp="1"/>
          </p:cNvSpPr>
          <p:nvPr>
            <p:ph idx="1"/>
          </p:nvPr>
        </p:nvSpPr>
        <p:spPr/>
        <p:txBody>
          <a:bodyPr/>
          <a:lstStyle/>
          <a:p>
            <a:r>
              <a:rPr lang="en-US" sz="1800" dirty="0">
                <a:solidFill>
                  <a:srgbClr val="FF0000"/>
                </a:solidFill>
              </a:rPr>
              <a:t>如果通过类把成员的值进行了修改，该类对象都能得到体现。然而，如果通过其中某个对象修改了value的值，不会影响类和该类其他对象</a:t>
            </a:r>
            <a:r>
              <a:rPr lang="en-US" sz="1800" dirty="0"/>
              <a:t>。</a:t>
            </a:r>
          </a:p>
          <a:p>
            <a:pPr>
              <a:buFont typeface="Wingdings" panose="05000000000000000000" charset="0"/>
              <a:buChar char="ü"/>
            </a:pPr>
            <a:r>
              <a:rPr lang="en-US" sz="1800" dirty="0"/>
              <a:t>修改t1.value的值之后，t1.value不再共享类的数据成员。</a:t>
            </a:r>
          </a:p>
          <a:p>
            <a:pPr>
              <a:buFont typeface="Wingdings" panose="05000000000000000000" charset="0"/>
              <a:buChar char="ü"/>
            </a:pPr>
            <a:r>
              <a:rPr lang="en-US" sz="1800" dirty="0"/>
              <a:t>修改T.value之后，不影响已改变的t1.value，并且t2.value仍然共享类的数据成员。</a:t>
            </a:r>
          </a:p>
        </p:txBody>
      </p:sp>
      <p:sp>
        <p:nvSpPr>
          <p:cNvPr id="4" name="Slide Number Placeholder 3"/>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t>23</a:t>
            </a:fld>
            <a:endParaRPr lang="zh-CN" altLang="en-US" strike="noStrike" noProof="1"/>
          </a:p>
        </p:txBody>
      </p:sp>
      <p:pic>
        <p:nvPicPr>
          <p:cNvPr id="5" name="Content Placeholder 4"/>
          <p:cNvPicPr>
            <a:picLocks noChangeAspect="1"/>
          </p:cNvPicPr>
          <p:nvPr/>
        </p:nvPicPr>
        <p:blipFill>
          <a:blip r:embed="rId2"/>
          <a:stretch>
            <a:fillRect/>
          </a:stretch>
        </p:blipFill>
        <p:spPr>
          <a:xfrm>
            <a:off x="2183765" y="2585720"/>
            <a:ext cx="5459730" cy="2196465"/>
          </a:xfrm>
          <a:prstGeom prst="rect">
            <a:avLst/>
          </a:prstGeom>
          <a:noFill/>
          <a:ln w="9525">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effectLst>
                  <a:outerShdw blurRad="38100" dist="38100" dir="2700000">
                    <a:srgbClr val="C0C0C0"/>
                  </a:outerShdw>
                </a:effectLst>
                <a:sym typeface="宋体" panose="02010600030101010101" pitchFamily="2" charset="-122"/>
              </a:rPr>
              <a:t>6.1.3  </a:t>
            </a:r>
            <a:r>
              <a:rPr lang="zh-CN" altLang="en-US">
                <a:effectLst>
                  <a:outerShdw blurRad="38100" dist="38100" dir="2700000">
                    <a:srgbClr val="C0C0C0"/>
                  </a:outerShdw>
                </a:effectLst>
                <a:sym typeface="宋体" panose="02010600030101010101" pitchFamily="2" charset="-122"/>
              </a:rPr>
              <a:t>类成员与实例成员</a:t>
            </a:r>
            <a:endParaRPr lang="en-US"/>
          </a:p>
        </p:txBody>
      </p:sp>
      <p:sp>
        <p:nvSpPr>
          <p:cNvPr id="3" name="Content Placeholder 2"/>
          <p:cNvSpPr>
            <a:spLocks noGrp="1"/>
          </p:cNvSpPr>
          <p:nvPr>
            <p:ph idx="1"/>
          </p:nvPr>
        </p:nvSpPr>
        <p:spPr/>
        <p:txBody>
          <a:bodyPr/>
          <a:lstStyle/>
          <a:p>
            <a:r>
              <a:rPr lang="zh-CN" altLang="en-US" sz="1800" dirty="0" smtClean="0">
                <a:solidFill>
                  <a:srgbClr val="FF0000"/>
                </a:solidFill>
              </a:rPr>
              <a:t>如果类为列表时，要特变考虑</a:t>
            </a:r>
            <a:r>
              <a:rPr lang="zh-CN" altLang="en-US" sz="1800" dirty="0" smtClean="0"/>
              <a:t>，</a:t>
            </a:r>
            <a:r>
              <a:rPr lang="en-US" sz="1800" dirty="0" err="1" smtClean="0"/>
              <a:t>当类成员</a:t>
            </a:r>
            <a:r>
              <a:rPr lang="en-US" sz="1800" dirty="0" err="1"/>
              <a:t>value为列表</a:t>
            </a:r>
            <a:r>
              <a:rPr lang="en-US" sz="1800" dirty="0"/>
              <a:t>[1,2,3]</a:t>
            </a:r>
            <a:r>
              <a:rPr lang="en-US" sz="1800" dirty="0" err="1"/>
              <a:t>时，相应的一系列修改之后，内存布局如图，不管是通过类还是通过该类的对象</a:t>
            </a:r>
            <a:r>
              <a:rPr lang="en-US" sz="1800" dirty="0"/>
              <a:t>，</a:t>
            </a:r>
            <a:r>
              <a:rPr lang="zh-CN" altLang="en-US" sz="1800" dirty="0"/>
              <a:t>只要</a:t>
            </a:r>
            <a:r>
              <a:rPr lang="en-US" sz="1800" dirty="0" err="1"/>
              <a:t>使用列表自身的</a:t>
            </a:r>
            <a:r>
              <a:rPr lang="en-US" sz="1800" dirty="0" err="1">
                <a:solidFill>
                  <a:srgbClr val="FF0000"/>
                </a:solidFill>
              </a:rPr>
              <a:t>原地修改方法</a:t>
            </a:r>
            <a:r>
              <a:rPr lang="en-US" sz="1800" dirty="0" err="1"/>
              <a:t>或者</a:t>
            </a:r>
            <a:r>
              <a:rPr lang="en-US" sz="1800" dirty="0" err="1">
                <a:solidFill>
                  <a:srgbClr val="FF0000"/>
                </a:solidFill>
              </a:rPr>
              <a:t>下标</a:t>
            </a:r>
            <a:r>
              <a:rPr lang="en-US" sz="1800" dirty="0" err="1"/>
              <a:t>的形式，修改的都是同一个列表</a:t>
            </a:r>
            <a:r>
              <a:rPr lang="en-US" sz="1800" dirty="0"/>
              <a:t>。</a:t>
            </a:r>
          </a:p>
        </p:txBody>
      </p:sp>
      <p:sp>
        <p:nvSpPr>
          <p:cNvPr id="4" name="Slide Number Placeholder 3"/>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t>24</a:t>
            </a:fld>
            <a:endParaRPr lang="zh-CN" altLang="en-US" strike="noStrike" noProof="1"/>
          </a:p>
        </p:txBody>
      </p:sp>
      <p:pic>
        <p:nvPicPr>
          <p:cNvPr id="5" name="Picture 4"/>
          <p:cNvPicPr>
            <a:picLocks noChangeAspect="1"/>
          </p:cNvPicPr>
          <p:nvPr/>
        </p:nvPicPr>
        <p:blipFill>
          <a:blip r:embed="rId2"/>
          <a:stretch>
            <a:fillRect/>
          </a:stretch>
        </p:blipFill>
        <p:spPr>
          <a:xfrm>
            <a:off x="624205" y="2237740"/>
            <a:ext cx="7005320" cy="226441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effectLst>
                  <a:outerShdw blurRad="38100" dist="38100" dir="2700000">
                    <a:srgbClr val="C0C0C0"/>
                  </a:outerShdw>
                </a:effectLst>
                <a:sym typeface="宋体" panose="02010600030101010101" pitchFamily="2" charset="-122"/>
              </a:rPr>
              <a:t>6.1.3  </a:t>
            </a:r>
            <a:r>
              <a:rPr lang="zh-CN" altLang="en-US">
                <a:effectLst>
                  <a:outerShdw blurRad="38100" dist="38100" dir="2700000">
                    <a:srgbClr val="C0C0C0"/>
                  </a:outerShdw>
                </a:effectLst>
                <a:sym typeface="宋体" panose="02010600030101010101" pitchFamily="2" charset="-122"/>
              </a:rPr>
              <a:t>类成员与实例成员</a:t>
            </a:r>
            <a:endParaRPr lang="en-US"/>
          </a:p>
        </p:txBody>
      </p:sp>
      <p:sp>
        <p:nvSpPr>
          <p:cNvPr id="3" name="Content Placeholder 2"/>
          <p:cNvSpPr>
            <a:spLocks noGrp="1"/>
          </p:cNvSpPr>
          <p:nvPr>
            <p:ph idx="1"/>
          </p:nvPr>
        </p:nvSpPr>
        <p:spPr/>
        <p:txBody>
          <a:bodyPr/>
          <a:lstStyle/>
          <a:p>
            <a:r>
              <a:rPr lang="en-US" sz="1800"/>
              <a:t>自定义类中的方法也遵守同样的规则。</a:t>
            </a:r>
          </a:p>
        </p:txBody>
      </p:sp>
      <p:sp>
        <p:nvSpPr>
          <p:cNvPr id="4" name="Slide Number Placeholder 3"/>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t>25</a:t>
            </a:fld>
            <a:endParaRPr lang="zh-CN" altLang="en-US" strike="noStrike" noProof="1"/>
          </a:p>
        </p:txBody>
      </p:sp>
      <p:pic>
        <p:nvPicPr>
          <p:cNvPr id="5" name="Picture 4"/>
          <p:cNvPicPr>
            <a:picLocks noChangeAspect="1"/>
          </p:cNvPicPr>
          <p:nvPr/>
        </p:nvPicPr>
        <p:blipFill>
          <a:blip r:embed="rId2"/>
          <a:stretch>
            <a:fillRect/>
          </a:stretch>
        </p:blipFill>
        <p:spPr>
          <a:xfrm>
            <a:off x="2081473" y="1557655"/>
            <a:ext cx="2995295" cy="3326765"/>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effectLst>
                  <a:outerShdw blurRad="38100" dist="38100" dir="2700000">
                    <a:srgbClr val="C0C0C0"/>
                  </a:outerShdw>
                </a:effectLst>
                <a:sym typeface="宋体" panose="02010600030101010101" pitchFamily="2" charset="-122"/>
              </a:rPr>
              <a:t>6.1.3  </a:t>
            </a:r>
            <a:r>
              <a:rPr lang="zh-CN" altLang="en-US">
                <a:effectLst>
                  <a:outerShdw blurRad="38100" dist="38100" dir="2700000">
                    <a:srgbClr val="C0C0C0"/>
                  </a:outerShdw>
                </a:effectLst>
                <a:sym typeface="宋体" panose="02010600030101010101" pitchFamily="2" charset="-122"/>
              </a:rPr>
              <a:t>类成员与实例成员</a:t>
            </a:r>
            <a:endParaRPr lang="en-US"/>
          </a:p>
        </p:txBody>
      </p:sp>
      <p:sp>
        <p:nvSpPr>
          <p:cNvPr id="3" name="Content Placeholder 2"/>
          <p:cNvSpPr>
            <a:spLocks noGrp="1"/>
          </p:cNvSpPr>
          <p:nvPr>
            <p:ph idx="1"/>
          </p:nvPr>
        </p:nvSpPr>
        <p:spPr/>
        <p:txBody>
          <a:bodyPr/>
          <a:lstStyle/>
          <a:p>
            <a:r>
              <a:rPr lang="zh-CN" altLang="en-US" sz="1800" dirty="0"/>
              <a:t>可以通过下面的形式访问对象所属类被暂时隐藏的成员。</a:t>
            </a:r>
          </a:p>
          <a:p>
            <a:endParaRPr lang="zh-CN" altLang="en-US" sz="1800" dirty="0"/>
          </a:p>
        </p:txBody>
      </p:sp>
      <p:sp>
        <p:nvSpPr>
          <p:cNvPr id="4" name="Slide Number Placeholder 3"/>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t>26</a:t>
            </a:fld>
            <a:endParaRPr lang="zh-CN" altLang="en-US" strike="noStrike" noProof="1"/>
          </a:p>
        </p:txBody>
      </p:sp>
      <p:pic>
        <p:nvPicPr>
          <p:cNvPr id="5" name="Picture 4"/>
          <p:cNvPicPr>
            <a:picLocks noChangeAspect="1"/>
          </p:cNvPicPr>
          <p:nvPr/>
        </p:nvPicPr>
        <p:blipFill>
          <a:blip r:embed="rId2"/>
          <a:stretch>
            <a:fillRect/>
          </a:stretch>
        </p:blipFill>
        <p:spPr>
          <a:xfrm>
            <a:off x="1334135" y="1524635"/>
            <a:ext cx="2873375" cy="3070860"/>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标题 28673"/>
          <p:cNvSpPr>
            <a:spLocks noGrp="1"/>
          </p:cNvSpPr>
          <p:nvPr>
            <p:ph type="title"/>
          </p:nvPr>
        </p:nvSpPr>
        <p:spPr>
          <a:xfrm>
            <a:off x="13970" y="10956"/>
            <a:ext cx="9116695" cy="900746"/>
          </a:xfrm>
        </p:spPr>
        <p:txBody>
          <a:bodyPr anchor="ctr"/>
          <a:lstStyle/>
          <a:p>
            <a:pPr defTabSz="914400" fontAlgn="base">
              <a:buNone/>
            </a:pPr>
            <a:r>
              <a:rPr lang="en-US" altLang="zh-CN" strike="noStrike" kern="1200" baseline="0" noProof="1">
                <a:effectLst>
                  <a:outerShdw blurRad="38100" dist="38100" dir="2700000">
                    <a:srgbClr val="C0C0C0"/>
                  </a:outerShdw>
                </a:effectLst>
                <a:latin typeface="+mj-lt"/>
                <a:ea typeface="+mj-ea"/>
                <a:cs typeface="+mj-cs"/>
              </a:rPr>
              <a:t>6.1.4  </a:t>
            </a:r>
            <a:r>
              <a:rPr lang="zh-CN" altLang="en-US" strike="noStrike" kern="1200" baseline="0" noProof="1">
                <a:effectLst>
                  <a:outerShdw blurRad="38100" dist="38100" dir="2700000">
                    <a:srgbClr val="C0C0C0"/>
                  </a:outerShdw>
                </a:effectLst>
                <a:latin typeface="+mj-lt"/>
                <a:ea typeface="+mj-ea"/>
                <a:cs typeface="+mj-cs"/>
              </a:rPr>
              <a:t>私有成员与公有成员</a:t>
            </a:r>
          </a:p>
        </p:txBody>
      </p:sp>
      <p:sp>
        <p:nvSpPr>
          <p:cNvPr id="37890" name="文本占位符 28674"/>
          <p:cNvSpPr>
            <a:spLocks noGrp="1"/>
          </p:cNvSpPr>
          <p:nvPr>
            <p:ph idx="1"/>
          </p:nvPr>
        </p:nvSpPr>
        <p:spPr/>
        <p:txBody>
          <a:bodyPr anchor="t"/>
          <a:lstStyle/>
          <a:p>
            <a:pPr defTabSz="914400" fontAlgn="base">
              <a:lnSpc>
                <a:spcPct val="110000"/>
              </a:lnSpc>
              <a:spcBef>
                <a:spcPts val="600"/>
              </a:spcBef>
              <a:spcAft>
                <a:spcPts val="600"/>
              </a:spcAft>
              <a:buSzPct val="90000"/>
              <a:buFont typeface="Wingdings" panose="05000000000000000000" charset="0"/>
              <a:buChar char="§"/>
            </a:pPr>
            <a:r>
              <a:rPr lang="en-US" altLang="zh-CN" sz="1800" strike="noStrike" kern="1200" baseline="0" noProof="1">
                <a:latin typeface="+mn-lt"/>
                <a:ea typeface="+mn-ea"/>
                <a:cs typeface="+mn-cs"/>
              </a:rPr>
              <a:t>Python</a:t>
            </a:r>
            <a:r>
              <a:rPr lang="zh-CN" altLang="en-US" sz="1800" strike="noStrike" kern="1200" baseline="0" noProof="1">
                <a:latin typeface="+mn-lt"/>
                <a:ea typeface="+mn-ea"/>
                <a:cs typeface="+mn-cs"/>
              </a:rPr>
              <a:t>并</a:t>
            </a:r>
            <a:r>
              <a:rPr lang="zh-CN" altLang="en-US" sz="1800" strike="noStrike" kern="1200" baseline="0" noProof="1">
                <a:solidFill>
                  <a:srgbClr val="FF0000"/>
                </a:solidFill>
                <a:latin typeface="+mn-lt"/>
                <a:ea typeface="+mn-ea"/>
                <a:cs typeface="+mn-cs"/>
              </a:rPr>
              <a:t>没有对私有成员提供严格的访问保护机制</a:t>
            </a:r>
            <a:r>
              <a:rPr lang="zh-CN" altLang="en-US" sz="1800" strike="noStrike" kern="1200" baseline="0" noProof="1">
                <a:latin typeface="+mn-lt"/>
                <a:ea typeface="+mn-ea"/>
                <a:cs typeface="+mn-cs"/>
              </a:rPr>
              <a:t>。</a:t>
            </a:r>
          </a:p>
          <a:p>
            <a:pPr marL="675005" indent="-342265" defTabSz="914400" fontAlgn="base">
              <a:lnSpc>
                <a:spcPct val="150000"/>
              </a:lnSpc>
              <a:spcBef>
                <a:spcPts val="1200"/>
              </a:spcBef>
              <a:spcAft>
                <a:spcPts val="600"/>
              </a:spcAft>
              <a:buSzPct val="90000"/>
              <a:buFont typeface="Wingdings" panose="05000000000000000000" charset="0"/>
              <a:buChar char="ü"/>
            </a:pPr>
            <a:r>
              <a:rPr lang="zh-CN" altLang="en-US" sz="1600" strike="noStrike" kern="1200" baseline="0" noProof="1">
                <a:latin typeface="+mn-lt"/>
                <a:ea typeface="+mn-ea"/>
                <a:cs typeface="+mn-cs"/>
              </a:rPr>
              <a:t>在定义类的成员时，如果成员名以</a:t>
            </a:r>
            <a:r>
              <a:rPr lang="zh-CN" altLang="en-US" sz="1600" strike="noStrike" kern="1200" baseline="0" noProof="1">
                <a:solidFill>
                  <a:srgbClr val="FF0000"/>
                </a:solidFill>
                <a:latin typeface="+mn-lt"/>
                <a:ea typeface="+mn-ea"/>
                <a:cs typeface="+mn-cs"/>
              </a:rPr>
              <a:t>两个下划线</a:t>
            </a:r>
            <a:r>
              <a:rPr lang="zh-CN" altLang="en-US" sz="1600" strike="noStrike" kern="1200" baseline="0" noProof="1">
                <a:latin typeface="+mn-lt"/>
                <a:ea typeface="+mn-ea"/>
                <a:cs typeface="+mn-cs"/>
              </a:rPr>
              <a:t>“</a:t>
            </a:r>
            <a:r>
              <a:rPr lang="en-US" altLang="zh-CN" sz="1600" strike="noStrike" kern="1200" baseline="0" noProof="1">
                <a:latin typeface="+mn-lt"/>
                <a:ea typeface="+mn-ea"/>
                <a:cs typeface="+mn-cs"/>
              </a:rPr>
              <a:t>__”</a:t>
            </a:r>
            <a:r>
              <a:rPr lang="zh-CN" altLang="en-US" sz="1600" strike="noStrike" kern="1200" baseline="0" noProof="1">
                <a:latin typeface="+mn-lt"/>
                <a:ea typeface="+mn-ea"/>
                <a:cs typeface="+mn-cs"/>
              </a:rPr>
              <a:t>或更多下划线</a:t>
            </a:r>
            <a:r>
              <a:rPr lang="zh-CN" altLang="en-US" sz="1600" strike="noStrike" kern="1200" baseline="0" noProof="1">
                <a:solidFill>
                  <a:srgbClr val="FF0000"/>
                </a:solidFill>
                <a:latin typeface="+mn-lt"/>
                <a:ea typeface="+mn-ea"/>
                <a:cs typeface="+mn-cs"/>
              </a:rPr>
              <a:t>开头而不以两个</a:t>
            </a:r>
            <a:r>
              <a:rPr lang="zh-CN" altLang="en-US" sz="1600" strike="noStrike" kern="1200" baseline="0" noProof="1">
                <a:latin typeface="+mn-lt"/>
                <a:ea typeface="+mn-ea"/>
                <a:cs typeface="+mn-cs"/>
              </a:rPr>
              <a:t>或更多下划线</a:t>
            </a:r>
            <a:r>
              <a:rPr lang="zh-CN" altLang="en-US" sz="1600" strike="noStrike" kern="1200" baseline="0" noProof="1">
                <a:solidFill>
                  <a:srgbClr val="FF0000"/>
                </a:solidFill>
                <a:latin typeface="+mn-lt"/>
                <a:ea typeface="+mn-ea"/>
                <a:cs typeface="+mn-cs"/>
              </a:rPr>
              <a:t>结束</a:t>
            </a:r>
            <a:r>
              <a:rPr lang="zh-CN" altLang="en-US" sz="1600" strike="noStrike" kern="1200" baseline="0" noProof="1">
                <a:latin typeface="+mn-lt"/>
                <a:ea typeface="+mn-ea"/>
                <a:cs typeface="+mn-cs"/>
              </a:rPr>
              <a:t>则表示是私有成员。</a:t>
            </a:r>
          </a:p>
          <a:p>
            <a:pPr marL="675005" indent="-342265" defTabSz="914400" fontAlgn="base">
              <a:lnSpc>
                <a:spcPct val="150000"/>
              </a:lnSpc>
              <a:spcBef>
                <a:spcPts val="1200"/>
              </a:spcBef>
              <a:spcAft>
                <a:spcPts val="600"/>
              </a:spcAft>
              <a:buSzPct val="90000"/>
              <a:buFont typeface="Wingdings" panose="05000000000000000000" charset="0"/>
              <a:buChar char="ü"/>
            </a:pPr>
            <a:r>
              <a:rPr lang="zh-CN" altLang="en-US" sz="1600" strike="noStrike" kern="1200" baseline="0" noProof="1">
                <a:solidFill>
                  <a:srgbClr val="FF0000"/>
                </a:solidFill>
                <a:latin typeface="+mn-lt"/>
                <a:ea typeface="+mn-ea"/>
                <a:cs typeface="+mn-cs"/>
              </a:rPr>
              <a:t>私有成员在类的外部不能直接访问</a:t>
            </a:r>
            <a:r>
              <a:rPr lang="zh-CN" altLang="en-US" sz="1600" strike="noStrike" kern="1200" baseline="0" noProof="1">
                <a:latin typeface="+mn-lt"/>
                <a:ea typeface="+mn-ea"/>
                <a:cs typeface="+mn-cs"/>
              </a:rPr>
              <a:t>，需要通过调用对象的公开成员方法来访问，也可以通过</a:t>
            </a:r>
            <a:r>
              <a:rPr lang="en-US" altLang="zh-CN" sz="1600" strike="noStrike" kern="1200" baseline="0" noProof="1">
                <a:latin typeface="+mn-lt"/>
                <a:ea typeface="+mn-ea"/>
                <a:cs typeface="+mn-cs"/>
              </a:rPr>
              <a:t>Python</a:t>
            </a:r>
            <a:r>
              <a:rPr lang="zh-CN" altLang="en-US" sz="1600" strike="noStrike" kern="1200" baseline="0" noProof="1">
                <a:solidFill>
                  <a:srgbClr val="FF0000"/>
                </a:solidFill>
                <a:latin typeface="+mn-lt"/>
                <a:ea typeface="+mn-ea"/>
                <a:cs typeface="+mn-cs"/>
              </a:rPr>
              <a:t>支持的特殊方式来访问</a:t>
            </a:r>
            <a:r>
              <a:rPr lang="zh-CN" altLang="en-US" sz="1600" strike="noStrike" kern="1200" baseline="0" noProof="1">
                <a:latin typeface="+mn-lt"/>
                <a:ea typeface="+mn-ea"/>
                <a:cs typeface="+mn-cs"/>
              </a:rPr>
              <a:t>。</a:t>
            </a:r>
            <a:endParaRPr lang="zh-CN" altLang="en-US" sz="1350" strike="noStrike" kern="1200" baseline="0" noProof="1">
              <a:latin typeface="+mn-lt"/>
              <a:ea typeface="+mn-ea"/>
              <a:cs typeface="+mn-cs"/>
            </a:endParaRPr>
          </a:p>
          <a:p>
            <a:pPr defTabSz="914400" fontAlgn="base">
              <a:lnSpc>
                <a:spcPct val="110000"/>
              </a:lnSpc>
              <a:spcBef>
                <a:spcPts val="600"/>
              </a:spcBef>
              <a:spcAft>
                <a:spcPts val="600"/>
              </a:spcAft>
              <a:buSzPct val="90000"/>
              <a:buFont typeface="Wingdings" panose="05000000000000000000" charset="0"/>
              <a:buChar char="§"/>
            </a:pPr>
            <a:r>
              <a:rPr lang="zh-CN" altLang="en-US" sz="1800" strike="noStrike" kern="1200" baseline="0" noProof="1" smtClean="0">
                <a:latin typeface="+mn-lt"/>
                <a:ea typeface="+mn-ea"/>
                <a:cs typeface="+mn-cs"/>
              </a:rPr>
              <a:t>公有成员</a:t>
            </a:r>
            <a:r>
              <a:rPr lang="zh-CN" altLang="en-US" sz="1800" strike="noStrike" kern="1200" baseline="0" noProof="1">
                <a:latin typeface="+mn-lt"/>
                <a:ea typeface="+mn-ea"/>
                <a:cs typeface="+mn-cs"/>
              </a:rPr>
              <a:t>既可以在类的内部进行访问，也可以在外部程序中使用。</a:t>
            </a:r>
          </a:p>
        </p:txBody>
      </p:sp>
      <p:sp>
        <p:nvSpPr>
          <p:cNvPr id="44035" name="Slide Number Placeholder 1"/>
          <p:cNvSpPr>
            <a:spLocks noGrp="1"/>
          </p:cNvSpPr>
          <p:nvPr>
            <p:ph type="sldNum" sz="quarter" idx="12"/>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t>27</a:t>
            </a:fld>
            <a:endParaRPr lang="zh-CN" altLang="en-US" sz="1050" dirty="0">
              <a:latin typeface="Arial" panose="020B0604020202020204" pitchFamily="34" charset="0"/>
              <a:ea typeface="宋体" panose="02010600030101010101" pitchFamily="2" charset="-122"/>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标题 29697"/>
          <p:cNvSpPr>
            <a:spLocks noGrp="1"/>
          </p:cNvSpPr>
          <p:nvPr>
            <p:ph type="title"/>
          </p:nvPr>
        </p:nvSpPr>
        <p:spPr>
          <a:xfrm>
            <a:off x="13970" y="10956"/>
            <a:ext cx="9116695" cy="900746"/>
          </a:xfrm>
        </p:spPr>
        <p:txBody>
          <a:bodyPr anchor="ctr"/>
          <a:lstStyle/>
          <a:p>
            <a:pPr defTabSz="914400" fontAlgn="base">
              <a:buNone/>
            </a:pPr>
            <a:r>
              <a:rPr lang="en-US" altLang="zh-CN" strike="noStrike" kern="1200" baseline="0" noProof="1">
                <a:effectLst>
                  <a:outerShdw blurRad="38100" dist="38100" dir="2700000">
                    <a:srgbClr val="C0C0C0"/>
                  </a:outerShdw>
                </a:effectLst>
                <a:latin typeface="+mj-lt"/>
                <a:ea typeface="+mj-ea"/>
                <a:cs typeface="+mj-cs"/>
              </a:rPr>
              <a:t>6.1.4  </a:t>
            </a:r>
            <a:r>
              <a:rPr lang="zh-CN" altLang="en-US" strike="noStrike" kern="1200" baseline="0" noProof="1">
                <a:effectLst>
                  <a:outerShdw blurRad="38100" dist="38100" dir="2700000">
                    <a:srgbClr val="C0C0C0"/>
                  </a:outerShdw>
                </a:effectLst>
                <a:latin typeface="+mj-lt"/>
                <a:ea typeface="+mj-ea"/>
                <a:cs typeface="+mj-cs"/>
              </a:rPr>
              <a:t>私有成员与公有成员</a:t>
            </a:r>
          </a:p>
        </p:txBody>
      </p:sp>
      <p:sp>
        <p:nvSpPr>
          <p:cNvPr id="45058" name="文本占位符 29698"/>
          <p:cNvSpPr>
            <a:spLocks noGrp="1"/>
          </p:cNvSpPr>
          <p:nvPr>
            <p:ph idx="1"/>
          </p:nvPr>
        </p:nvSpPr>
        <p:spPr/>
        <p:txBody>
          <a:bodyPr anchor="t"/>
          <a:lstStyle/>
          <a:p>
            <a:pPr marL="1905" indent="-344805" defTabSz="914400">
              <a:lnSpc>
                <a:spcPct val="100000"/>
              </a:lnSpc>
              <a:spcBef>
                <a:spcPct val="0"/>
              </a:spcBef>
              <a:buSzPct val="90000"/>
              <a:buFont typeface="Wingdings" panose="05000000000000000000" pitchFamily="2" charset="2"/>
              <a:buNone/>
            </a:pPr>
            <a:r>
              <a:rPr lang="en-US" altLang="zh-CN" sz="1400" dirty="0">
                <a:latin typeface="Consolas" panose="020B0609020204030204" charset="0"/>
              </a:rPr>
              <a:t>&gt;&gt;&gt; class A:</a:t>
            </a:r>
          </a:p>
          <a:p>
            <a:pPr marL="1905" indent="-344805" defTabSz="914400">
              <a:lnSpc>
                <a:spcPct val="100000"/>
              </a:lnSpc>
              <a:spcBef>
                <a:spcPct val="0"/>
              </a:spcBef>
              <a:buSzPct val="90000"/>
              <a:buFont typeface="Wingdings" panose="05000000000000000000" pitchFamily="2" charset="2"/>
              <a:buNone/>
            </a:pPr>
            <a:r>
              <a:rPr lang="en-US" altLang="zh-CN" sz="1400" dirty="0">
                <a:latin typeface="Consolas" panose="020B0609020204030204" charset="0"/>
              </a:rPr>
              <a:t>    </a:t>
            </a:r>
            <a:r>
              <a:rPr lang="en-US" altLang="zh-CN" sz="1400" dirty="0" err="1">
                <a:latin typeface="Consolas" panose="020B0609020204030204" charset="0"/>
              </a:rPr>
              <a:t>def</a:t>
            </a:r>
            <a:r>
              <a:rPr lang="en-US" altLang="zh-CN" sz="1400" dirty="0">
                <a:latin typeface="Consolas" panose="020B0609020204030204" charset="0"/>
              </a:rPr>
              <a:t> __</a:t>
            </a:r>
            <a:r>
              <a:rPr lang="en-US" altLang="zh-CN" sz="1400" dirty="0" err="1">
                <a:latin typeface="Consolas" panose="020B0609020204030204" charset="0"/>
              </a:rPr>
              <a:t>init</a:t>
            </a:r>
            <a:r>
              <a:rPr lang="en-US" altLang="zh-CN" sz="1400" dirty="0">
                <a:latin typeface="Consolas" panose="020B0609020204030204" charset="0"/>
              </a:rPr>
              <a:t>__(self, value1=0, value2=0):</a:t>
            </a:r>
          </a:p>
          <a:p>
            <a:pPr marL="1905" indent="-344805" defTabSz="914400">
              <a:lnSpc>
                <a:spcPct val="100000"/>
              </a:lnSpc>
              <a:spcBef>
                <a:spcPct val="0"/>
              </a:spcBef>
              <a:buSzPct val="90000"/>
              <a:buFont typeface="Wingdings" panose="05000000000000000000" pitchFamily="2" charset="2"/>
              <a:buNone/>
            </a:pPr>
            <a:r>
              <a:rPr lang="en-US" altLang="zh-CN" sz="1400" dirty="0">
                <a:latin typeface="Consolas" panose="020B0609020204030204" charset="0"/>
                <a:sym typeface="+mn-ea"/>
              </a:rPr>
              <a:t>        </a:t>
            </a:r>
            <a:r>
              <a:rPr lang="en-US" altLang="zh-CN" sz="1400" dirty="0">
                <a:latin typeface="Consolas" panose="020B0609020204030204" charset="0"/>
              </a:rPr>
              <a:t>self.value1 = value1</a:t>
            </a:r>
          </a:p>
          <a:p>
            <a:pPr marL="1905" indent="-344805" defTabSz="914400">
              <a:lnSpc>
                <a:spcPct val="100000"/>
              </a:lnSpc>
              <a:spcBef>
                <a:spcPct val="0"/>
              </a:spcBef>
              <a:buSzPct val="90000"/>
              <a:buFont typeface="Wingdings" panose="05000000000000000000" pitchFamily="2" charset="2"/>
              <a:buNone/>
            </a:pPr>
            <a:r>
              <a:rPr lang="en-US" altLang="zh-CN" sz="1400" dirty="0">
                <a:latin typeface="Consolas" panose="020B0609020204030204" charset="0"/>
                <a:sym typeface="+mn-ea"/>
              </a:rPr>
              <a:t>        </a:t>
            </a:r>
            <a:r>
              <a:rPr lang="en-US" altLang="zh-CN" sz="1400" dirty="0">
                <a:solidFill>
                  <a:srgbClr val="FF0000"/>
                </a:solidFill>
                <a:latin typeface="Consolas" panose="020B0609020204030204" charset="0"/>
              </a:rPr>
              <a:t>self.__value2 = value2</a:t>
            </a:r>
          </a:p>
          <a:p>
            <a:pPr marL="1905" indent="-344805" defTabSz="914400">
              <a:lnSpc>
                <a:spcPct val="100000"/>
              </a:lnSpc>
              <a:spcBef>
                <a:spcPct val="0"/>
              </a:spcBef>
              <a:buSzPct val="90000"/>
              <a:buFont typeface="Wingdings" panose="05000000000000000000" pitchFamily="2" charset="2"/>
              <a:buNone/>
            </a:pPr>
            <a:r>
              <a:rPr lang="en-US" altLang="zh-CN" sz="1400" dirty="0">
                <a:latin typeface="Consolas" panose="020B0609020204030204" charset="0"/>
                <a:sym typeface="+mn-ea"/>
              </a:rPr>
              <a:t>    </a:t>
            </a:r>
            <a:r>
              <a:rPr lang="en-US" altLang="zh-CN" sz="1400" dirty="0" err="1">
                <a:latin typeface="Consolas" panose="020B0609020204030204" charset="0"/>
              </a:rPr>
              <a:t>def</a:t>
            </a:r>
            <a:r>
              <a:rPr lang="en-US" altLang="zh-CN" sz="1400" dirty="0">
                <a:latin typeface="Consolas" panose="020B0609020204030204" charset="0"/>
              </a:rPr>
              <a:t> </a:t>
            </a:r>
            <a:r>
              <a:rPr lang="en-US" altLang="zh-CN" sz="1400" dirty="0" err="1">
                <a:latin typeface="Consolas" panose="020B0609020204030204" charset="0"/>
              </a:rPr>
              <a:t>setValue</a:t>
            </a:r>
            <a:r>
              <a:rPr lang="en-US" altLang="zh-CN" sz="1400" dirty="0">
                <a:latin typeface="Consolas" panose="020B0609020204030204" charset="0"/>
              </a:rPr>
              <a:t>(self, value1, value2):</a:t>
            </a:r>
          </a:p>
          <a:p>
            <a:pPr marL="1905" indent="-344805" defTabSz="914400">
              <a:lnSpc>
                <a:spcPct val="100000"/>
              </a:lnSpc>
              <a:spcBef>
                <a:spcPct val="0"/>
              </a:spcBef>
              <a:buSzPct val="90000"/>
              <a:buFont typeface="Wingdings" panose="05000000000000000000" pitchFamily="2" charset="2"/>
              <a:buNone/>
            </a:pPr>
            <a:r>
              <a:rPr lang="en-US" altLang="zh-CN" sz="1400" dirty="0">
                <a:latin typeface="Consolas" panose="020B0609020204030204" charset="0"/>
              </a:rPr>
              <a:t>	</a:t>
            </a:r>
            <a:r>
              <a:rPr lang="en-US" altLang="zh-CN" sz="1400" dirty="0">
                <a:latin typeface="Consolas" panose="020B0609020204030204" charset="0"/>
                <a:sym typeface="+mn-ea"/>
              </a:rPr>
              <a:t>        </a:t>
            </a:r>
            <a:r>
              <a:rPr lang="en-US" altLang="zh-CN" sz="1400" dirty="0">
                <a:latin typeface="Consolas" panose="020B0609020204030204" charset="0"/>
              </a:rPr>
              <a:t>self.value1 = value1</a:t>
            </a:r>
          </a:p>
          <a:p>
            <a:pPr marL="1905" indent="-344805" defTabSz="914400">
              <a:lnSpc>
                <a:spcPct val="100000"/>
              </a:lnSpc>
              <a:spcBef>
                <a:spcPct val="0"/>
              </a:spcBef>
              <a:buSzPct val="90000"/>
              <a:buFont typeface="Wingdings" panose="05000000000000000000" pitchFamily="2" charset="2"/>
              <a:buNone/>
            </a:pPr>
            <a:r>
              <a:rPr lang="en-US" altLang="zh-CN" sz="1400" dirty="0">
                <a:latin typeface="Consolas" panose="020B0609020204030204" charset="0"/>
              </a:rPr>
              <a:t>	</a:t>
            </a:r>
            <a:r>
              <a:rPr lang="en-US" altLang="zh-CN" sz="1400" dirty="0">
                <a:latin typeface="Consolas" panose="020B0609020204030204" charset="0"/>
                <a:sym typeface="+mn-ea"/>
              </a:rPr>
              <a:t>        </a:t>
            </a:r>
            <a:r>
              <a:rPr lang="en-US" altLang="zh-CN" sz="1400" dirty="0">
                <a:latin typeface="Consolas" panose="020B0609020204030204" charset="0"/>
              </a:rPr>
              <a:t>self.__value2 = value2</a:t>
            </a:r>
          </a:p>
          <a:p>
            <a:pPr marL="1905" indent="-344805" defTabSz="914400">
              <a:lnSpc>
                <a:spcPct val="100000"/>
              </a:lnSpc>
              <a:spcBef>
                <a:spcPct val="0"/>
              </a:spcBef>
              <a:buSzPct val="90000"/>
              <a:buFont typeface="Wingdings" panose="05000000000000000000" pitchFamily="2" charset="2"/>
              <a:buNone/>
            </a:pPr>
            <a:r>
              <a:rPr lang="en-US" altLang="zh-CN" sz="1400" dirty="0">
                <a:latin typeface="Consolas" panose="020B0609020204030204" charset="0"/>
                <a:sym typeface="+mn-ea"/>
              </a:rPr>
              <a:t>    </a:t>
            </a:r>
            <a:r>
              <a:rPr lang="en-US" altLang="zh-CN" sz="1400" dirty="0" err="1">
                <a:latin typeface="Consolas" panose="020B0609020204030204" charset="0"/>
              </a:rPr>
              <a:t>def</a:t>
            </a:r>
            <a:r>
              <a:rPr lang="en-US" altLang="zh-CN" sz="1400" dirty="0">
                <a:latin typeface="Consolas" panose="020B0609020204030204" charset="0"/>
              </a:rPr>
              <a:t> show(self):</a:t>
            </a:r>
          </a:p>
          <a:p>
            <a:pPr marL="1905" indent="-344805" defTabSz="914400">
              <a:lnSpc>
                <a:spcPct val="100000"/>
              </a:lnSpc>
              <a:spcBef>
                <a:spcPct val="0"/>
              </a:spcBef>
              <a:buSzPct val="90000"/>
              <a:buFont typeface="Wingdings" panose="05000000000000000000" pitchFamily="2" charset="2"/>
              <a:buNone/>
            </a:pPr>
            <a:r>
              <a:rPr lang="en-US" altLang="zh-CN" sz="1400" dirty="0">
                <a:latin typeface="Consolas" panose="020B0609020204030204" charset="0"/>
              </a:rPr>
              <a:t>	</a:t>
            </a:r>
            <a:r>
              <a:rPr lang="en-US" altLang="zh-CN" sz="1400" dirty="0">
                <a:latin typeface="Consolas" panose="020B0609020204030204" charset="0"/>
                <a:sym typeface="+mn-ea"/>
              </a:rPr>
              <a:t>        </a:t>
            </a:r>
            <a:r>
              <a:rPr lang="en-US" altLang="zh-CN" sz="1400" dirty="0">
                <a:latin typeface="Consolas" panose="020B0609020204030204" charset="0"/>
              </a:rPr>
              <a:t>print(self.value1)</a:t>
            </a:r>
          </a:p>
          <a:p>
            <a:pPr marL="1905" indent="-344805" defTabSz="914400">
              <a:lnSpc>
                <a:spcPct val="100000"/>
              </a:lnSpc>
              <a:spcBef>
                <a:spcPct val="0"/>
              </a:spcBef>
              <a:buSzPct val="90000"/>
              <a:buFont typeface="Wingdings" panose="05000000000000000000" pitchFamily="2" charset="2"/>
              <a:buNone/>
            </a:pPr>
            <a:r>
              <a:rPr lang="en-US" altLang="zh-CN" sz="1400" dirty="0">
                <a:latin typeface="Consolas" panose="020B0609020204030204" charset="0"/>
              </a:rPr>
              <a:t>	</a:t>
            </a:r>
            <a:r>
              <a:rPr lang="en-US" altLang="zh-CN" sz="1400" dirty="0">
                <a:latin typeface="Consolas" panose="020B0609020204030204" charset="0"/>
                <a:sym typeface="+mn-ea"/>
              </a:rPr>
              <a:t>        </a:t>
            </a:r>
            <a:r>
              <a:rPr lang="en-US" altLang="zh-CN" sz="1400" dirty="0">
                <a:latin typeface="Consolas" panose="020B0609020204030204" charset="0"/>
              </a:rPr>
              <a:t>print(self.__value2)</a:t>
            </a:r>
          </a:p>
          <a:p>
            <a:pPr marL="1905" indent="-344805" defTabSz="914400">
              <a:lnSpc>
                <a:spcPct val="100000"/>
              </a:lnSpc>
              <a:spcBef>
                <a:spcPct val="0"/>
              </a:spcBef>
              <a:buSzPct val="90000"/>
              <a:buFont typeface="Wingdings" panose="05000000000000000000" pitchFamily="2" charset="2"/>
              <a:buNone/>
            </a:pPr>
            <a:endParaRPr lang="en-US" altLang="zh-CN" sz="1400" dirty="0">
              <a:latin typeface="Consolas" panose="020B0609020204030204" charset="0"/>
            </a:endParaRPr>
          </a:p>
          <a:p>
            <a:pPr marL="1905" indent="-344805" defTabSz="914400">
              <a:lnSpc>
                <a:spcPct val="100000"/>
              </a:lnSpc>
              <a:spcBef>
                <a:spcPct val="0"/>
              </a:spcBef>
              <a:buSzPct val="90000"/>
              <a:buFont typeface="Wingdings" panose="05000000000000000000" pitchFamily="2" charset="2"/>
              <a:buNone/>
            </a:pPr>
            <a:r>
              <a:rPr lang="en-US" altLang="zh-CN" sz="1400" dirty="0">
                <a:latin typeface="Consolas" panose="020B0609020204030204" charset="0"/>
              </a:rPr>
              <a:t>&gt;&gt;&gt; a = A()</a:t>
            </a:r>
          </a:p>
          <a:p>
            <a:pPr marL="1905" indent="-344805" defTabSz="914400">
              <a:lnSpc>
                <a:spcPct val="100000"/>
              </a:lnSpc>
              <a:spcBef>
                <a:spcPct val="0"/>
              </a:spcBef>
              <a:buSzPct val="90000"/>
              <a:buFont typeface="Wingdings" panose="05000000000000000000" pitchFamily="2" charset="2"/>
              <a:buNone/>
            </a:pPr>
            <a:r>
              <a:rPr lang="en-US" altLang="zh-CN" sz="1400" dirty="0">
                <a:latin typeface="Consolas" panose="020B0609020204030204" charset="0"/>
              </a:rPr>
              <a:t>&gt;&gt;&gt; a.value1</a:t>
            </a:r>
          </a:p>
          <a:p>
            <a:pPr marL="1905" indent="-344805" defTabSz="914400">
              <a:lnSpc>
                <a:spcPct val="100000"/>
              </a:lnSpc>
              <a:spcBef>
                <a:spcPct val="0"/>
              </a:spcBef>
              <a:buSzPct val="90000"/>
              <a:buFont typeface="Wingdings" panose="05000000000000000000" pitchFamily="2" charset="2"/>
              <a:buNone/>
            </a:pPr>
            <a:r>
              <a:rPr lang="en-US" altLang="zh-CN" sz="1400" dirty="0" smtClean="0">
                <a:solidFill>
                  <a:srgbClr val="00B0F0"/>
                </a:solidFill>
                <a:latin typeface="Consolas" panose="020B0609020204030204" charset="0"/>
              </a:rPr>
              <a:t>0</a:t>
            </a:r>
          </a:p>
          <a:p>
            <a:pPr marL="1905" indent="-344805" defTabSz="914400">
              <a:spcBef>
                <a:spcPct val="0"/>
              </a:spcBef>
              <a:buSzPct val="90000"/>
              <a:buNone/>
            </a:pPr>
            <a:r>
              <a:rPr lang="en-US" altLang="zh-CN" sz="1400" dirty="0">
                <a:latin typeface="Consolas" panose="020B0609020204030204" charset="0"/>
              </a:rPr>
              <a:t>&gt;&gt;&gt; </a:t>
            </a:r>
            <a:r>
              <a:rPr lang="en-US" altLang="zh-CN" sz="1400" dirty="0" smtClean="0">
                <a:latin typeface="Consolas" panose="020B0609020204030204" charset="0"/>
              </a:rPr>
              <a:t>a</a:t>
            </a:r>
            <a:r>
              <a:rPr lang="en-US" altLang="zh-CN" sz="1400" dirty="0">
                <a:solidFill>
                  <a:srgbClr val="FF0000"/>
                </a:solidFill>
                <a:latin typeface="Consolas" panose="020B0609020204030204" charset="0"/>
              </a:rPr>
              <a:t> .__value2 </a:t>
            </a:r>
            <a:endParaRPr lang="en-US" altLang="zh-CN" sz="1400" dirty="0" smtClean="0">
              <a:solidFill>
                <a:srgbClr val="00B0F0"/>
              </a:solidFill>
              <a:latin typeface="Consolas" panose="020B0609020204030204" charset="0"/>
            </a:endParaRPr>
          </a:p>
          <a:p>
            <a:pPr marL="1905" indent="-344805" defTabSz="914400">
              <a:lnSpc>
                <a:spcPct val="100000"/>
              </a:lnSpc>
              <a:spcBef>
                <a:spcPct val="0"/>
              </a:spcBef>
              <a:buSzPct val="90000"/>
              <a:buFont typeface="Wingdings" panose="05000000000000000000" pitchFamily="2" charset="2"/>
              <a:buNone/>
            </a:pPr>
            <a:r>
              <a:rPr lang="en-US" altLang="zh-CN" sz="1400" dirty="0" smtClean="0">
                <a:latin typeface="Consolas" panose="020B0609020204030204" charset="0"/>
              </a:rPr>
              <a:t>&gt;&gt;&gt; a.</a:t>
            </a:r>
            <a:r>
              <a:rPr lang="en-US" altLang="zh-CN" sz="1400" dirty="0" smtClean="0">
                <a:solidFill>
                  <a:srgbClr val="FF0000"/>
                </a:solidFill>
                <a:latin typeface="Consolas" panose="020B0609020204030204" charset="0"/>
              </a:rPr>
              <a:t>_A</a:t>
            </a:r>
            <a:r>
              <a:rPr lang="en-US" altLang="zh-CN" sz="1400" dirty="0" smtClean="0">
                <a:latin typeface="Consolas" panose="020B0609020204030204" charset="0"/>
              </a:rPr>
              <a:t>__value2             #</a:t>
            </a:r>
            <a:r>
              <a:rPr lang="zh-CN" altLang="en-US" sz="1400" dirty="0" smtClean="0">
                <a:solidFill>
                  <a:srgbClr val="FF0000"/>
                </a:solidFill>
                <a:latin typeface="Consolas" panose="020B0609020204030204" charset="0"/>
              </a:rPr>
              <a:t>在外部访问对象的私有数据成员</a:t>
            </a:r>
          </a:p>
          <a:p>
            <a:pPr marL="1905" indent="-344805" defTabSz="914400">
              <a:lnSpc>
                <a:spcPct val="100000"/>
              </a:lnSpc>
              <a:spcBef>
                <a:spcPct val="0"/>
              </a:spcBef>
              <a:buSzPct val="90000"/>
              <a:buFont typeface="Wingdings" panose="05000000000000000000" pitchFamily="2" charset="2"/>
              <a:buNone/>
            </a:pPr>
            <a:r>
              <a:rPr lang="en-US" altLang="zh-CN" sz="1400" dirty="0" smtClean="0">
                <a:solidFill>
                  <a:srgbClr val="00B0F0"/>
                </a:solidFill>
                <a:latin typeface="Consolas" panose="020B0609020204030204" charset="0"/>
              </a:rPr>
              <a:t>0</a:t>
            </a:r>
            <a:endParaRPr lang="en-US" altLang="zh-CN" sz="1400" dirty="0">
              <a:solidFill>
                <a:srgbClr val="00B0F0"/>
              </a:solidFill>
              <a:latin typeface="Consolas" panose="020B0609020204030204" charset="0"/>
            </a:endParaRPr>
          </a:p>
        </p:txBody>
      </p:sp>
      <p:sp>
        <p:nvSpPr>
          <p:cNvPr id="45059" name="Slide Number Placeholder 1"/>
          <p:cNvSpPr>
            <a:spLocks noGrp="1"/>
          </p:cNvSpPr>
          <p:nvPr>
            <p:ph type="sldNum" sz="quarter" idx="12"/>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t>28</a:t>
            </a:fld>
            <a:endParaRPr lang="zh-CN" altLang="en-US" sz="1050" dirty="0">
              <a:latin typeface="Arial" panose="020B0604020202020204" pitchFamily="34" charset="0"/>
              <a:ea typeface="宋体" panose="02010600030101010101" pitchFamily="2" charset="-122"/>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标题 30721"/>
          <p:cNvSpPr>
            <a:spLocks noGrp="1"/>
          </p:cNvSpPr>
          <p:nvPr>
            <p:ph type="title"/>
          </p:nvPr>
        </p:nvSpPr>
        <p:spPr>
          <a:xfrm>
            <a:off x="13970" y="10956"/>
            <a:ext cx="9116695" cy="900746"/>
          </a:xfrm>
        </p:spPr>
        <p:txBody>
          <a:bodyPr anchor="ctr"/>
          <a:lstStyle/>
          <a:p>
            <a:pPr defTabSz="914400" fontAlgn="base">
              <a:buNone/>
            </a:pPr>
            <a:r>
              <a:rPr lang="en-US" altLang="zh-CN" strike="noStrike" kern="1200" baseline="0" noProof="1">
                <a:effectLst>
                  <a:outerShdw blurRad="38100" dist="38100" dir="2700000">
                    <a:srgbClr val="C0C0C0"/>
                  </a:outerShdw>
                </a:effectLst>
                <a:latin typeface="+mj-lt"/>
                <a:ea typeface="+mj-ea"/>
                <a:cs typeface="+mj-cs"/>
              </a:rPr>
              <a:t>6.1.4  </a:t>
            </a:r>
            <a:r>
              <a:rPr lang="zh-CN" altLang="en-US" strike="noStrike" kern="1200" baseline="0" noProof="1">
                <a:effectLst>
                  <a:outerShdw blurRad="38100" dist="38100" dir="2700000">
                    <a:srgbClr val="C0C0C0"/>
                  </a:outerShdw>
                </a:effectLst>
                <a:latin typeface="+mj-lt"/>
                <a:ea typeface="+mj-ea"/>
                <a:cs typeface="+mj-cs"/>
              </a:rPr>
              <a:t>私有成员与公有成员</a:t>
            </a:r>
          </a:p>
        </p:txBody>
      </p:sp>
      <p:sp>
        <p:nvSpPr>
          <p:cNvPr id="46082" name="文本占位符 30722"/>
          <p:cNvSpPr>
            <a:spLocks noGrp="1"/>
          </p:cNvSpPr>
          <p:nvPr>
            <p:ph idx="1"/>
          </p:nvPr>
        </p:nvSpPr>
        <p:spPr/>
        <p:txBody>
          <a:bodyPr anchor="t"/>
          <a:lstStyle/>
          <a:p>
            <a:pPr defTabSz="914400">
              <a:lnSpc>
                <a:spcPct val="150000"/>
              </a:lnSpc>
              <a:spcBef>
                <a:spcPts val="0"/>
              </a:spcBef>
              <a:spcAft>
                <a:spcPts val="0"/>
              </a:spcAft>
              <a:buSzPct val="90000"/>
              <a:buFont typeface="Wingdings" panose="05000000000000000000" charset="0"/>
              <a:buChar char="§"/>
            </a:pPr>
            <a:r>
              <a:rPr lang="zh-CN" altLang="en-US" sz="1800" dirty="0"/>
              <a:t>在IDLE、</a:t>
            </a:r>
            <a:r>
              <a:rPr lang="en-US" altLang="zh-CN" sz="1800" dirty="0"/>
              <a:t>Spyder</a:t>
            </a:r>
            <a:r>
              <a:rPr lang="zh-CN" altLang="en-US" sz="1800" dirty="0"/>
              <a:t>、</a:t>
            </a:r>
            <a:r>
              <a:rPr lang="en-US" altLang="zh-CN" sz="1800" dirty="0"/>
              <a:t>PyCharm</a:t>
            </a:r>
            <a:r>
              <a:rPr lang="zh-CN" altLang="en-US" sz="1800" dirty="0"/>
              <a:t>等</a:t>
            </a:r>
            <a:r>
              <a:rPr lang="en-US" altLang="zh-CN" sz="1800" dirty="0"/>
              <a:t>Python</a:t>
            </a:r>
            <a:r>
              <a:rPr lang="zh-CN" altLang="en-US" sz="1800" dirty="0"/>
              <a:t>开发环境中，在对象或类名后面加上一个圆点“.”，稍等一秒钟则会自动列出其所有公开成员，模块也具有同样的用法。</a:t>
            </a:r>
          </a:p>
          <a:p>
            <a:pPr defTabSz="914400">
              <a:lnSpc>
                <a:spcPct val="150000"/>
              </a:lnSpc>
              <a:spcBef>
                <a:spcPts val="0"/>
              </a:spcBef>
              <a:spcAft>
                <a:spcPts val="0"/>
              </a:spcAft>
              <a:buSzPct val="90000"/>
              <a:buFont typeface="Wingdings" panose="05000000000000000000" charset="0"/>
              <a:buChar char="§"/>
            </a:pPr>
            <a:r>
              <a:rPr lang="zh-CN" altLang="en-US" sz="1800" dirty="0"/>
              <a:t>如果在圆点“.”后面再加一个下划线，则会列出该对象、类或模块的所有成员，包括私有成员。</a:t>
            </a:r>
          </a:p>
        </p:txBody>
      </p:sp>
      <p:sp>
        <p:nvSpPr>
          <p:cNvPr id="46083" name="Slide Number Placeholder 1"/>
          <p:cNvSpPr>
            <a:spLocks noGrp="1"/>
          </p:cNvSpPr>
          <p:nvPr>
            <p:ph type="sldNum" sz="quarter" idx="12"/>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t>29</a:t>
            </a:fld>
            <a:endParaRPr lang="zh-CN" altLang="en-US" sz="1050" dirty="0">
              <a:latin typeface="Arial" panose="020B0604020202020204" pitchFamily="34" charset="0"/>
              <a:ea typeface="宋体" panose="02010600030101010101" pitchFamily="2" charset="-122"/>
            </a:endParaRPr>
          </a:p>
        </p:txBody>
      </p:sp>
      <p:graphicFrame>
        <p:nvGraphicFramePr>
          <p:cNvPr id="2" name="Object 1"/>
          <p:cNvGraphicFramePr/>
          <p:nvPr/>
        </p:nvGraphicFramePr>
        <p:xfrm>
          <a:off x="2845435" y="2909570"/>
          <a:ext cx="2320925" cy="1776095"/>
        </p:xfrm>
        <a:graphic>
          <a:graphicData uri="http://schemas.openxmlformats.org/presentationml/2006/ole">
            <mc:AlternateContent xmlns:mc="http://schemas.openxmlformats.org/markup-compatibility/2006">
              <mc:Choice xmlns:v="urn:schemas-microsoft-com:vml" Requires="v">
                <p:oleObj spid="_x0000_s1275" r:id="rId3" imgW="3048000" imgH="2324100" progId="Paint.Picture">
                  <p:embed/>
                </p:oleObj>
              </mc:Choice>
              <mc:Fallback>
                <p:oleObj r:id="rId3" imgW="3048000" imgH="2324100" progId="Paint.Picture">
                  <p:embed/>
                  <p:pic>
                    <p:nvPicPr>
                      <p:cNvPr id="0" name="Picture 2"/>
                      <p:cNvPicPr/>
                      <p:nvPr/>
                    </p:nvPicPr>
                    <p:blipFill>
                      <a:blip r:embed="rId4"/>
                      <a:stretch>
                        <a:fillRect/>
                      </a:stretch>
                    </p:blipFill>
                    <p:spPr>
                      <a:xfrm>
                        <a:off x="2845435" y="2909570"/>
                        <a:ext cx="2320925" cy="1776095"/>
                      </a:xfrm>
                      <a:prstGeom prst="rect">
                        <a:avLst/>
                      </a:prstGeom>
                      <a:ln>
                        <a:solidFill>
                          <a:schemeClr val="accent1"/>
                        </a:solidFill>
                      </a:ln>
                    </p:spPr>
                  </p:pic>
                </p:oleObj>
              </mc:Fallback>
            </mc:AlternateContent>
          </a:graphicData>
        </a:graphic>
      </p:graphicFrame>
      <p:graphicFrame>
        <p:nvGraphicFramePr>
          <p:cNvPr id="6" name="Object 5"/>
          <p:cNvGraphicFramePr/>
          <p:nvPr/>
        </p:nvGraphicFramePr>
        <p:xfrm>
          <a:off x="5375275" y="2909570"/>
          <a:ext cx="2016125" cy="1776095"/>
        </p:xfrm>
        <a:graphic>
          <a:graphicData uri="http://schemas.openxmlformats.org/presentationml/2006/ole">
            <mc:AlternateContent xmlns:mc="http://schemas.openxmlformats.org/markup-compatibility/2006">
              <mc:Choice xmlns:v="urn:schemas-microsoft-com:vml" Requires="v">
                <p:oleObj spid="_x0000_s1276" r:id="rId5" imgW="3038475" imgH="2238375" progId="Paint.Picture">
                  <p:embed/>
                </p:oleObj>
              </mc:Choice>
              <mc:Fallback>
                <p:oleObj r:id="rId5" imgW="3038475" imgH="2238375" progId="Paint.Picture">
                  <p:embed/>
                  <p:pic>
                    <p:nvPicPr>
                      <p:cNvPr id="0" name="Picture 6"/>
                      <p:cNvPicPr/>
                      <p:nvPr/>
                    </p:nvPicPr>
                    <p:blipFill>
                      <a:blip r:embed="rId6"/>
                      <a:stretch>
                        <a:fillRect/>
                      </a:stretch>
                    </p:blipFill>
                    <p:spPr>
                      <a:xfrm>
                        <a:off x="5375275" y="2909570"/>
                        <a:ext cx="2016125" cy="1776095"/>
                      </a:xfrm>
                      <a:prstGeom prst="rect">
                        <a:avLst/>
                      </a:prstGeom>
                      <a:ln>
                        <a:solidFill>
                          <a:schemeClr val="accent1"/>
                        </a:solidFill>
                      </a:ln>
                    </p:spPr>
                  </p:pic>
                </p:oleObj>
              </mc:Fallback>
            </mc:AlternateContent>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标题 20481"/>
          <p:cNvSpPr>
            <a:spLocks noGrp="1"/>
          </p:cNvSpPr>
          <p:nvPr>
            <p:ph type="title"/>
          </p:nvPr>
        </p:nvSpPr>
        <p:spPr>
          <a:xfrm>
            <a:off x="13970" y="10956"/>
            <a:ext cx="9116695" cy="900746"/>
          </a:xfrm>
        </p:spPr>
        <p:txBody>
          <a:bodyPr anchor="ctr"/>
          <a:lstStyle/>
          <a:p>
            <a:pPr defTabSz="914400" fontAlgn="base">
              <a:buNone/>
            </a:pPr>
            <a:r>
              <a:rPr lang="zh-CN" strike="noStrike" noProof="1">
                <a:sym typeface="+mn-ea"/>
              </a:rPr>
              <a:t>面向对象程序设计</a:t>
            </a:r>
            <a:endParaRPr strike="noStrike" kern="1200" baseline="0" noProof="1">
              <a:effectLst>
                <a:outerShdw blurRad="38100" dist="38100" dir="2700000">
                  <a:srgbClr val="C0C0C0"/>
                </a:outerShdw>
              </a:effectLst>
              <a:latin typeface="+mj-lt"/>
              <a:ea typeface="+mj-ea"/>
              <a:cs typeface="+mj-cs"/>
            </a:endParaRPr>
          </a:p>
        </p:txBody>
      </p:sp>
      <p:sp>
        <p:nvSpPr>
          <p:cNvPr id="28674" name="文本占位符 20482"/>
          <p:cNvSpPr>
            <a:spLocks noGrp="1"/>
          </p:cNvSpPr>
          <p:nvPr>
            <p:ph idx="1"/>
          </p:nvPr>
        </p:nvSpPr>
        <p:spPr/>
        <p:txBody>
          <a:bodyPr anchor="t"/>
          <a:lstStyle/>
          <a:p>
            <a:pPr defTabSz="914400">
              <a:lnSpc>
                <a:spcPct val="150000"/>
              </a:lnSpc>
              <a:spcBef>
                <a:spcPts val="1200"/>
              </a:spcBef>
              <a:spcAft>
                <a:spcPts val="1200"/>
              </a:spcAft>
              <a:buSzPct val="90000"/>
              <a:buFont typeface="Wingdings" panose="05000000000000000000" charset="0"/>
              <a:buChar char="§"/>
            </a:pPr>
            <a:r>
              <a:rPr lang="en-US" altLang="zh-CN" sz="1600">
                <a:sym typeface="Arial" panose="020B0604020202020204" pitchFamily="34" charset="0"/>
              </a:rPr>
              <a:t>Python</a:t>
            </a:r>
            <a:r>
              <a:rPr lang="zh-CN" altLang="en-US" sz="1600">
                <a:sym typeface="Arial" panose="020B0604020202020204" pitchFamily="34" charset="0"/>
              </a:rPr>
              <a:t>完全采用了面向对象程序设计的思想，是真正面向对象的高级动态编程语言，完全支持面向对象的基本功能，如</a:t>
            </a:r>
            <a:r>
              <a:rPr lang="zh-CN" altLang="en-US" sz="1600">
                <a:solidFill>
                  <a:srgbClr val="FF0000"/>
                </a:solidFill>
                <a:sym typeface="Arial" panose="020B0604020202020204" pitchFamily="34" charset="0"/>
              </a:rPr>
              <a:t>封装</a:t>
            </a:r>
            <a:r>
              <a:rPr lang="zh-CN" altLang="en-US" sz="1600">
                <a:sym typeface="Arial" panose="020B0604020202020204" pitchFamily="34" charset="0"/>
              </a:rPr>
              <a:t>、</a:t>
            </a:r>
            <a:r>
              <a:rPr lang="zh-CN" altLang="en-US" sz="1600">
                <a:solidFill>
                  <a:srgbClr val="FF0000"/>
                </a:solidFill>
                <a:sym typeface="Arial" panose="020B0604020202020204" pitchFamily="34" charset="0"/>
              </a:rPr>
              <a:t>继承</a:t>
            </a:r>
            <a:r>
              <a:rPr lang="zh-CN" altLang="en-US" sz="1600">
                <a:sym typeface="Arial" panose="020B0604020202020204" pitchFamily="34" charset="0"/>
              </a:rPr>
              <a:t>、</a:t>
            </a:r>
            <a:r>
              <a:rPr lang="zh-CN" altLang="en-US" sz="1600">
                <a:solidFill>
                  <a:srgbClr val="FF0000"/>
                </a:solidFill>
                <a:sym typeface="Arial" panose="020B0604020202020204" pitchFamily="34" charset="0"/>
              </a:rPr>
              <a:t>多态</a:t>
            </a:r>
            <a:r>
              <a:rPr lang="zh-CN" altLang="en-US" sz="1600">
                <a:sym typeface="Arial" panose="020B0604020202020204" pitchFamily="34" charset="0"/>
              </a:rPr>
              <a:t>以及</a:t>
            </a:r>
            <a:r>
              <a:rPr lang="zh-CN" altLang="en-US" sz="1600">
                <a:solidFill>
                  <a:srgbClr val="FF0000"/>
                </a:solidFill>
                <a:sym typeface="Arial" panose="020B0604020202020204" pitchFamily="34" charset="0"/>
              </a:rPr>
              <a:t>对基类方法的覆盖或重写</a:t>
            </a:r>
            <a:r>
              <a:rPr lang="zh-CN" altLang="en-US" sz="1600">
                <a:sym typeface="Arial" panose="020B0604020202020204" pitchFamily="34" charset="0"/>
              </a:rPr>
              <a:t>。</a:t>
            </a:r>
          </a:p>
          <a:p>
            <a:pPr defTabSz="914400">
              <a:lnSpc>
                <a:spcPct val="150000"/>
              </a:lnSpc>
              <a:spcBef>
                <a:spcPts val="1200"/>
              </a:spcBef>
              <a:spcAft>
                <a:spcPts val="1200"/>
              </a:spcAft>
              <a:buSzPct val="90000"/>
              <a:buFont typeface="Wingdings" panose="05000000000000000000" charset="0"/>
              <a:buChar char="§"/>
            </a:pPr>
            <a:r>
              <a:rPr lang="en-US" altLang="zh-CN" sz="1600">
                <a:sym typeface="Arial" panose="020B0604020202020204" pitchFamily="34" charset="0"/>
              </a:rPr>
              <a:t>Python</a:t>
            </a:r>
            <a:r>
              <a:rPr lang="zh-CN" altLang="en-US" sz="1600">
                <a:sym typeface="Arial" panose="020B0604020202020204" pitchFamily="34" charset="0"/>
              </a:rPr>
              <a:t>中对象的概念很广泛，</a:t>
            </a:r>
            <a:r>
              <a:rPr lang="en-US" altLang="zh-CN" sz="1600">
                <a:solidFill>
                  <a:srgbClr val="FF0000"/>
                </a:solidFill>
                <a:sym typeface="Arial" panose="020B0604020202020204" pitchFamily="34" charset="0"/>
              </a:rPr>
              <a:t>Python</a:t>
            </a:r>
            <a:r>
              <a:rPr lang="zh-CN" altLang="en-US" sz="1600">
                <a:solidFill>
                  <a:srgbClr val="FF0000"/>
                </a:solidFill>
                <a:sym typeface="Arial" panose="020B0604020202020204" pitchFamily="34" charset="0"/>
              </a:rPr>
              <a:t>中的一切内容都可以称为对象</a:t>
            </a:r>
            <a:r>
              <a:rPr lang="zh-CN" altLang="en-US" sz="1600">
                <a:sym typeface="Arial" panose="020B0604020202020204" pitchFamily="34" charset="0"/>
              </a:rPr>
              <a:t>，除了数字、字符串、列表、元组、字典、集合、</a:t>
            </a:r>
            <a:r>
              <a:rPr lang="en-US" altLang="zh-CN" sz="1600">
                <a:sym typeface="Arial" panose="020B0604020202020204" pitchFamily="34" charset="0"/>
              </a:rPr>
              <a:t>range</a:t>
            </a:r>
            <a:r>
              <a:rPr lang="zh-CN" altLang="en-US" sz="1600">
                <a:sym typeface="Arial" panose="020B0604020202020204" pitchFamily="34" charset="0"/>
              </a:rPr>
              <a:t>对象、</a:t>
            </a:r>
            <a:r>
              <a:rPr lang="en-US" altLang="zh-CN" sz="1600">
                <a:sym typeface="Arial" panose="020B0604020202020204" pitchFamily="34" charset="0"/>
              </a:rPr>
              <a:t>zip</a:t>
            </a:r>
            <a:r>
              <a:rPr lang="zh-CN" altLang="en-US" sz="1600">
                <a:sym typeface="Arial" panose="020B0604020202020204" pitchFamily="34" charset="0"/>
              </a:rPr>
              <a:t>对象等等，函数也是对象，类也是对象。</a:t>
            </a:r>
          </a:p>
          <a:p>
            <a:pPr defTabSz="914400">
              <a:lnSpc>
                <a:spcPct val="150000"/>
              </a:lnSpc>
              <a:spcBef>
                <a:spcPts val="1200"/>
              </a:spcBef>
              <a:spcAft>
                <a:spcPts val="1200"/>
              </a:spcAft>
              <a:buSzPct val="90000"/>
              <a:buFont typeface="Wingdings" panose="05000000000000000000" charset="0"/>
              <a:buChar char="§"/>
            </a:pPr>
            <a:r>
              <a:rPr lang="zh-CN" altLang="en-US" sz="1600">
                <a:sym typeface="Arial" panose="020B0604020202020204" pitchFamily="34" charset="0"/>
              </a:rPr>
              <a:t>创建类时用变量形式表示的对象属性称为</a:t>
            </a:r>
            <a:r>
              <a:rPr lang="zh-CN" altLang="en-US" sz="1600">
                <a:solidFill>
                  <a:srgbClr val="FF0000"/>
                </a:solidFill>
                <a:sym typeface="Arial" panose="020B0604020202020204" pitchFamily="34" charset="0"/>
              </a:rPr>
              <a:t>数据成员</a:t>
            </a:r>
            <a:r>
              <a:rPr lang="zh-CN" altLang="en-US" sz="1600">
                <a:sym typeface="Arial" panose="020B0604020202020204" pitchFamily="34" charset="0"/>
              </a:rPr>
              <a:t>，用函数形式表示的对象行为称为</a:t>
            </a:r>
            <a:r>
              <a:rPr lang="zh-CN" altLang="en-US" sz="1600">
                <a:solidFill>
                  <a:srgbClr val="FF0000"/>
                </a:solidFill>
                <a:sym typeface="Arial" panose="020B0604020202020204" pitchFamily="34" charset="0"/>
              </a:rPr>
              <a:t>成员方法</a:t>
            </a:r>
            <a:r>
              <a:rPr lang="zh-CN" altLang="en-US" sz="1600">
                <a:sym typeface="Arial" panose="020B0604020202020204" pitchFamily="34" charset="0"/>
              </a:rPr>
              <a:t>，成员属性和成员方法统</a:t>
            </a:r>
            <a:r>
              <a:rPr lang="zh-CN" altLang="en-US" sz="1600">
                <a:solidFill>
                  <a:srgbClr val="FF0000"/>
                </a:solidFill>
                <a:sym typeface="Arial" panose="020B0604020202020204" pitchFamily="34" charset="0"/>
              </a:rPr>
              <a:t>称为类的成员</a:t>
            </a:r>
            <a:r>
              <a:rPr lang="zh-CN" altLang="en-US" sz="1600">
                <a:sym typeface="Arial" panose="020B0604020202020204" pitchFamily="34" charset="0"/>
              </a:rPr>
              <a:t>。</a:t>
            </a:r>
          </a:p>
        </p:txBody>
      </p:sp>
      <p:sp>
        <p:nvSpPr>
          <p:cNvPr id="28675" name="Slide Number Placeholder 1"/>
          <p:cNvSpPr>
            <a:spLocks noGrp="1"/>
          </p:cNvSpPr>
          <p:nvPr>
            <p:ph type="sldNum" sz="quarter" idx="12"/>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t>3</a:t>
            </a:fld>
            <a:endParaRPr lang="zh-CN" altLang="en-US" sz="1050" dirty="0">
              <a:latin typeface="Arial" panose="020B0604020202020204" pitchFamily="34" charset="0"/>
              <a:ea typeface="宋体" panose="02010600030101010101" pitchFamily="2" charset="-12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标题 31745"/>
          <p:cNvSpPr>
            <a:spLocks noGrp="1"/>
          </p:cNvSpPr>
          <p:nvPr>
            <p:ph type="title"/>
          </p:nvPr>
        </p:nvSpPr>
        <p:spPr>
          <a:xfrm>
            <a:off x="13970" y="10956"/>
            <a:ext cx="9116695" cy="900746"/>
          </a:xfrm>
        </p:spPr>
        <p:txBody>
          <a:bodyPr anchor="ctr"/>
          <a:lstStyle/>
          <a:p>
            <a:pPr defTabSz="914400" fontAlgn="base">
              <a:buNone/>
            </a:pPr>
            <a:r>
              <a:rPr lang="en-US" altLang="zh-CN" strike="noStrike" kern="1200" baseline="0" noProof="1">
                <a:effectLst>
                  <a:outerShdw blurRad="38100" dist="38100" dir="2700000">
                    <a:srgbClr val="C0C0C0"/>
                  </a:outerShdw>
                </a:effectLst>
                <a:latin typeface="+mj-lt"/>
                <a:ea typeface="+mj-ea"/>
                <a:cs typeface="+mj-cs"/>
              </a:rPr>
              <a:t>6.1.4  </a:t>
            </a:r>
            <a:r>
              <a:rPr lang="zh-CN" altLang="en-US" strike="noStrike" kern="1200" baseline="0" noProof="1">
                <a:effectLst>
                  <a:outerShdw blurRad="38100" dist="38100" dir="2700000">
                    <a:srgbClr val="C0C0C0"/>
                  </a:outerShdw>
                </a:effectLst>
                <a:latin typeface="+mj-lt"/>
                <a:ea typeface="+mj-ea"/>
                <a:cs typeface="+mj-cs"/>
              </a:rPr>
              <a:t>私有成员与公有成员</a:t>
            </a:r>
          </a:p>
        </p:txBody>
      </p:sp>
      <p:sp>
        <p:nvSpPr>
          <p:cNvPr id="46082" name="文本占位符 31746"/>
          <p:cNvSpPr>
            <a:spLocks noGrp="1"/>
          </p:cNvSpPr>
          <p:nvPr>
            <p:ph idx="1"/>
          </p:nvPr>
        </p:nvSpPr>
        <p:spPr/>
        <p:txBody>
          <a:bodyPr anchor="t"/>
          <a:lstStyle/>
          <a:p>
            <a:pPr marL="25400" indent="499745" defTabSz="914400" fontAlgn="base">
              <a:lnSpc>
                <a:spcPct val="150000"/>
              </a:lnSpc>
              <a:spcBef>
                <a:spcPts val="0"/>
              </a:spcBef>
              <a:spcAft>
                <a:spcPts val="0"/>
              </a:spcAft>
              <a:buSzPct val="90000"/>
              <a:buFont typeface="Wingdings" panose="05000000000000000000" charset="0"/>
              <a:buChar char="n"/>
            </a:pPr>
            <a:r>
              <a:rPr lang="zh-CN" altLang="en-US" sz="1800" strike="noStrike" noProof="1"/>
              <a:t>在</a:t>
            </a:r>
            <a:r>
              <a:rPr lang="en-US" altLang="zh-CN" sz="1800" strike="noStrike" noProof="1"/>
              <a:t>Python</a:t>
            </a:r>
            <a:r>
              <a:rPr lang="zh-CN" altLang="en-US" sz="1800" strike="noStrike" noProof="1"/>
              <a:t>中，以下划线开头的变量名和方法名有特殊的含义，尤其是在类的定义中。</a:t>
            </a:r>
          </a:p>
          <a:p>
            <a:pPr marL="678180" indent="-342265" defTabSz="914400">
              <a:lnSpc>
                <a:spcPct val="150000"/>
              </a:lnSpc>
              <a:spcBef>
                <a:spcPts val="0"/>
              </a:spcBef>
              <a:spcAft>
                <a:spcPts val="0"/>
              </a:spcAft>
              <a:buSzPct val="90000"/>
              <a:buFont typeface="Wingdings" panose="05000000000000000000" charset="0"/>
              <a:buChar char=""/>
            </a:pPr>
            <a:r>
              <a:rPr lang="en-US" altLang="zh-CN" sz="1350" strike="noStrike" noProof="1" smtClean="0">
                <a:solidFill>
                  <a:srgbClr val="FF0000"/>
                </a:solidFill>
              </a:rPr>
              <a:t>_</a:t>
            </a:r>
            <a:r>
              <a:rPr lang="en-US" altLang="zh-CN" sz="1500" noProof="1">
                <a:solidFill>
                  <a:srgbClr val="FF0000"/>
                </a:solidFill>
              </a:rPr>
              <a:t>xxx</a:t>
            </a:r>
            <a:r>
              <a:rPr lang="zh-CN" altLang="en-US" sz="1500" strike="noStrike" noProof="1"/>
              <a:t>：受保护成员，不能用</a:t>
            </a:r>
            <a:r>
              <a:rPr lang="en-US" altLang="zh-CN" sz="1500" strike="noStrike" noProof="1"/>
              <a:t>'from module import *'</a:t>
            </a:r>
            <a:r>
              <a:rPr lang="zh-CN" altLang="en-US" sz="1500" strike="noStrike" noProof="1"/>
              <a:t>导入；</a:t>
            </a:r>
          </a:p>
          <a:p>
            <a:pPr marL="678180" indent="-342265" defTabSz="914400" fontAlgn="base">
              <a:lnSpc>
                <a:spcPct val="150000"/>
              </a:lnSpc>
              <a:spcBef>
                <a:spcPts val="0"/>
              </a:spcBef>
              <a:spcAft>
                <a:spcPts val="0"/>
              </a:spcAft>
              <a:buSzPct val="90000"/>
              <a:buFont typeface="Wingdings" panose="05000000000000000000" charset="0"/>
              <a:buChar char=""/>
            </a:pPr>
            <a:r>
              <a:rPr lang="en-US" altLang="zh-CN" sz="1500" strike="noStrike" noProof="1">
                <a:solidFill>
                  <a:srgbClr val="FF0000"/>
                </a:solidFill>
              </a:rPr>
              <a:t>__xxx__</a:t>
            </a:r>
            <a:r>
              <a:rPr lang="zh-CN" altLang="en-US" sz="1500" strike="noStrike" noProof="1"/>
              <a:t>：系统定义的特殊成员；</a:t>
            </a:r>
          </a:p>
          <a:p>
            <a:pPr marL="678180" indent="-342265" defTabSz="914400" fontAlgn="base">
              <a:lnSpc>
                <a:spcPct val="150000"/>
              </a:lnSpc>
              <a:spcBef>
                <a:spcPts val="0"/>
              </a:spcBef>
              <a:spcAft>
                <a:spcPts val="0"/>
              </a:spcAft>
              <a:buSzPct val="90000"/>
              <a:buFont typeface="Wingdings" panose="05000000000000000000" charset="0"/>
              <a:buChar char=""/>
            </a:pPr>
            <a:r>
              <a:rPr lang="en-US" altLang="zh-CN" sz="1500" strike="noStrike" noProof="1">
                <a:solidFill>
                  <a:srgbClr val="FF0000"/>
                </a:solidFill>
              </a:rPr>
              <a:t>__xxx</a:t>
            </a:r>
            <a:r>
              <a:rPr lang="zh-CN" altLang="en-US" sz="1500" strike="noStrike" noProof="1"/>
              <a:t>：</a:t>
            </a:r>
            <a:r>
              <a:rPr lang="zh-CN" altLang="en-US" sz="1500" strike="noStrike" noProof="1">
                <a:solidFill>
                  <a:srgbClr val="FF0000"/>
                </a:solidFill>
              </a:rPr>
              <a:t>私有成员，只有类对象自己能访问，</a:t>
            </a:r>
            <a:r>
              <a:rPr lang="zh-CN" altLang="en-US" sz="1500" strike="noStrike" noProof="1"/>
              <a:t>子类对象不能直接访问到这个成员，但</a:t>
            </a:r>
            <a:r>
              <a:rPr lang="zh-CN" altLang="en-US" sz="1500" strike="noStrike" noProof="1">
                <a:solidFill>
                  <a:srgbClr val="FF0000"/>
                </a:solidFill>
              </a:rPr>
              <a:t>在对象外部可以通过</a:t>
            </a:r>
            <a:r>
              <a:rPr lang="zh-CN" altLang="en-US" sz="1500" strike="noStrike" noProof="1"/>
              <a:t>“</a:t>
            </a:r>
            <a:r>
              <a:rPr lang="zh-CN" altLang="en-US" sz="1500" strike="noStrike" noProof="1">
                <a:solidFill>
                  <a:srgbClr val="FF0000"/>
                </a:solidFill>
              </a:rPr>
              <a:t>对象名</a:t>
            </a:r>
            <a:r>
              <a:rPr lang="en-US" altLang="zh-CN" sz="1500" strike="noStrike" noProof="1">
                <a:solidFill>
                  <a:srgbClr val="FF0000"/>
                </a:solidFill>
              </a:rPr>
              <a:t>._</a:t>
            </a:r>
            <a:r>
              <a:rPr lang="zh-CN" altLang="en-US" sz="1500" strike="noStrike" noProof="1">
                <a:solidFill>
                  <a:srgbClr val="FF0000"/>
                </a:solidFill>
              </a:rPr>
              <a:t>类名</a:t>
            </a:r>
            <a:r>
              <a:rPr lang="en-US" altLang="zh-CN" sz="1500" strike="noStrike" noProof="1"/>
              <a:t>__xxx”</a:t>
            </a:r>
            <a:r>
              <a:rPr lang="zh-CN" altLang="en-US" sz="1500" strike="noStrike" noProof="1"/>
              <a:t>这样的特殊方式来访问。</a:t>
            </a:r>
          </a:p>
          <a:p>
            <a:pPr marL="25400" indent="472440" defTabSz="914400" fontAlgn="base">
              <a:lnSpc>
                <a:spcPct val="150000"/>
              </a:lnSpc>
              <a:spcBef>
                <a:spcPts val="0"/>
              </a:spcBef>
              <a:spcAft>
                <a:spcPts val="0"/>
              </a:spcAft>
              <a:buSzPct val="90000"/>
              <a:buFont typeface="Wingdings" panose="05000000000000000000" charset="0"/>
              <a:buChar char="v"/>
            </a:pPr>
            <a:r>
              <a:rPr lang="zh-CN" altLang="en-US" sz="1800" strike="noStrike" noProof="1"/>
              <a:t>注意：</a:t>
            </a:r>
            <a:r>
              <a:rPr lang="en-US" altLang="zh-CN" sz="1800" strike="noStrike" noProof="1">
                <a:solidFill>
                  <a:srgbClr val="FF0000"/>
                </a:solidFill>
              </a:rPr>
              <a:t>Python</a:t>
            </a:r>
            <a:r>
              <a:rPr lang="zh-CN" altLang="en-US" sz="1800" strike="noStrike" noProof="1">
                <a:solidFill>
                  <a:srgbClr val="FF0000"/>
                </a:solidFill>
              </a:rPr>
              <a:t>中不存在严格意义上的私有成员</a:t>
            </a:r>
            <a:r>
              <a:rPr lang="zh-CN" altLang="en-US" sz="1800" strike="noStrike" noProof="1"/>
              <a:t>。</a:t>
            </a:r>
          </a:p>
        </p:txBody>
      </p:sp>
      <p:sp>
        <p:nvSpPr>
          <p:cNvPr id="47107" name="Slide Number Placeholder 1"/>
          <p:cNvSpPr>
            <a:spLocks noGrp="1"/>
          </p:cNvSpPr>
          <p:nvPr>
            <p:ph type="sldNum" sz="quarter" idx="12"/>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t>30</a:t>
            </a:fld>
            <a:endParaRPr lang="zh-CN" altLang="en-US" sz="1050" dirty="0">
              <a:latin typeface="Arial" panose="020B0604020202020204" pitchFamily="34" charset="0"/>
              <a:ea typeface="宋体" panose="02010600030101010101" pitchFamily="2" charset="-122"/>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标题 32769"/>
          <p:cNvSpPr>
            <a:spLocks noGrp="1"/>
          </p:cNvSpPr>
          <p:nvPr>
            <p:ph type="title"/>
          </p:nvPr>
        </p:nvSpPr>
        <p:spPr>
          <a:xfrm>
            <a:off x="13970" y="10956"/>
            <a:ext cx="9116695" cy="900746"/>
          </a:xfrm>
        </p:spPr>
        <p:txBody>
          <a:bodyPr anchor="ctr"/>
          <a:lstStyle/>
          <a:p>
            <a:pPr defTabSz="914400" fontAlgn="base">
              <a:buNone/>
            </a:pPr>
            <a:r>
              <a:rPr lang="en-US" altLang="zh-CN" strike="noStrike" kern="1200" baseline="0" noProof="1">
                <a:effectLst>
                  <a:outerShdw blurRad="38100" dist="38100" dir="2700000">
                    <a:srgbClr val="C0C0C0"/>
                  </a:outerShdw>
                </a:effectLst>
                <a:latin typeface="+mj-lt"/>
                <a:ea typeface="+mj-ea"/>
                <a:cs typeface="+mj-cs"/>
              </a:rPr>
              <a:t>6.1.4  </a:t>
            </a:r>
            <a:r>
              <a:rPr lang="zh-CN" altLang="en-US" strike="noStrike" kern="1200" baseline="0" noProof="1">
                <a:effectLst>
                  <a:outerShdw blurRad="38100" dist="38100" dir="2700000">
                    <a:srgbClr val="C0C0C0"/>
                  </a:outerShdw>
                </a:effectLst>
                <a:latin typeface="+mj-lt"/>
                <a:ea typeface="+mj-ea"/>
                <a:cs typeface="+mj-cs"/>
              </a:rPr>
              <a:t>私有成员与公有成员</a:t>
            </a:r>
          </a:p>
        </p:txBody>
      </p:sp>
      <p:sp>
        <p:nvSpPr>
          <p:cNvPr id="32771" name="文本占位符 32770"/>
          <p:cNvSpPr>
            <a:spLocks noGrp="1"/>
          </p:cNvSpPr>
          <p:nvPr>
            <p:ph idx="1"/>
          </p:nvPr>
        </p:nvSpPr>
        <p:spPr/>
        <p:txBody>
          <a:bodyPr/>
          <a:lstStyle/>
          <a:p>
            <a:pPr marL="285750" indent="-285750" fontAlgn="base">
              <a:lnSpc>
                <a:spcPct val="100000"/>
              </a:lnSpc>
              <a:buFont typeface="Wingdings" panose="05000000000000000000" charset="0"/>
              <a:buChar char="n"/>
            </a:pPr>
            <a:r>
              <a:rPr lang="zh-CN" altLang="en-US" sz="1800" strike="noStrike" noProof="1">
                <a:effectLst/>
              </a:rPr>
              <a:t>在</a:t>
            </a:r>
            <a:r>
              <a:rPr lang="en-US" altLang="zh-CN" sz="1800" strike="noStrike" noProof="1">
                <a:effectLst/>
              </a:rPr>
              <a:t>IDLE</a:t>
            </a:r>
            <a:r>
              <a:rPr lang="zh-CN" altLang="en-US" sz="1800" strike="noStrike" noProof="1">
                <a:effectLst/>
              </a:rPr>
              <a:t>交互模式下，一个下划线“</a:t>
            </a:r>
            <a:r>
              <a:rPr lang="en-US" altLang="zh-CN" sz="1800" strike="noStrike" noProof="1">
                <a:effectLst/>
              </a:rPr>
              <a:t>_”</a:t>
            </a:r>
            <a:r>
              <a:rPr lang="zh-CN" altLang="en-US" sz="1800" strike="noStrike" noProof="1">
                <a:solidFill>
                  <a:srgbClr val="FF0000"/>
                </a:solidFill>
                <a:effectLst/>
              </a:rPr>
              <a:t>表示解释器中最后一次显示的内容或最后一次语句正确执行的输出结果</a:t>
            </a:r>
            <a:r>
              <a:rPr lang="zh-CN" altLang="en-US" sz="1800" strike="noStrike" noProof="1">
                <a:effectLst/>
              </a:rPr>
              <a:t>。</a:t>
            </a:r>
          </a:p>
          <a:p>
            <a:pPr marL="1905" indent="-344805">
              <a:lnSpc>
                <a:spcPct val="100000"/>
              </a:lnSpc>
              <a:spcBef>
                <a:spcPts val="0"/>
              </a:spcBef>
              <a:buNone/>
            </a:pPr>
            <a:r>
              <a:rPr lang="en-US" altLang="zh-CN" sz="1600" strike="noStrike" noProof="1">
                <a:effectLst/>
                <a:latin typeface="Consolas" panose="020B0609020204030204" charset="0"/>
              </a:rPr>
              <a:t>&gt;&gt;&gt; 3 + 5</a:t>
            </a:r>
          </a:p>
          <a:p>
            <a:pPr marL="1905" indent="-344805">
              <a:lnSpc>
                <a:spcPct val="100000"/>
              </a:lnSpc>
              <a:spcBef>
                <a:spcPts val="0"/>
              </a:spcBef>
              <a:buNone/>
            </a:pPr>
            <a:r>
              <a:rPr lang="en-US" altLang="zh-CN" sz="1600" strike="noStrike" noProof="1">
                <a:solidFill>
                  <a:srgbClr val="00B0F0"/>
                </a:solidFill>
                <a:effectLst/>
                <a:latin typeface="Consolas" panose="020B0609020204030204" charset="0"/>
              </a:rPr>
              <a:t>8</a:t>
            </a:r>
          </a:p>
          <a:p>
            <a:pPr marL="1905" indent="-344805">
              <a:lnSpc>
                <a:spcPct val="100000"/>
              </a:lnSpc>
              <a:spcBef>
                <a:spcPts val="0"/>
              </a:spcBef>
              <a:buNone/>
            </a:pPr>
            <a:r>
              <a:rPr lang="en-US" altLang="zh-CN" sz="1600" strike="noStrike" noProof="1">
                <a:effectLst/>
                <a:latin typeface="Consolas" panose="020B0609020204030204" charset="0"/>
              </a:rPr>
              <a:t>&gt;&gt;&gt; 8 + 2</a:t>
            </a:r>
          </a:p>
          <a:p>
            <a:pPr marL="1905" indent="-344805">
              <a:lnSpc>
                <a:spcPct val="100000"/>
              </a:lnSpc>
              <a:spcBef>
                <a:spcPts val="0"/>
              </a:spcBef>
              <a:buNone/>
            </a:pPr>
            <a:r>
              <a:rPr lang="en-US" altLang="zh-CN" sz="1600" strike="noStrike" noProof="1">
                <a:solidFill>
                  <a:srgbClr val="00B0F0"/>
                </a:solidFill>
                <a:effectLst/>
                <a:latin typeface="Consolas" panose="020B0609020204030204" charset="0"/>
              </a:rPr>
              <a:t>10</a:t>
            </a:r>
          </a:p>
          <a:p>
            <a:pPr marL="1905" indent="-344805">
              <a:lnSpc>
                <a:spcPct val="100000"/>
              </a:lnSpc>
              <a:spcBef>
                <a:spcPts val="0"/>
              </a:spcBef>
              <a:buNone/>
            </a:pPr>
            <a:r>
              <a:rPr lang="en-US" altLang="zh-CN" sz="1600" strike="noStrike" noProof="1">
                <a:effectLst/>
                <a:latin typeface="Consolas" panose="020B0609020204030204" charset="0"/>
              </a:rPr>
              <a:t>&gt;&gt;&gt; </a:t>
            </a:r>
            <a:r>
              <a:rPr lang="en-US" altLang="zh-CN" sz="1600" strike="noStrike" noProof="1">
                <a:solidFill>
                  <a:srgbClr val="FF0000"/>
                </a:solidFill>
                <a:effectLst/>
                <a:latin typeface="Consolas" panose="020B0609020204030204" charset="0"/>
              </a:rPr>
              <a:t>_ * 3</a:t>
            </a:r>
          </a:p>
          <a:p>
            <a:pPr marL="1905" indent="-344805">
              <a:lnSpc>
                <a:spcPct val="100000"/>
              </a:lnSpc>
              <a:spcBef>
                <a:spcPts val="0"/>
              </a:spcBef>
              <a:buNone/>
            </a:pPr>
            <a:r>
              <a:rPr lang="en-US" altLang="zh-CN" sz="1600" strike="noStrike" noProof="1">
                <a:solidFill>
                  <a:srgbClr val="00B0F0"/>
                </a:solidFill>
                <a:effectLst/>
                <a:latin typeface="Consolas" panose="020B0609020204030204" charset="0"/>
              </a:rPr>
              <a:t>30</a:t>
            </a:r>
          </a:p>
          <a:p>
            <a:pPr marL="1905" indent="-344805">
              <a:lnSpc>
                <a:spcPct val="100000"/>
              </a:lnSpc>
              <a:spcBef>
                <a:spcPts val="0"/>
              </a:spcBef>
              <a:buNone/>
            </a:pPr>
            <a:r>
              <a:rPr lang="en-US" altLang="zh-CN" sz="1600" strike="noStrike" noProof="1">
                <a:effectLst/>
                <a:latin typeface="Consolas" panose="020B0609020204030204" charset="0"/>
              </a:rPr>
              <a:t>&gt;&gt;&gt; </a:t>
            </a:r>
            <a:r>
              <a:rPr lang="en-US" altLang="zh-CN" sz="1600" strike="noStrike" noProof="1">
                <a:solidFill>
                  <a:srgbClr val="FF0000"/>
                </a:solidFill>
                <a:effectLst/>
                <a:latin typeface="Consolas" panose="020B0609020204030204" charset="0"/>
              </a:rPr>
              <a:t>_ / 5</a:t>
            </a:r>
          </a:p>
          <a:p>
            <a:pPr marL="1905" indent="-344805">
              <a:lnSpc>
                <a:spcPct val="100000"/>
              </a:lnSpc>
              <a:spcBef>
                <a:spcPts val="0"/>
              </a:spcBef>
              <a:buNone/>
            </a:pPr>
            <a:r>
              <a:rPr lang="en-US" altLang="zh-CN" sz="1600" strike="noStrike" noProof="1">
                <a:solidFill>
                  <a:srgbClr val="00B0F0"/>
                </a:solidFill>
                <a:effectLst/>
                <a:latin typeface="Consolas" panose="020B0609020204030204" charset="0"/>
              </a:rPr>
              <a:t>6.0</a:t>
            </a:r>
          </a:p>
          <a:p>
            <a:pPr marL="1905" indent="-344805">
              <a:lnSpc>
                <a:spcPct val="100000"/>
              </a:lnSpc>
              <a:spcBef>
                <a:spcPts val="0"/>
              </a:spcBef>
              <a:buNone/>
            </a:pPr>
            <a:r>
              <a:rPr lang="en-US" altLang="zh-CN" sz="1600" strike="noStrike" noProof="1">
                <a:effectLst/>
                <a:latin typeface="Consolas" panose="020B0609020204030204" charset="0"/>
              </a:rPr>
              <a:t>&gt;&gt;&gt; 1 / 0</a:t>
            </a:r>
          </a:p>
          <a:p>
            <a:pPr marL="1905" indent="-344805">
              <a:lnSpc>
                <a:spcPct val="100000"/>
              </a:lnSpc>
              <a:spcBef>
                <a:spcPts val="0"/>
              </a:spcBef>
              <a:buNone/>
            </a:pPr>
            <a:r>
              <a:rPr lang="en-US" altLang="zh-CN" sz="1600" strike="noStrike" noProof="1">
                <a:solidFill>
                  <a:srgbClr val="FF0000"/>
                </a:solidFill>
                <a:effectLst/>
                <a:latin typeface="Consolas" panose="020B0609020204030204" charset="0"/>
              </a:rPr>
              <a:t>ZeroDivisionError: integer division or modulo by zero</a:t>
            </a:r>
          </a:p>
          <a:p>
            <a:pPr marL="1905" indent="-344805">
              <a:lnSpc>
                <a:spcPct val="100000"/>
              </a:lnSpc>
              <a:spcBef>
                <a:spcPts val="0"/>
              </a:spcBef>
              <a:buNone/>
            </a:pPr>
            <a:r>
              <a:rPr lang="en-US" altLang="zh-CN" sz="1600" strike="noStrike" noProof="1">
                <a:effectLst/>
                <a:latin typeface="Consolas" panose="020B0609020204030204" charset="0"/>
              </a:rPr>
              <a:t>&gt;&gt;&gt; _</a:t>
            </a:r>
          </a:p>
          <a:p>
            <a:pPr marL="1905" indent="-344805">
              <a:lnSpc>
                <a:spcPct val="100000"/>
              </a:lnSpc>
              <a:spcBef>
                <a:spcPts val="0"/>
              </a:spcBef>
              <a:buNone/>
            </a:pPr>
            <a:r>
              <a:rPr lang="en-US" altLang="zh-CN" sz="1600" strike="noStrike" noProof="1">
                <a:solidFill>
                  <a:srgbClr val="00B0F0"/>
                </a:solidFill>
                <a:effectLst/>
                <a:latin typeface="Consolas" panose="020B0609020204030204" charset="0"/>
              </a:rPr>
              <a:t>6.0</a:t>
            </a:r>
          </a:p>
        </p:txBody>
      </p:sp>
      <p:sp>
        <p:nvSpPr>
          <p:cNvPr id="49155" name="Slide Number Placeholder 1"/>
          <p:cNvSpPr>
            <a:spLocks noGrp="1"/>
          </p:cNvSpPr>
          <p:nvPr>
            <p:ph type="sldNum" sz="quarter" idx="12"/>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t>31</a:t>
            </a:fld>
            <a:endParaRPr lang="zh-CN" altLang="en-US" sz="1050" dirty="0">
              <a:latin typeface="Arial" panose="020B0604020202020204" pitchFamily="34" charset="0"/>
              <a:ea typeface="宋体" panose="02010600030101010101" pitchFamily="2" charset="-122"/>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fontAlgn="base">
              <a:buFont typeface="Wingdings" panose="05000000000000000000" charset="0"/>
              <a:buChar char="§"/>
            </a:pPr>
            <a:r>
              <a:rPr lang="zh-CN" altLang="en-US" sz="1800" strike="noStrike" noProof="1"/>
              <a:t>在程序中，可以使用一个下划线来表示</a:t>
            </a:r>
            <a:r>
              <a:rPr lang="zh-CN" altLang="en-US" sz="1800" strike="noStrike" noProof="1">
                <a:solidFill>
                  <a:srgbClr val="FF0000"/>
                </a:solidFill>
              </a:rPr>
              <a:t>不关心该变量的值</a:t>
            </a:r>
            <a:r>
              <a:rPr lang="zh-CN" altLang="en-US" sz="1800" strike="noStrike" noProof="1"/>
              <a:t>。</a:t>
            </a:r>
          </a:p>
          <a:p>
            <a:pPr marL="0" indent="0" fontAlgn="base">
              <a:buNone/>
            </a:pPr>
            <a:endParaRPr lang="zh-CN" altLang="en-US" sz="1350" strike="noStrike" noProof="1">
              <a:latin typeface="Consolas" panose="020B0609020204030204" charset="0"/>
            </a:endParaRPr>
          </a:p>
          <a:p>
            <a:pPr marL="0" indent="0">
              <a:spcBef>
                <a:spcPts val="0"/>
              </a:spcBef>
              <a:buNone/>
            </a:pPr>
            <a:r>
              <a:rPr lang="zh-CN" altLang="en-US" sz="1600" strike="noStrike" noProof="1">
                <a:solidFill>
                  <a:srgbClr val="FF0000"/>
                </a:solidFill>
                <a:latin typeface="Consolas" panose="020B0609020204030204" charset="0"/>
              </a:rPr>
              <a:t>&gt;&gt;&gt; for _ in range(5):</a:t>
            </a:r>
          </a:p>
          <a:p>
            <a:pPr marL="0" indent="0">
              <a:spcBef>
                <a:spcPts val="0"/>
              </a:spcBef>
              <a:buNone/>
            </a:pPr>
            <a:r>
              <a:rPr lang="en-US" altLang="en-US" sz="1600" strike="noStrike" noProof="1">
                <a:solidFill>
                  <a:srgbClr val="FF0000"/>
                </a:solidFill>
                <a:latin typeface="Consolas" panose="020B0609020204030204" charset="0"/>
                <a:sym typeface="+mn-ea"/>
              </a:rPr>
              <a:t>    </a:t>
            </a:r>
            <a:r>
              <a:rPr lang="zh-CN" altLang="en-US" sz="1600" strike="noStrike" noProof="1">
                <a:solidFill>
                  <a:srgbClr val="FF0000"/>
                </a:solidFill>
                <a:latin typeface="Consolas" panose="020B0609020204030204" charset="0"/>
              </a:rPr>
              <a:t>print(3, end=' ')</a:t>
            </a:r>
          </a:p>
          <a:p>
            <a:pPr marL="0" indent="0">
              <a:spcBef>
                <a:spcPts val="0"/>
              </a:spcBef>
              <a:buNone/>
            </a:pPr>
            <a:r>
              <a:rPr lang="zh-CN" altLang="en-US" sz="1600" strike="noStrike" noProof="1">
                <a:latin typeface="Consolas" panose="020B0609020204030204" charset="0"/>
              </a:rPr>
              <a:t>	</a:t>
            </a:r>
          </a:p>
          <a:p>
            <a:pPr marL="0" indent="0">
              <a:spcBef>
                <a:spcPts val="0"/>
              </a:spcBef>
              <a:buNone/>
            </a:pPr>
            <a:r>
              <a:rPr lang="zh-CN" altLang="en-US" sz="1600" strike="noStrike" noProof="1">
                <a:solidFill>
                  <a:srgbClr val="00B0F0"/>
                </a:solidFill>
                <a:latin typeface="Consolas" panose="020B0609020204030204" charset="0"/>
              </a:rPr>
              <a:t>3 3 3 3 3 </a:t>
            </a:r>
          </a:p>
          <a:p>
            <a:pPr marL="0" indent="0">
              <a:spcBef>
                <a:spcPts val="0"/>
              </a:spcBef>
              <a:buNone/>
            </a:pPr>
            <a:r>
              <a:rPr lang="zh-CN" altLang="en-US" sz="1600" strike="noStrike" noProof="1">
                <a:latin typeface="Consolas" panose="020B0609020204030204" charset="0"/>
              </a:rPr>
              <a:t>&gt;&gt;&gt; a, _ = divmod(60, 18)          </a:t>
            </a:r>
            <a:r>
              <a:rPr lang="en-US" altLang="zh-CN" sz="1600" strike="noStrike" noProof="1">
                <a:latin typeface="Consolas" panose="020B0609020204030204" charset="0"/>
              </a:rPr>
              <a:t>#</a:t>
            </a:r>
            <a:r>
              <a:rPr lang="zh-CN" altLang="en-US" sz="1600" strike="noStrike" noProof="1">
                <a:latin typeface="Consolas" panose="020B0609020204030204" charset="0"/>
              </a:rPr>
              <a:t>只关心整商，不关心余数，</a:t>
            </a:r>
          </a:p>
          <a:p>
            <a:pPr marL="0" indent="0">
              <a:spcBef>
                <a:spcPts val="0"/>
              </a:spcBef>
              <a:buNone/>
            </a:pPr>
            <a:r>
              <a:rPr lang="zh-CN" altLang="en-US" sz="1600" strike="noStrike" noProof="1">
                <a:latin typeface="Consolas" panose="020B0609020204030204" charset="0"/>
              </a:rPr>
              <a:t>                                   </a:t>
            </a:r>
            <a:r>
              <a:rPr lang="en-US" altLang="zh-CN" sz="1600" strike="noStrike" noProof="1">
                <a:latin typeface="Consolas" panose="020B0609020204030204" charset="0"/>
              </a:rPr>
              <a:t>#</a:t>
            </a:r>
            <a:r>
              <a:rPr lang="zh-CN" altLang="en-US" sz="1600" strike="noStrike" noProof="1">
                <a:latin typeface="Consolas" panose="020B0609020204030204" charset="0"/>
              </a:rPr>
              <a:t>等价于</a:t>
            </a:r>
            <a:r>
              <a:rPr lang="en-US" altLang="zh-CN" sz="1600" strike="noStrike" noProof="1">
                <a:latin typeface="Consolas" panose="020B0609020204030204" charset="0"/>
              </a:rPr>
              <a:t>a = 60//18</a:t>
            </a:r>
          </a:p>
          <a:p>
            <a:pPr marL="0" indent="0">
              <a:spcBef>
                <a:spcPts val="0"/>
              </a:spcBef>
              <a:buNone/>
            </a:pPr>
            <a:r>
              <a:rPr lang="zh-CN" altLang="en-US" sz="1600" strike="noStrike" noProof="1">
                <a:latin typeface="Consolas" panose="020B0609020204030204" charset="0"/>
              </a:rPr>
              <a:t>&gt;&gt;&gt; a</a:t>
            </a:r>
          </a:p>
          <a:p>
            <a:pPr marL="0" indent="0">
              <a:spcBef>
                <a:spcPts val="0"/>
              </a:spcBef>
              <a:buNone/>
            </a:pPr>
            <a:r>
              <a:rPr lang="zh-CN" altLang="en-US" sz="1600" strike="noStrike" noProof="1">
                <a:solidFill>
                  <a:srgbClr val="00B0F0"/>
                </a:solidFill>
                <a:latin typeface="Consolas" panose="020B0609020204030204" charset="0"/>
              </a:rPr>
              <a:t>3</a:t>
            </a:r>
          </a:p>
        </p:txBody>
      </p:sp>
      <p:sp>
        <p:nvSpPr>
          <p:cNvPr id="39937" name="标题 32769"/>
          <p:cNvSpPr>
            <a:spLocks noGrp="1"/>
          </p:cNvSpPr>
          <p:nvPr>
            <p:ph type="title"/>
          </p:nvPr>
        </p:nvSpPr>
        <p:spPr>
          <a:xfrm>
            <a:off x="13970" y="10956"/>
            <a:ext cx="9116695" cy="900746"/>
          </a:xfrm>
        </p:spPr>
        <p:txBody>
          <a:bodyPr anchor="ctr"/>
          <a:lstStyle/>
          <a:p>
            <a:pPr defTabSz="914400" fontAlgn="base">
              <a:buNone/>
            </a:pPr>
            <a:r>
              <a:rPr lang="en-US" altLang="zh-CN" strike="noStrike" kern="1200" baseline="0" noProof="1">
                <a:effectLst>
                  <a:outerShdw blurRad="38100" dist="38100" dir="2700000">
                    <a:srgbClr val="C0C0C0"/>
                  </a:outerShdw>
                </a:effectLst>
                <a:latin typeface="+mj-lt"/>
                <a:ea typeface="+mj-ea"/>
                <a:cs typeface="+mj-cs"/>
              </a:rPr>
              <a:t>6.1.4  </a:t>
            </a:r>
            <a:r>
              <a:rPr lang="zh-CN" altLang="en-US" strike="noStrike" kern="1200" baseline="0" noProof="1">
                <a:effectLst>
                  <a:outerShdw blurRad="38100" dist="38100" dir="2700000">
                    <a:srgbClr val="C0C0C0"/>
                  </a:outerShdw>
                </a:effectLst>
                <a:latin typeface="+mj-lt"/>
                <a:ea typeface="+mj-ea"/>
                <a:cs typeface="+mj-cs"/>
              </a:rPr>
              <a:t>私有成员与公有成员</a:t>
            </a:r>
          </a:p>
        </p:txBody>
      </p:sp>
      <p:sp>
        <p:nvSpPr>
          <p:cNvPr id="50179" name="Slide Number Placeholder 1"/>
          <p:cNvSpPr>
            <a:spLocks noGrp="1"/>
          </p:cNvSpPr>
          <p:nvPr>
            <p:ph type="sldNum" sz="quarter" idx="12"/>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t>32</a:t>
            </a:fld>
            <a:endParaRPr lang="zh-CN" altLang="en-US" sz="1050" dirty="0">
              <a:latin typeface="Arial" panose="020B0604020202020204" pitchFamily="34" charset="0"/>
              <a:ea typeface="宋体" panose="02010600030101010101" pitchFamily="2" charset="-122"/>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标题 34817"/>
          <p:cNvSpPr>
            <a:spLocks noGrp="1"/>
          </p:cNvSpPr>
          <p:nvPr>
            <p:ph type="title"/>
          </p:nvPr>
        </p:nvSpPr>
        <p:spPr>
          <a:xfrm>
            <a:off x="13970" y="10956"/>
            <a:ext cx="9116695" cy="900746"/>
          </a:xfrm>
        </p:spPr>
        <p:txBody>
          <a:bodyPr anchor="ctr"/>
          <a:lstStyle/>
          <a:p>
            <a:pPr defTabSz="914400" fontAlgn="base">
              <a:buNone/>
            </a:pPr>
            <a:r>
              <a:rPr lang="en-US" altLang="zh-CN" strike="noStrike" kern="1200" baseline="0" noProof="1">
                <a:effectLst>
                  <a:outerShdw blurRad="38100" dist="38100" dir="2700000">
                    <a:srgbClr val="C0C0C0"/>
                  </a:outerShdw>
                </a:effectLst>
                <a:latin typeface="+mj-lt"/>
                <a:ea typeface="+mj-ea"/>
                <a:cs typeface="+mj-cs"/>
              </a:rPr>
              <a:t>6.2  </a:t>
            </a:r>
            <a:r>
              <a:rPr lang="zh-CN" altLang="en-US" strike="noStrike" kern="1200" baseline="0" noProof="1">
                <a:effectLst>
                  <a:outerShdw blurRad="38100" dist="38100" dir="2700000">
                    <a:srgbClr val="C0C0C0"/>
                  </a:outerShdw>
                </a:effectLst>
                <a:latin typeface="+mj-lt"/>
                <a:ea typeface="+mj-ea"/>
                <a:cs typeface="+mj-cs"/>
              </a:rPr>
              <a:t>方法</a:t>
            </a:r>
          </a:p>
        </p:txBody>
      </p:sp>
      <p:sp>
        <p:nvSpPr>
          <p:cNvPr id="51202" name="文本占位符 34818"/>
          <p:cNvSpPr>
            <a:spLocks noGrp="1"/>
          </p:cNvSpPr>
          <p:nvPr>
            <p:ph idx="1"/>
          </p:nvPr>
        </p:nvSpPr>
        <p:spPr>
          <a:xfrm>
            <a:off x="457200" y="1200359"/>
            <a:ext cx="8229600" cy="3715399"/>
          </a:xfrm>
        </p:spPr>
        <p:txBody>
          <a:bodyPr anchor="t"/>
          <a:lstStyle/>
          <a:p>
            <a:pPr defTabSz="914400">
              <a:lnSpc>
                <a:spcPct val="120000"/>
              </a:lnSpc>
              <a:spcBef>
                <a:spcPct val="0"/>
              </a:spcBef>
              <a:buSzPct val="90000"/>
              <a:buFont typeface="Wingdings" panose="05000000000000000000" charset="0"/>
              <a:buChar char="§"/>
            </a:pPr>
            <a:r>
              <a:rPr lang="zh-CN" altLang="en-US" sz="1800" dirty="0" smtClean="0"/>
              <a:t>在</a:t>
            </a:r>
            <a:r>
              <a:rPr lang="zh-CN" altLang="en-US" sz="1800" dirty="0"/>
              <a:t>类中定义的方法可以粗略分为四大类：</a:t>
            </a:r>
            <a:r>
              <a:rPr lang="zh-CN" altLang="en-US" sz="1800" dirty="0">
                <a:solidFill>
                  <a:srgbClr val="FF0000"/>
                </a:solidFill>
              </a:rPr>
              <a:t>公有方法</a:t>
            </a:r>
            <a:r>
              <a:rPr lang="zh-CN" altLang="en-US" sz="1800" dirty="0"/>
              <a:t>、</a:t>
            </a:r>
            <a:r>
              <a:rPr lang="zh-CN" altLang="en-US" sz="1800" dirty="0">
                <a:solidFill>
                  <a:srgbClr val="FF0000"/>
                </a:solidFill>
              </a:rPr>
              <a:t>私有方法</a:t>
            </a:r>
            <a:r>
              <a:rPr lang="zh-CN" altLang="en-US" sz="1800" dirty="0"/>
              <a:t>、</a:t>
            </a:r>
            <a:r>
              <a:rPr lang="zh-CN" altLang="en-US" sz="1800" dirty="0">
                <a:solidFill>
                  <a:srgbClr val="FF0000"/>
                </a:solidFill>
              </a:rPr>
              <a:t>静态方法</a:t>
            </a:r>
            <a:r>
              <a:rPr lang="zh-CN" altLang="en-US" sz="1800" dirty="0"/>
              <a:t>和</a:t>
            </a:r>
            <a:r>
              <a:rPr lang="zh-CN" altLang="en-US" sz="1800" dirty="0">
                <a:solidFill>
                  <a:srgbClr val="FF0000"/>
                </a:solidFill>
              </a:rPr>
              <a:t>类方法</a:t>
            </a:r>
            <a:r>
              <a:rPr lang="zh-CN" altLang="en-US" sz="1800" dirty="0" smtClean="0"/>
              <a:t>。</a:t>
            </a:r>
            <a:r>
              <a:rPr lang="zh-CN" altLang="en-US" sz="1800" b="1" dirty="0" smtClean="0">
                <a:solidFill>
                  <a:srgbClr val="FF0000"/>
                </a:solidFill>
              </a:rPr>
              <a:t>实例方法</a:t>
            </a:r>
            <a:r>
              <a:rPr lang="en-US" altLang="zh-CN" sz="1800" b="1" dirty="0" smtClean="0">
                <a:solidFill>
                  <a:srgbClr val="FF0000"/>
                </a:solidFill>
              </a:rPr>
              <a:t>(</a:t>
            </a:r>
            <a:r>
              <a:rPr lang="zh-CN" altLang="en-US" sz="1800" b="1" dirty="0" smtClean="0">
                <a:solidFill>
                  <a:srgbClr val="FF0000"/>
                </a:solidFill>
              </a:rPr>
              <a:t>公有方法和私有方法</a:t>
            </a:r>
            <a:r>
              <a:rPr lang="en-US" altLang="zh-CN" sz="1800" b="1" dirty="0" smtClean="0">
                <a:solidFill>
                  <a:srgbClr val="FF0000"/>
                </a:solidFill>
              </a:rPr>
              <a:t>)</a:t>
            </a:r>
            <a:r>
              <a:rPr lang="zh-CN" altLang="en-US" sz="1800" b="1" dirty="0" smtClean="0">
                <a:solidFill>
                  <a:srgbClr val="FF0000"/>
                </a:solidFill>
              </a:rPr>
              <a:t>一般</a:t>
            </a:r>
            <a:r>
              <a:rPr lang="zh-CN" altLang="en-US" sz="1800" b="1" dirty="0">
                <a:solidFill>
                  <a:srgbClr val="FF0000"/>
                </a:solidFill>
              </a:rPr>
              <a:t>指与特定实例绑定的函数，</a:t>
            </a:r>
            <a:r>
              <a:rPr lang="zh-CN" altLang="en-US" sz="1800" dirty="0"/>
              <a:t>通过对象调用方法时，对象本身将被作为第一个参数自动传递</a:t>
            </a:r>
            <a:r>
              <a:rPr lang="zh-CN" altLang="en-US" sz="1800" dirty="0" smtClean="0"/>
              <a:t>过去。</a:t>
            </a:r>
            <a:endParaRPr lang="zh-CN" altLang="en-US" sz="1800" dirty="0"/>
          </a:p>
          <a:p>
            <a:pPr defTabSz="914400">
              <a:lnSpc>
                <a:spcPct val="150000"/>
              </a:lnSpc>
              <a:spcBef>
                <a:spcPts val="600"/>
              </a:spcBef>
              <a:spcAft>
                <a:spcPts val="600"/>
              </a:spcAft>
              <a:buSzPct val="90000"/>
              <a:buFont typeface="Wingdings" panose="05000000000000000000" charset="0"/>
              <a:buChar char="ü"/>
            </a:pPr>
            <a:r>
              <a:rPr lang="zh-CN" altLang="en-US" sz="1600" dirty="0">
                <a:solidFill>
                  <a:srgbClr val="FF0000"/>
                </a:solidFill>
              </a:rPr>
              <a:t>私有方法的名字以两个下划线“</a:t>
            </a:r>
            <a:r>
              <a:rPr lang="en-US" altLang="zh-CN" sz="1600" dirty="0">
                <a:solidFill>
                  <a:srgbClr val="FF0000"/>
                </a:solidFill>
              </a:rPr>
              <a:t>__”</a:t>
            </a:r>
            <a:r>
              <a:rPr lang="zh-CN" altLang="en-US" sz="1600" dirty="0">
                <a:solidFill>
                  <a:srgbClr val="FF0000"/>
                </a:solidFill>
              </a:rPr>
              <a:t>开始</a:t>
            </a:r>
            <a:r>
              <a:rPr lang="zh-CN" altLang="en-US" sz="1600" dirty="0"/>
              <a:t>，每个对象都有自己的公有方法和私有方法，</a:t>
            </a:r>
            <a:r>
              <a:rPr lang="zh-CN" altLang="en-US" sz="1600" b="1" dirty="0"/>
              <a:t>在这两类方法中</a:t>
            </a:r>
            <a:r>
              <a:rPr lang="zh-CN" altLang="en-US" sz="1600" b="1" dirty="0">
                <a:solidFill>
                  <a:srgbClr val="FF0000"/>
                </a:solidFill>
              </a:rPr>
              <a:t>可以访问属于类和对象的成员</a:t>
            </a:r>
            <a:r>
              <a:rPr lang="zh-CN" altLang="en-US" sz="1600" dirty="0"/>
              <a:t>；</a:t>
            </a:r>
          </a:p>
          <a:p>
            <a:pPr defTabSz="914400">
              <a:lnSpc>
                <a:spcPct val="150000"/>
              </a:lnSpc>
              <a:spcBef>
                <a:spcPts val="600"/>
              </a:spcBef>
              <a:spcAft>
                <a:spcPts val="600"/>
              </a:spcAft>
              <a:buSzPct val="90000"/>
              <a:buFont typeface="Wingdings" panose="05000000000000000000" charset="0"/>
              <a:buChar char="ü"/>
            </a:pPr>
            <a:r>
              <a:rPr lang="zh-CN" altLang="en-US" sz="1600" dirty="0" smtClean="0">
                <a:solidFill>
                  <a:srgbClr val="FF0000"/>
                </a:solidFill>
              </a:rPr>
              <a:t>公有方法调用：公有</a:t>
            </a:r>
            <a:r>
              <a:rPr lang="zh-CN" altLang="en-US" sz="1600" dirty="0">
                <a:solidFill>
                  <a:srgbClr val="FF0000"/>
                </a:solidFill>
              </a:rPr>
              <a:t>方法通过对象名直接调用</a:t>
            </a:r>
            <a:r>
              <a:rPr lang="zh-CN" altLang="en-US" sz="1600" dirty="0" smtClean="0">
                <a:solidFill>
                  <a:srgbClr val="FF0000"/>
                </a:solidFill>
              </a:rPr>
              <a:t>，</a:t>
            </a:r>
            <a:r>
              <a:rPr lang="zh-CN" altLang="en-US" sz="1600" dirty="0">
                <a:solidFill>
                  <a:srgbClr val="FF0000"/>
                </a:solidFill>
              </a:rPr>
              <a:t>也</a:t>
            </a:r>
            <a:r>
              <a:rPr lang="zh-CN" altLang="en-US" sz="1600" dirty="0" smtClean="0">
                <a:solidFill>
                  <a:srgbClr val="FF0000"/>
                </a:solidFill>
              </a:rPr>
              <a:t>可以通过类名来调用，但是如果</a:t>
            </a:r>
            <a:r>
              <a:rPr lang="zh-CN" altLang="en-US" sz="1600" dirty="0">
                <a:solidFill>
                  <a:srgbClr val="FF0000"/>
                </a:solidFill>
              </a:rPr>
              <a:t>通过类名来调用属于对象的公有方法，</a:t>
            </a:r>
            <a:r>
              <a:rPr lang="zh-CN" altLang="en-US" sz="1600" b="1" dirty="0">
                <a:solidFill>
                  <a:srgbClr val="FF0000"/>
                </a:solidFill>
              </a:rPr>
              <a:t>需要显式为该方法的</a:t>
            </a:r>
            <a:r>
              <a:rPr lang="en-US" altLang="zh-CN" sz="1600" b="1" dirty="0">
                <a:solidFill>
                  <a:srgbClr val="FF0000"/>
                </a:solidFill>
              </a:rPr>
              <a:t>self</a:t>
            </a:r>
            <a:r>
              <a:rPr lang="zh-CN" altLang="en-US" sz="1600" b="1" dirty="0">
                <a:solidFill>
                  <a:srgbClr val="FF0000"/>
                </a:solidFill>
              </a:rPr>
              <a:t>参数传递一个对象名，用来明确指定访问哪个对象的数据</a:t>
            </a:r>
            <a:r>
              <a:rPr lang="zh-CN" altLang="en-US" sz="1600" b="1" dirty="0" smtClean="0">
                <a:solidFill>
                  <a:srgbClr val="FF0000"/>
                </a:solidFill>
              </a:rPr>
              <a:t>成员</a:t>
            </a:r>
            <a:r>
              <a:rPr lang="zh-CN" altLang="en-US" sz="1600" dirty="0" smtClean="0"/>
              <a:t>。</a:t>
            </a:r>
            <a:endParaRPr lang="zh-CN" altLang="en-US" sz="1600" dirty="0"/>
          </a:p>
          <a:p>
            <a:pPr defTabSz="914400">
              <a:lnSpc>
                <a:spcPct val="150000"/>
              </a:lnSpc>
              <a:spcBef>
                <a:spcPts val="600"/>
              </a:spcBef>
              <a:spcAft>
                <a:spcPts val="600"/>
              </a:spcAft>
              <a:buSzPct val="90000"/>
              <a:buFont typeface="Wingdings" panose="05000000000000000000" charset="0"/>
              <a:buChar char="ü"/>
            </a:pPr>
            <a:r>
              <a:rPr lang="zh-CN" altLang="en-US" sz="1600" dirty="0" smtClean="0">
                <a:solidFill>
                  <a:srgbClr val="FF0000"/>
                </a:solidFill>
              </a:rPr>
              <a:t>私有</a:t>
            </a:r>
            <a:r>
              <a:rPr lang="zh-CN" altLang="en-US" sz="1600" dirty="0">
                <a:solidFill>
                  <a:srgbClr val="FF0000"/>
                </a:solidFill>
              </a:rPr>
              <a:t>方法不能通过对象名</a:t>
            </a:r>
            <a:r>
              <a:rPr lang="zh-CN" altLang="en-US" sz="1600" b="1" dirty="0">
                <a:solidFill>
                  <a:srgbClr val="FF0000"/>
                </a:solidFill>
              </a:rPr>
              <a:t>直接</a:t>
            </a:r>
            <a:r>
              <a:rPr lang="zh-CN" altLang="en-US" sz="1600" dirty="0">
                <a:solidFill>
                  <a:srgbClr val="FF0000"/>
                </a:solidFill>
              </a:rPr>
              <a:t>调用，只能在属于对象的方法中通过</a:t>
            </a:r>
            <a:r>
              <a:rPr lang="en-US" altLang="zh-CN" sz="1600" dirty="0">
                <a:solidFill>
                  <a:srgbClr val="FF0000"/>
                </a:solidFill>
              </a:rPr>
              <a:t>self</a:t>
            </a:r>
            <a:r>
              <a:rPr lang="zh-CN" altLang="en-US" sz="1600" dirty="0">
                <a:solidFill>
                  <a:srgbClr val="FF0000"/>
                </a:solidFill>
              </a:rPr>
              <a:t>调用或在外部通过</a:t>
            </a:r>
            <a:r>
              <a:rPr lang="en-US" altLang="zh-CN" sz="1600" dirty="0">
                <a:solidFill>
                  <a:srgbClr val="FF0000"/>
                </a:solidFill>
              </a:rPr>
              <a:t>Python</a:t>
            </a:r>
            <a:r>
              <a:rPr lang="zh-CN" altLang="en-US" sz="1600" dirty="0">
                <a:solidFill>
                  <a:srgbClr val="FF0000"/>
                </a:solidFill>
              </a:rPr>
              <a:t>支持的特殊方式来调用</a:t>
            </a:r>
            <a:r>
              <a:rPr lang="zh-CN" altLang="en-US" sz="1600" dirty="0" smtClean="0"/>
              <a:t>。</a:t>
            </a:r>
            <a:endParaRPr lang="zh-CN" altLang="en-US" sz="1600" dirty="0"/>
          </a:p>
        </p:txBody>
      </p:sp>
      <p:sp>
        <p:nvSpPr>
          <p:cNvPr id="51203" name="Slide Number Placeholder 1"/>
          <p:cNvSpPr>
            <a:spLocks noGrp="1"/>
          </p:cNvSpPr>
          <p:nvPr>
            <p:ph type="sldNum" sz="quarter" idx="12"/>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t>33</a:t>
            </a:fld>
            <a:endParaRPr lang="zh-CN" altLang="en-US" sz="1050" dirty="0">
              <a:latin typeface="Arial" panose="020B0604020202020204" pitchFamily="34" charset="0"/>
              <a:ea typeface="宋体" panose="02010600030101010101" pitchFamily="2" charset="-122"/>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970" y="10956"/>
            <a:ext cx="9116695" cy="900746"/>
          </a:xfrm>
        </p:spPr>
        <p:txBody>
          <a:bodyPr/>
          <a:lstStyle/>
          <a:p>
            <a:pPr fontAlgn="base"/>
            <a:r>
              <a:rPr lang="en-US" altLang="zh-CN" strike="noStrike" noProof="1">
                <a:effectLst>
                  <a:outerShdw blurRad="38100" dist="38100" dir="2700000">
                    <a:srgbClr val="C0C0C0"/>
                  </a:outerShdw>
                </a:effectLst>
                <a:sym typeface="+mn-ea"/>
              </a:rPr>
              <a:t>6.2  </a:t>
            </a:r>
            <a:r>
              <a:rPr lang="zh-CN" altLang="en-US" strike="noStrike" noProof="1">
                <a:effectLst>
                  <a:outerShdw blurRad="38100" dist="38100" dir="2700000">
                    <a:srgbClr val="C0C0C0"/>
                  </a:outerShdw>
                </a:effectLst>
                <a:sym typeface="+mn-ea"/>
              </a:rPr>
              <a:t>方法</a:t>
            </a:r>
            <a:endParaRPr lang="zh-CN" altLang="en-US" strike="noStrike" noProof="1"/>
          </a:p>
        </p:txBody>
      </p:sp>
      <p:sp>
        <p:nvSpPr>
          <p:cNvPr id="52226" name="内容占位符 2"/>
          <p:cNvSpPr>
            <a:spLocks noGrp="1"/>
          </p:cNvSpPr>
          <p:nvPr>
            <p:ph idx="1"/>
          </p:nvPr>
        </p:nvSpPr>
        <p:spPr/>
        <p:txBody>
          <a:bodyPr anchor="t"/>
          <a:lstStyle/>
          <a:p>
            <a:pPr marL="285750" indent="-285750" defTabSz="914400">
              <a:lnSpc>
                <a:spcPct val="150000"/>
              </a:lnSpc>
              <a:spcBef>
                <a:spcPts val="600"/>
              </a:spcBef>
              <a:spcAft>
                <a:spcPts val="600"/>
              </a:spcAft>
              <a:buSzPct val="90000"/>
              <a:buFont typeface="Wingdings" panose="05000000000000000000" charset="0"/>
              <a:buChar char="ü"/>
            </a:pPr>
            <a:r>
              <a:rPr lang="zh-CN" altLang="en-US" sz="1600" dirty="0" smtClean="0"/>
              <a:t>语法特点 </a:t>
            </a:r>
            <a:r>
              <a:rPr lang="en-US" altLang="zh-CN" sz="1600" dirty="0"/>
              <a:t>@</a:t>
            </a:r>
            <a:r>
              <a:rPr lang="en-US" altLang="zh-CN" sz="1600" dirty="0" err="1"/>
              <a:t>classmethod</a:t>
            </a:r>
            <a:r>
              <a:rPr lang="en-US" altLang="zh-CN" sz="1600" dirty="0"/>
              <a:t> </a:t>
            </a:r>
            <a:r>
              <a:rPr lang="zh-CN" altLang="en-US" sz="1600" dirty="0"/>
              <a:t>修饰的方法为类方法；采用 </a:t>
            </a:r>
            <a:r>
              <a:rPr lang="en-US" altLang="zh-CN" sz="1600" dirty="0"/>
              <a:t>@</a:t>
            </a:r>
            <a:r>
              <a:rPr lang="en-US" altLang="zh-CN" sz="1600" dirty="0" err="1"/>
              <a:t>staticmethod</a:t>
            </a:r>
            <a:r>
              <a:rPr lang="en-US" altLang="zh-CN" sz="1600" dirty="0"/>
              <a:t> </a:t>
            </a:r>
            <a:r>
              <a:rPr lang="zh-CN" altLang="en-US" sz="1600" dirty="0"/>
              <a:t>修饰的方法为静态方法；不用任何修改的方法为实例方法。</a:t>
            </a:r>
            <a:r>
              <a:rPr lang="zh-CN" altLang="en-US" sz="1600" b="1" dirty="0">
                <a:solidFill>
                  <a:srgbClr val="FF0000"/>
                </a:solidFill>
              </a:rPr>
              <a:t>静态方法和类方法不属于任何实例，不会绑定到任何实例，</a:t>
            </a:r>
            <a:r>
              <a:rPr lang="zh-CN" altLang="en-US" sz="1600" dirty="0"/>
              <a:t>当然也不依赖于任何实例的状态</a:t>
            </a:r>
            <a:r>
              <a:rPr lang="zh-CN" altLang="en-US" sz="1600" dirty="0" smtClean="0"/>
              <a:t>。</a:t>
            </a:r>
            <a:endParaRPr lang="zh-CN" altLang="en-US" sz="1600" dirty="0"/>
          </a:p>
          <a:p>
            <a:pPr marL="285750" indent="-285750" defTabSz="914400">
              <a:lnSpc>
                <a:spcPct val="150000"/>
              </a:lnSpc>
              <a:spcBef>
                <a:spcPts val="600"/>
              </a:spcBef>
              <a:spcAft>
                <a:spcPts val="600"/>
              </a:spcAft>
              <a:buSzPct val="90000"/>
              <a:buFont typeface="Wingdings" panose="05000000000000000000" charset="0"/>
              <a:buChar char="ü"/>
            </a:pPr>
            <a:r>
              <a:rPr lang="zh-CN" altLang="en-US" sz="1600" dirty="0" smtClean="0">
                <a:solidFill>
                  <a:srgbClr val="FF0000"/>
                </a:solidFill>
              </a:rPr>
              <a:t>静态</a:t>
            </a:r>
            <a:r>
              <a:rPr lang="zh-CN" altLang="en-US" sz="1600" dirty="0">
                <a:solidFill>
                  <a:srgbClr val="FF0000"/>
                </a:solidFill>
              </a:rPr>
              <a:t>方法和类方法都可以通过类名和对象名调用</a:t>
            </a:r>
            <a:r>
              <a:rPr lang="zh-CN" altLang="en-US" sz="1600" dirty="0"/>
              <a:t>，但</a:t>
            </a:r>
            <a:r>
              <a:rPr lang="zh-CN" altLang="en-US" sz="1600" b="1" dirty="0">
                <a:solidFill>
                  <a:srgbClr val="FF0000"/>
                </a:solidFill>
              </a:rPr>
              <a:t>不能直接访问属于对象的成员，只能访问属于类的成员</a:t>
            </a:r>
            <a:r>
              <a:rPr lang="zh-CN" altLang="en-US" sz="1600" b="1" dirty="0" smtClean="0"/>
              <a:t>。</a:t>
            </a:r>
            <a:r>
              <a:rPr lang="zh-CN" altLang="en-US" sz="1600" dirty="0" smtClean="0">
                <a:solidFill>
                  <a:srgbClr val="FF0000"/>
                </a:solidFill>
              </a:rPr>
              <a:t>静态</a:t>
            </a:r>
            <a:r>
              <a:rPr lang="zh-CN" altLang="en-US" sz="1600" dirty="0">
                <a:solidFill>
                  <a:srgbClr val="FF0000"/>
                </a:solidFill>
              </a:rPr>
              <a:t>方法可以没有参数</a:t>
            </a:r>
            <a:r>
              <a:rPr lang="zh-CN" altLang="en-US" sz="1600" dirty="0"/>
              <a:t>。</a:t>
            </a:r>
          </a:p>
          <a:p>
            <a:pPr marL="285750" indent="-285750" defTabSz="914400">
              <a:lnSpc>
                <a:spcPct val="150000"/>
              </a:lnSpc>
              <a:spcBef>
                <a:spcPts val="600"/>
              </a:spcBef>
              <a:spcAft>
                <a:spcPts val="600"/>
              </a:spcAft>
              <a:buSzPct val="90000"/>
              <a:buFont typeface="Wingdings" panose="05000000000000000000" charset="0"/>
              <a:buChar char="ü"/>
            </a:pPr>
            <a:r>
              <a:rPr lang="en-US" altLang="zh-CN" sz="1600" dirty="0">
                <a:solidFill>
                  <a:srgbClr val="FF0000"/>
                </a:solidFill>
              </a:rPr>
              <a:t>Python </a:t>
            </a:r>
            <a:r>
              <a:rPr lang="zh-CN" altLang="en-US" sz="1600" dirty="0">
                <a:solidFill>
                  <a:srgbClr val="FF0000"/>
                </a:solidFill>
              </a:rPr>
              <a:t>类</a:t>
            </a:r>
            <a:r>
              <a:rPr lang="zh-CN" altLang="en-US" sz="1600" dirty="0"/>
              <a:t>方法和实例方法相似，</a:t>
            </a:r>
            <a:r>
              <a:rPr lang="zh-CN" altLang="en-US" sz="1600" dirty="0">
                <a:solidFill>
                  <a:srgbClr val="FF0000"/>
                </a:solidFill>
              </a:rPr>
              <a:t>它最少也要包含一个参数，只不过类方法中通常将其命名为 </a:t>
            </a:r>
            <a:r>
              <a:rPr lang="en-US" altLang="zh-CN" sz="1600" dirty="0" err="1">
                <a:solidFill>
                  <a:srgbClr val="FF0000"/>
                </a:solidFill>
              </a:rPr>
              <a:t>cls</a:t>
            </a:r>
            <a:r>
              <a:rPr lang="zh-CN" altLang="en-US" sz="1600" dirty="0">
                <a:solidFill>
                  <a:srgbClr val="FF0000"/>
                </a:solidFill>
              </a:rPr>
              <a:t>，</a:t>
            </a:r>
            <a:r>
              <a:rPr lang="en-US" altLang="zh-CN" sz="1600" dirty="0">
                <a:solidFill>
                  <a:srgbClr val="FF0000"/>
                </a:solidFill>
              </a:rPr>
              <a:t>Python </a:t>
            </a:r>
            <a:r>
              <a:rPr lang="zh-CN" altLang="en-US" sz="1600" dirty="0">
                <a:solidFill>
                  <a:srgbClr val="FF0000"/>
                </a:solidFill>
              </a:rPr>
              <a:t>会自动将类本身绑定给 </a:t>
            </a:r>
            <a:r>
              <a:rPr lang="en-US" altLang="zh-CN" sz="1600" dirty="0" err="1">
                <a:solidFill>
                  <a:srgbClr val="FF0000"/>
                </a:solidFill>
              </a:rPr>
              <a:t>cls</a:t>
            </a:r>
            <a:r>
              <a:rPr lang="en-US" altLang="zh-CN" sz="1600" dirty="0">
                <a:solidFill>
                  <a:srgbClr val="FF0000"/>
                </a:solidFill>
              </a:rPr>
              <a:t> </a:t>
            </a:r>
            <a:r>
              <a:rPr lang="zh-CN" altLang="en-US" sz="1600" dirty="0">
                <a:solidFill>
                  <a:srgbClr val="FF0000"/>
                </a:solidFill>
              </a:rPr>
              <a:t>参数</a:t>
            </a:r>
            <a:r>
              <a:rPr lang="zh-CN" altLang="en-US" sz="1600" dirty="0"/>
              <a:t>（注意，绑定的不是类对象）。也就是说，我们在调用类方法时，无需显式为 </a:t>
            </a:r>
            <a:r>
              <a:rPr lang="en-US" altLang="zh-CN" sz="1600" dirty="0" err="1"/>
              <a:t>cls</a:t>
            </a:r>
            <a:r>
              <a:rPr lang="en-US" altLang="zh-CN" sz="1600" dirty="0"/>
              <a:t> </a:t>
            </a:r>
            <a:r>
              <a:rPr lang="zh-CN" altLang="en-US" sz="1600" dirty="0"/>
              <a:t>参数传参。</a:t>
            </a:r>
          </a:p>
        </p:txBody>
      </p:sp>
      <p:sp>
        <p:nvSpPr>
          <p:cNvPr id="52227" name="Slide Number Placeholder 2"/>
          <p:cNvSpPr>
            <a:spLocks noGrp="1"/>
          </p:cNvSpPr>
          <p:nvPr>
            <p:ph type="sldNum" sz="quarter" idx="12"/>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t>34</a:t>
            </a:fld>
            <a:endParaRPr lang="zh-CN" altLang="en-US" sz="1050" dirty="0">
              <a:latin typeface="Arial" panose="020B0604020202020204" pitchFamily="34" charset="0"/>
              <a:ea typeface="宋体" panose="02010600030101010101" pitchFamily="2" charset="-122"/>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Content Placeholder 2"/>
          <p:cNvSpPr>
            <a:spLocks noGrp="1"/>
          </p:cNvSpPr>
          <p:nvPr>
            <p:ph idx="1"/>
          </p:nvPr>
        </p:nvSpPr>
        <p:spPr>
          <a:xfrm>
            <a:off x="324485" y="1082675"/>
            <a:ext cx="7334250" cy="3395345"/>
          </a:xfrm>
        </p:spPr>
        <p:txBody>
          <a:bodyPr anchor="t"/>
          <a:lstStyle/>
          <a:p>
            <a:pPr marL="0" indent="0">
              <a:spcBef>
                <a:spcPts val="0"/>
              </a:spcBef>
              <a:buNone/>
            </a:pPr>
            <a:r>
              <a:rPr lang="en-US" altLang="en-US" sz="1400" dirty="0">
                <a:latin typeface="Consolas" panose="020B0609020204030204" charset="0"/>
                <a:cs typeface="Consolas" panose="020B0609020204030204" charset="0"/>
              </a:rPr>
              <a:t>&gt;&gt;&gt; class Root:</a:t>
            </a:r>
          </a:p>
          <a:p>
            <a:pPr marL="0" indent="0">
              <a:spcBef>
                <a:spcPts val="0"/>
              </a:spcBef>
              <a:buNone/>
            </a:pPr>
            <a:r>
              <a:rPr lang="en-US" altLang="en-US" sz="1400" dirty="0">
                <a:latin typeface="Consolas" panose="020B0609020204030204" charset="0"/>
                <a:cs typeface="Consolas" panose="020B0609020204030204" charset="0"/>
              </a:rPr>
              <a:t>    __total = 0</a:t>
            </a:r>
          </a:p>
          <a:p>
            <a:pPr marL="0" indent="0">
              <a:spcBef>
                <a:spcPts val="0"/>
              </a:spcBef>
              <a:buNone/>
            </a:pPr>
            <a:r>
              <a:rPr lang="en-US" altLang="en-US" sz="1400" dirty="0">
                <a:latin typeface="Consolas" panose="020B0609020204030204" charset="0"/>
                <a:cs typeface="Consolas" panose="020B0609020204030204" charset="0"/>
              </a:rPr>
              <a:t>    </a:t>
            </a:r>
            <a:r>
              <a:rPr lang="en-US" altLang="en-US" sz="1400" dirty="0" err="1">
                <a:latin typeface="Consolas" panose="020B0609020204030204" charset="0"/>
                <a:cs typeface="Consolas" panose="020B0609020204030204" charset="0"/>
              </a:rPr>
              <a:t>def</a:t>
            </a:r>
            <a:r>
              <a:rPr lang="en-US" altLang="en-US" sz="1400" dirty="0">
                <a:latin typeface="Consolas" panose="020B0609020204030204" charset="0"/>
                <a:cs typeface="Consolas" panose="020B0609020204030204" charset="0"/>
              </a:rPr>
              <a:t> __</a:t>
            </a:r>
            <a:r>
              <a:rPr lang="en-US" altLang="en-US" sz="1400" dirty="0" err="1">
                <a:latin typeface="Consolas" panose="020B0609020204030204" charset="0"/>
                <a:cs typeface="Consolas" panose="020B0609020204030204" charset="0"/>
              </a:rPr>
              <a:t>init</a:t>
            </a:r>
            <a:r>
              <a:rPr lang="en-US" altLang="en-US" sz="1400" dirty="0">
                <a:latin typeface="Consolas" panose="020B0609020204030204" charset="0"/>
                <a:cs typeface="Consolas" panose="020B0609020204030204" charset="0"/>
              </a:rPr>
              <a:t>__(self, v):    #</a:t>
            </a:r>
            <a:r>
              <a:rPr lang="en-US" altLang="en-US" sz="1400" dirty="0" err="1">
                <a:latin typeface="Consolas" panose="020B0609020204030204" charset="0"/>
                <a:cs typeface="Consolas" panose="020B0609020204030204" charset="0"/>
              </a:rPr>
              <a:t>构造</a:t>
            </a:r>
            <a:r>
              <a:rPr lang="zh-CN" altLang="en-US" sz="1400" dirty="0" smtClean="0">
                <a:latin typeface="Consolas" panose="020B0609020204030204" charset="0"/>
                <a:cs typeface="Consolas" panose="020B0609020204030204" charset="0"/>
              </a:rPr>
              <a:t>方法，实际也是实例方法</a:t>
            </a:r>
            <a:endParaRPr lang="zh-CN" altLang="en-US" sz="1400" dirty="0">
              <a:latin typeface="Consolas" panose="020B0609020204030204" charset="0"/>
              <a:cs typeface="Consolas" panose="020B0609020204030204" charset="0"/>
            </a:endParaRPr>
          </a:p>
          <a:p>
            <a:pPr marL="0" indent="0">
              <a:spcBef>
                <a:spcPts val="0"/>
              </a:spcBef>
              <a:buNone/>
            </a:pPr>
            <a:r>
              <a:rPr lang="en-US" altLang="en-US" sz="1400" dirty="0">
                <a:latin typeface="Consolas" panose="020B0609020204030204" charset="0"/>
                <a:cs typeface="Consolas" panose="020B0609020204030204" charset="0"/>
              </a:rPr>
              <a:t>        </a:t>
            </a:r>
            <a:r>
              <a:rPr lang="en-US" altLang="en-US" sz="1400" dirty="0" err="1">
                <a:latin typeface="Consolas" panose="020B0609020204030204" charset="0"/>
                <a:cs typeface="Consolas" panose="020B0609020204030204" charset="0"/>
              </a:rPr>
              <a:t>self.__value</a:t>
            </a:r>
            <a:r>
              <a:rPr lang="en-US" altLang="en-US" sz="1400" dirty="0">
                <a:latin typeface="Consolas" panose="020B0609020204030204" charset="0"/>
                <a:cs typeface="Consolas" panose="020B0609020204030204" charset="0"/>
              </a:rPr>
              <a:t> = v</a:t>
            </a:r>
          </a:p>
          <a:p>
            <a:pPr marL="0" indent="0">
              <a:spcBef>
                <a:spcPts val="0"/>
              </a:spcBef>
              <a:buNone/>
            </a:pPr>
            <a:r>
              <a:rPr lang="en-US" altLang="en-US" sz="1400" dirty="0">
                <a:latin typeface="Consolas" panose="020B0609020204030204" charset="0"/>
                <a:cs typeface="Consolas" panose="020B0609020204030204" charset="0"/>
              </a:rPr>
              <a:t>        </a:t>
            </a:r>
            <a:r>
              <a:rPr lang="en-US" altLang="en-US" sz="1400" dirty="0" err="1">
                <a:latin typeface="Consolas" panose="020B0609020204030204" charset="0"/>
                <a:cs typeface="Consolas" panose="020B0609020204030204" charset="0"/>
              </a:rPr>
              <a:t>Root.__total</a:t>
            </a:r>
            <a:r>
              <a:rPr lang="en-US" altLang="en-US" sz="1400" dirty="0">
                <a:latin typeface="Consolas" panose="020B0609020204030204" charset="0"/>
                <a:cs typeface="Consolas" panose="020B0609020204030204" charset="0"/>
              </a:rPr>
              <a:t> += 1</a:t>
            </a:r>
          </a:p>
          <a:p>
            <a:pPr marL="0" indent="0">
              <a:spcBef>
                <a:spcPts val="0"/>
              </a:spcBef>
              <a:buNone/>
            </a:pPr>
            <a:endParaRPr lang="en-US" altLang="en-US" sz="1400" dirty="0">
              <a:latin typeface="Consolas" panose="020B0609020204030204" charset="0"/>
              <a:cs typeface="Consolas" panose="020B0609020204030204" charset="0"/>
            </a:endParaRPr>
          </a:p>
          <a:p>
            <a:pPr marL="0" indent="0">
              <a:spcBef>
                <a:spcPts val="0"/>
              </a:spcBef>
              <a:buNone/>
            </a:pPr>
            <a:r>
              <a:rPr lang="en-US" altLang="en-US" sz="1400" dirty="0">
                <a:latin typeface="Consolas" panose="020B0609020204030204" charset="0"/>
                <a:cs typeface="Consolas" panose="020B0609020204030204" charset="0"/>
              </a:rPr>
              <a:t>    </a:t>
            </a:r>
            <a:r>
              <a:rPr lang="en-US" altLang="en-US" sz="1400" dirty="0" err="1">
                <a:latin typeface="Consolas" panose="020B0609020204030204" charset="0"/>
                <a:cs typeface="Consolas" panose="020B0609020204030204" charset="0"/>
              </a:rPr>
              <a:t>def</a:t>
            </a:r>
            <a:r>
              <a:rPr lang="en-US" altLang="en-US" sz="1400" dirty="0">
                <a:latin typeface="Consolas" panose="020B0609020204030204" charset="0"/>
                <a:cs typeface="Consolas" panose="020B0609020204030204" charset="0"/>
              </a:rPr>
              <a:t> show(self):           #</a:t>
            </a:r>
            <a:r>
              <a:rPr lang="en-US" altLang="en-US" sz="1400" dirty="0" err="1">
                <a:latin typeface="Consolas" panose="020B0609020204030204" charset="0"/>
                <a:cs typeface="Consolas" panose="020B0609020204030204" charset="0"/>
              </a:rPr>
              <a:t>普通实例方法</a:t>
            </a:r>
            <a:endParaRPr lang="en-US" altLang="en-US" sz="1400" dirty="0">
              <a:latin typeface="Consolas" panose="020B0609020204030204" charset="0"/>
              <a:cs typeface="Consolas" panose="020B0609020204030204" charset="0"/>
            </a:endParaRPr>
          </a:p>
          <a:p>
            <a:pPr marL="0" indent="0">
              <a:spcBef>
                <a:spcPts val="0"/>
              </a:spcBef>
              <a:buNone/>
            </a:pPr>
            <a:r>
              <a:rPr lang="en-US" altLang="en-US" sz="1400" dirty="0">
                <a:latin typeface="Consolas" panose="020B0609020204030204" charset="0"/>
                <a:cs typeface="Consolas" panose="020B0609020204030204" charset="0"/>
              </a:rPr>
              <a:t>        print('</a:t>
            </a:r>
            <a:r>
              <a:rPr lang="en-US" altLang="en-US" sz="1400" dirty="0" err="1">
                <a:latin typeface="Consolas" panose="020B0609020204030204" charset="0"/>
                <a:cs typeface="Consolas" panose="020B0609020204030204" charset="0"/>
              </a:rPr>
              <a:t>self.__value</a:t>
            </a:r>
            <a:r>
              <a:rPr lang="en-US" altLang="en-US" sz="1400" dirty="0">
                <a:latin typeface="Consolas" panose="020B0609020204030204" charset="0"/>
                <a:cs typeface="Consolas" panose="020B0609020204030204" charset="0"/>
              </a:rPr>
              <a:t>:', </a:t>
            </a:r>
            <a:r>
              <a:rPr lang="en-US" altLang="en-US" sz="1400" dirty="0" err="1">
                <a:latin typeface="Consolas" panose="020B0609020204030204" charset="0"/>
                <a:cs typeface="Consolas" panose="020B0609020204030204" charset="0"/>
              </a:rPr>
              <a:t>self.__value</a:t>
            </a:r>
            <a:r>
              <a:rPr lang="en-US" altLang="en-US" sz="1400" dirty="0">
                <a:latin typeface="Consolas" panose="020B0609020204030204" charset="0"/>
                <a:cs typeface="Consolas" panose="020B0609020204030204" charset="0"/>
              </a:rPr>
              <a:t>)</a:t>
            </a:r>
          </a:p>
          <a:p>
            <a:pPr marL="0" indent="0">
              <a:spcBef>
                <a:spcPts val="0"/>
              </a:spcBef>
              <a:buNone/>
            </a:pPr>
            <a:r>
              <a:rPr lang="en-US" altLang="en-US" sz="1400" dirty="0">
                <a:latin typeface="Consolas" panose="020B0609020204030204" charset="0"/>
                <a:cs typeface="Consolas" panose="020B0609020204030204" charset="0"/>
              </a:rPr>
              <a:t>        print('</a:t>
            </a:r>
            <a:r>
              <a:rPr lang="en-US" altLang="en-US" sz="1400" dirty="0" err="1">
                <a:latin typeface="Consolas" panose="020B0609020204030204" charset="0"/>
                <a:cs typeface="Consolas" panose="020B0609020204030204" charset="0"/>
              </a:rPr>
              <a:t>Root.__total</a:t>
            </a:r>
            <a:r>
              <a:rPr lang="en-US" altLang="en-US" sz="1400" dirty="0">
                <a:latin typeface="Consolas" panose="020B0609020204030204" charset="0"/>
                <a:cs typeface="Consolas" panose="020B0609020204030204" charset="0"/>
              </a:rPr>
              <a:t>:', </a:t>
            </a:r>
            <a:r>
              <a:rPr lang="en-US" altLang="en-US" sz="1400" dirty="0" err="1">
                <a:latin typeface="Consolas" panose="020B0609020204030204" charset="0"/>
                <a:cs typeface="Consolas" panose="020B0609020204030204" charset="0"/>
              </a:rPr>
              <a:t>Root.__total</a:t>
            </a:r>
            <a:r>
              <a:rPr lang="en-US" altLang="en-US" sz="1400" dirty="0">
                <a:latin typeface="Consolas" panose="020B0609020204030204" charset="0"/>
                <a:cs typeface="Consolas" panose="020B0609020204030204" charset="0"/>
              </a:rPr>
              <a:t>)</a:t>
            </a:r>
          </a:p>
          <a:p>
            <a:pPr marL="0" indent="0">
              <a:spcBef>
                <a:spcPts val="0"/>
              </a:spcBef>
              <a:buNone/>
            </a:pPr>
            <a:endParaRPr lang="en-US" altLang="en-US" sz="1400" dirty="0">
              <a:latin typeface="Consolas" panose="020B0609020204030204" charset="0"/>
              <a:cs typeface="Consolas" panose="020B0609020204030204" charset="0"/>
            </a:endParaRPr>
          </a:p>
          <a:p>
            <a:pPr marL="0" indent="0">
              <a:spcBef>
                <a:spcPts val="0"/>
              </a:spcBef>
              <a:buNone/>
            </a:pPr>
            <a:r>
              <a:rPr lang="en-US" altLang="en-US" sz="1400" dirty="0">
                <a:latin typeface="Consolas" panose="020B0609020204030204" charset="0"/>
                <a:cs typeface="Consolas" panose="020B0609020204030204" charset="0"/>
              </a:rPr>
              <a:t>    @</a:t>
            </a:r>
            <a:r>
              <a:rPr lang="en-US" altLang="en-US" sz="1400" dirty="0" err="1">
                <a:latin typeface="Consolas" panose="020B0609020204030204" charset="0"/>
                <a:cs typeface="Consolas" panose="020B0609020204030204" charset="0"/>
              </a:rPr>
              <a:t>classmethod</a:t>
            </a:r>
            <a:r>
              <a:rPr lang="en-US" altLang="en-US" sz="1400" dirty="0">
                <a:latin typeface="Consolas" panose="020B0609020204030204" charset="0"/>
                <a:cs typeface="Consolas" panose="020B0609020204030204" charset="0"/>
              </a:rPr>
              <a:t>              #</a:t>
            </a:r>
            <a:r>
              <a:rPr lang="en-US" altLang="en-US" sz="1400" dirty="0" err="1">
                <a:latin typeface="Consolas" panose="020B0609020204030204" charset="0"/>
                <a:cs typeface="Consolas" panose="020B0609020204030204" charset="0"/>
              </a:rPr>
              <a:t>修饰器，声明类方法</a:t>
            </a:r>
            <a:endParaRPr lang="en-US" altLang="en-US" sz="1400" dirty="0">
              <a:latin typeface="Consolas" panose="020B0609020204030204" charset="0"/>
              <a:cs typeface="Consolas" panose="020B0609020204030204" charset="0"/>
            </a:endParaRPr>
          </a:p>
          <a:p>
            <a:pPr marL="0" indent="0">
              <a:spcBef>
                <a:spcPts val="0"/>
              </a:spcBef>
              <a:buNone/>
            </a:pPr>
            <a:r>
              <a:rPr lang="en-US" altLang="en-US" sz="1400" dirty="0">
                <a:latin typeface="Consolas" panose="020B0609020204030204" charset="0"/>
                <a:cs typeface="Consolas" panose="020B0609020204030204" charset="0"/>
              </a:rPr>
              <a:t>    </a:t>
            </a:r>
            <a:r>
              <a:rPr lang="en-US" altLang="en-US" sz="1400" dirty="0" err="1">
                <a:latin typeface="Consolas" panose="020B0609020204030204" charset="0"/>
                <a:cs typeface="Consolas" panose="020B0609020204030204" charset="0"/>
              </a:rPr>
              <a:t>def</a:t>
            </a:r>
            <a:r>
              <a:rPr lang="en-US" altLang="en-US" sz="1400" dirty="0">
                <a:latin typeface="Consolas" panose="020B0609020204030204" charset="0"/>
                <a:cs typeface="Consolas" panose="020B0609020204030204" charset="0"/>
              </a:rPr>
              <a:t> </a:t>
            </a:r>
            <a:r>
              <a:rPr lang="en-US" altLang="en-US" sz="1400" dirty="0" err="1">
                <a:latin typeface="Consolas" panose="020B0609020204030204" charset="0"/>
                <a:cs typeface="Consolas" panose="020B0609020204030204" charset="0"/>
              </a:rPr>
              <a:t>classShowTotal</a:t>
            </a:r>
            <a:r>
              <a:rPr lang="en-US" altLang="en-US" sz="1400" dirty="0">
                <a:latin typeface="Consolas" panose="020B0609020204030204" charset="0"/>
                <a:cs typeface="Consolas" panose="020B0609020204030204" charset="0"/>
              </a:rPr>
              <a:t>(</a:t>
            </a:r>
            <a:r>
              <a:rPr lang="en-US" altLang="en-US" sz="1400" dirty="0" err="1">
                <a:latin typeface="Consolas" panose="020B0609020204030204" charset="0"/>
                <a:cs typeface="Consolas" panose="020B0609020204030204" charset="0"/>
              </a:rPr>
              <a:t>cls</a:t>
            </a:r>
            <a:r>
              <a:rPr lang="en-US" altLang="en-US" sz="1400" dirty="0">
                <a:latin typeface="Consolas" panose="020B0609020204030204" charset="0"/>
                <a:cs typeface="Consolas" panose="020B0609020204030204" charset="0"/>
              </a:rPr>
              <a:t>):  #</a:t>
            </a:r>
            <a:r>
              <a:rPr lang="en-US" altLang="en-US" sz="1400" dirty="0" err="1">
                <a:latin typeface="Consolas" panose="020B0609020204030204" charset="0"/>
                <a:cs typeface="Consolas" panose="020B0609020204030204" charset="0"/>
              </a:rPr>
              <a:t>类方法</a:t>
            </a:r>
            <a:endParaRPr lang="en-US" altLang="en-US" sz="1400" dirty="0">
              <a:latin typeface="Consolas" panose="020B0609020204030204" charset="0"/>
              <a:cs typeface="Consolas" panose="020B0609020204030204" charset="0"/>
            </a:endParaRPr>
          </a:p>
          <a:p>
            <a:pPr marL="0" indent="0">
              <a:spcBef>
                <a:spcPts val="0"/>
              </a:spcBef>
              <a:buNone/>
            </a:pPr>
            <a:r>
              <a:rPr lang="en-US" altLang="en-US" sz="1400" dirty="0">
                <a:latin typeface="Consolas" panose="020B0609020204030204" charset="0"/>
                <a:cs typeface="Consolas" panose="020B0609020204030204" charset="0"/>
              </a:rPr>
              <a:t>        print(</a:t>
            </a:r>
            <a:r>
              <a:rPr lang="en-US" altLang="en-US" sz="1400" dirty="0" err="1">
                <a:latin typeface="Consolas" panose="020B0609020204030204" charset="0"/>
                <a:cs typeface="Consolas" panose="020B0609020204030204" charset="0"/>
              </a:rPr>
              <a:t>cls</a:t>
            </a:r>
            <a:r>
              <a:rPr lang="en-US" altLang="en-US" sz="1400" dirty="0">
                <a:latin typeface="Consolas" panose="020B0609020204030204" charset="0"/>
                <a:cs typeface="Consolas" panose="020B0609020204030204" charset="0"/>
              </a:rPr>
              <a:t>.__total</a:t>
            </a:r>
            <a:r>
              <a:rPr lang="en-US" altLang="en-US" sz="1400" dirty="0" smtClean="0">
                <a:latin typeface="Consolas" panose="020B0609020204030204" charset="0"/>
                <a:cs typeface="Consolas" panose="020B0609020204030204" charset="0"/>
              </a:rPr>
              <a:t>)</a:t>
            </a:r>
          </a:p>
          <a:p>
            <a:pPr marL="0" indent="0">
              <a:spcBef>
                <a:spcPts val="0"/>
              </a:spcBef>
              <a:buNone/>
            </a:pPr>
            <a:endParaRPr lang="en-US" altLang="en-US" sz="1400" dirty="0">
              <a:latin typeface="Consolas" panose="020B0609020204030204" charset="0"/>
              <a:cs typeface="Consolas" panose="020B0609020204030204" charset="0"/>
            </a:endParaRPr>
          </a:p>
          <a:p>
            <a:pPr marL="0" indent="0">
              <a:spcBef>
                <a:spcPts val="0"/>
              </a:spcBef>
              <a:buNone/>
            </a:pPr>
            <a:r>
              <a:rPr lang="en-US" altLang="en-US" sz="1400" dirty="0">
                <a:latin typeface="Consolas" panose="020B0609020204030204" charset="0"/>
                <a:cs typeface="Consolas" panose="020B0609020204030204" charset="0"/>
              </a:rPr>
              <a:t>    @</a:t>
            </a:r>
            <a:r>
              <a:rPr lang="en-US" altLang="en-US" sz="1400" dirty="0" err="1">
                <a:latin typeface="Consolas" panose="020B0609020204030204" charset="0"/>
                <a:cs typeface="Consolas" panose="020B0609020204030204" charset="0"/>
              </a:rPr>
              <a:t>staticmethod</a:t>
            </a:r>
            <a:r>
              <a:rPr lang="en-US" altLang="en-US" sz="1400" dirty="0">
                <a:latin typeface="Consolas" panose="020B0609020204030204" charset="0"/>
                <a:cs typeface="Consolas" panose="020B0609020204030204" charset="0"/>
              </a:rPr>
              <a:t>             #</a:t>
            </a:r>
            <a:r>
              <a:rPr lang="en-US" altLang="en-US" sz="1400" dirty="0" err="1">
                <a:latin typeface="Consolas" panose="020B0609020204030204" charset="0"/>
                <a:cs typeface="Consolas" panose="020B0609020204030204" charset="0"/>
              </a:rPr>
              <a:t>修饰器，</a:t>
            </a:r>
            <a:r>
              <a:rPr lang="en-US" altLang="en-US" sz="1400" dirty="0" err="1" smtClean="0">
                <a:solidFill>
                  <a:srgbClr val="FF0000"/>
                </a:solidFill>
                <a:latin typeface="Consolas" panose="020B0609020204030204" charset="0"/>
                <a:cs typeface="Consolas" panose="020B0609020204030204" charset="0"/>
              </a:rPr>
              <a:t>声明静态方法</a:t>
            </a:r>
            <a:r>
              <a:rPr lang="zh-CN" altLang="en-US" sz="1400" dirty="0" smtClean="0">
                <a:solidFill>
                  <a:srgbClr val="FF0000"/>
                </a:solidFill>
                <a:latin typeface="Consolas" panose="020B0609020204030204" charset="0"/>
                <a:cs typeface="Consolas" panose="020B0609020204030204" charset="0"/>
              </a:rPr>
              <a:t>，</a:t>
            </a:r>
            <a:r>
              <a:rPr lang="zh-CN" altLang="en-US" sz="1400" dirty="0" smtClean="0">
                <a:solidFill>
                  <a:srgbClr val="FF0000"/>
                </a:solidFill>
              </a:rPr>
              <a:t>静态</a:t>
            </a:r>
            <a:r>
              <a:rPr lang="zh-CN" altLang="en-US" sz="1400" dirty="0">
                <a:solidFill>
                  <a:srgbClr val="FF0000"/>
                </a:solidFill>
              </a:rPr>
              <a:t>方法没有类似 </a:t>
            </a:r>
            <a:r>
              <a:rPr lang="en-US" altLang="zh-CN" sz="1400" dirty="0">
                <a:solidFill>
                  <a:srgbClr val="FF0000"/>
                </a:solidFill>
              </a:rPr>
              <a:t>self</a:t>
            </a:r>
            <a:r>
              <a:rPr lang="zh-CN" altLang="en-US" sz="1400" dirty="0">
                <a:solidFill>
                  <a:srgbClr val="FF0000"/>
                </a:solidFill>
              </a:rPr>
              <a:t>、</a:t>
            </a:r>
            <a:r>
              <a:rPr lang="en-US" altLang="zh-CN" sz="1400" dirty="0" err="1">
                <a:solidFill>
                  <a:srgbClr val="FF0000"/>
                </a:solidFill>
              </a:rPr>
              <a:t>cls</a:t>
            </a:r>
            <a:r>
              <a:rPr lang="en-US" altLang="zh-CN" sz="1400" dirty="0">
                <a:solidFill>
                  <a:srgbClr val="FF0000"/>
                </a:solidFill>
              </a:rPr>
              <a:t> </a:t>
            </a:r>
            <a:r>
              <a:rPr lang="zh-CN" altLang="en-US" sz="1400" dirty="0">
                <a:solidFill>
                  <a:srgbClr val="FF0000"/>
                </a:solidFill>
              </a:rPr>
              <a:t>这样的特殊参数，因此 </a:t>
            </a:r>
            <a:r>
              <a:rPr lang="en-US" altLang="zh-CN" sz="1400" dirty="0">
                <a:solidFill>
                  <a:srgbClr val="FF0000"/>
                </a:solidFill>
              </a:rPr>
              <a:t>Python </a:t>
            </a:r>
            <a:r>
              <a:rPr lang="zh-CN" altLang="en-US" sz="1400" dirty="0">
                <a:solidFill>
                  <a:srgbClr val="FF0000"/>
                </a:solidFill>
              </a:rPr>
              <a:t>解释器不会对它包含的参数做任何类或对象的绑定。也正因为如此，</a:t>
            </a:r>
            <a:r>
              <a:rPr lang="zh-CN" altLang="en-US" sz="1400" b="1" dirty="0">
                <a:solidFill>
                  <a:srgbClr val="FF0000"/>
                </a:solidFill>
              </a:rPr>
              <a:t>类的静态方法中</a:t>
            </a:r>
            <a:r>
              <a:rPr lang="zh-CN" altLang="en-US" sz="1400" b="1" dirty="0" smtClean="0">
                <a:solidFill>
                  <a:srgbClr val="FF0000"/>
                </a:solidFill>
              </a:rPr>
              <a:t>无法直接调用</a:t>
            </a:r>
            <a:r>
              <a:rPr lang="zh-CN" altLang="en-US" sz="1400" b="1" dirty="0">
                <a:solidFill>
                  <a:srgbClr val="FF0000"/>
                </a:solidFill>
              </a:rPr>
              <a:t>任何类属性和类方法</a:t>
            </a:r>
            <a:r>
              <a:rPr lang="zh-CN" altLang="en-US" sz="1400" dirty="0" smtClean="0">
                <a:solidFill>
                  <a:srgbClr val="FF0000"/>
                </a:solidFill>
              </a:rPr>
              <a:t>。</a:t>
            </a:r>
            <a:endParaRPr lang="en-US" altLang="en-US" sz="1400" dirty="0">
              <a:solidFill>
                <a:srgbClr val="FF0000"/>
              </a:solidFill>
              <a:latin typeface="Consolas" panose="020B0609020204030204" charset="0"/>
              <a:cs typeface="Consolas" panose="020B0609020204030204" charset="0"/>
            </a:endParaRPr>
          </a:p>
          <a:p>
            <a:pPr marL="0" indent="0">
              <a:spcBef>
                <a:spcPts val="0"/>
              </a:spcBef>
              <a:buNone/>
            </a:pPr>
            <a:r>
              <a:rPr lang="en-US" altLang="en-US" sz="1400" dirty="0">
                <a:latin typeface="Consolas" panose="020B0609020204030204" charset="0"/>
                <a:cs typeface="Consolas" panose="020B0609020204030204" charset="0"/>
              </a:rPr>
              <a:t>    </a:t>
            </a:r>
            <a:r>
              <a:rPr lang="en-US" altLang="en-US" sz="1400" dirty="0" err="1">
                <a:latin typeface="Consolas" panose="020B0609020204030204" charset="0"/>
                <a:cs typeface="Consolas" panose="020B0609020204030204" charset="0"/>
              </a:rPr>
              <a:t>def</a:t>
            </a:r>
            <a:r>
              <a:rPr lang="en-US" altLang="en-US" sz="1400" dirty="0">
                <a:latin typeface="Consolas" panose="020B0609020204030204" charset="0"/>
                <a:cs typeface="Consolas" panose="020B0609020204030204" charset="0"/>
              </a:rPr>
              <a:t> </a:t>
            </a:r>
            <a:r>
              <a:rPr lang="en-US" altLang="en-US" sz="1400" dirty="0" err="1">
                <a:latin typeface="Consolas" panose="020B0609020204030204" charset="0"/>
                <a:cs typeface="Consolas" panose="020B0609020204030204" charset="0"/>
              </a:rPr>
              <a:t>staticShowTotal</a:t>
            </a:r>
            <a:r>
              <a:rPr lang="en-US" altLang="en-US" sz="1400" dirty="0">
                <a:latin typeface="Consolas" panose="020B0609020204030204" charset="0"/>
                <a:cs typeface="Consolas" panose="020B0609020204030204" charset="0"/>
              </a:rPr>
              <a:t>():    #</a:t>
            </a:r>
            <a:r>
              <a:rPr lang="en-US" altLang="en-US" sz="1400" dirty="0" err="1">
                <a:latin typeface="Consolas" panose="020B0609020204030204" charset="0"/>
                <a:cs typeface="Consolas" panose="020B0609020204030204" charset="0"/>
              </a:rPr>
              <a:t>静态方法</a:t>
            </a:r>
            <a:endParaRPr lang="en-US" altLang="en-US" sz="1400" dirty="0">
              <a:latin typeface="Consolas" panose="020B0609020204030204" charset="0"/>
              <a:cs typeface="Consolas" panose="020B0609020204030204" charset="0"/>
            </a:endParaRPr>
          </a:p>
          <a:p>
            <a:pPr marL="0" indent="0">
              <a:spcBef>
                <a:spcPts val="0"/>
              </a:spcBef>
              <a:buNone/>
            </a:pPr>
            <a:r>
              <a:rPr lang="en-US" altLang="en-US" sz="1400" dirty="0">
                <a:latin typeface="Consolas" panose="020B0609020204030204" charset="0"/>
                <a:cs typeface="Consolas" panose="020B0609020204030204" charset="0"/>
              </a:rPr>
              <a:t>        print(</a:t>
            </a:r>
            <a:r>
              <a:rPr lang="en-US" altLang="en-US" sz="1400" dirty="0" err="1">
                <a:latin typeface="Consolas" panose="020B0609020204030204" charset="0"/>
                <a:cs typeface="Consolas" panose="020B0609020204030204" charset="0"/>
              </a:rPr>
              <a:t>Root.__total</a:t>
            </a:r>
            <a:r>
              <a:rPr lang="en-US" altLang="en-US" sz="1400" dirty="0">
                <a:latin typeface="Consolas" panose="020B0609020204030204" charset="0"/>
                <a:cs typeface="Consolas" panose="020B0609020204030204" charset="0"/>
              </a:rPr>
              <a:t>)</a:t>
            </a:r>
          </a:p>
        </p:txBody>
      </p:sp>
      <p:sp>
        <p:nvSpPr>
          <p:cNvPr id="43009" name="标题 35841"/>
          <p:cNvSpPr>
            <a:spLocks noGrp="1"/>
          </p:cNvSpPr>
          <p:nvPr>
            <p:ph type="title"/>
          </p:nvPr>
        </p:nvSpPr>
        <p:spPr>
          <a:xfrm>
            <a:off x="13970" y="10956"/>
            <a:ext cx="9116695" cy="900746"/>
          </a:xfrm>
        </p:spPr>
        <p:txBody>
          <a:bodyPr anchor="ctr"/>
          <a:lstStyle/>
          <a:p>
            <a:pPr defTabSz="914400" fontAlgn="base">
              <a:buNone/>
            </a:pPr>
            <a:r>
              <a:rPr lang="zh-CN" altLang="en-US" strike="noStrike" kern="1200" baseline="0" noProof="1">
                <a:effectLst>
                  <a:outerShdw blurRad="38100" dist="38100" dir="2700000">
                    <a:srgbClr val="C0C0C0"/>
                  </a:outerShdw>
                </a:effectLst>
                <a:latin typeface="+mj-lt"/>
                <a:ea typeface="+mj-ea"/>
                <a:cs typeface="+mj-cs"/>
              </a:rPr>
              <a:t>6.2  方法</a:t>
            </a:r>
          </a:p>
        </p:txBody>
      </p:sp>
      <p:sp>
        <p:nvSpPr>
          <p:cNvPr id="53251" name="Slide Number Placeholder 1"/>
          <p:cNvSpPr>
            <a:spLocks noGrp="1"/>
          </p:cNvSpPr>
          <p:nvPr>
            <p:ph type="sldNum" sz="quarter" idx="12"/>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t>35</a:t>
            </a:fld>
            <a:endParaRPr lang="zh-CN" altLang="en-US" sz="1050" dirty="0">
              <a:latin typeface="Arial" panose="020B0604020202020204" pitchFamily="34" charset="0"/>
              <a:ea typeface="宋体" panose="02010600030101010101" pitchFamily="2" charset="-122"/>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标题 36865"/>
          <p:cNvSpPr>
            <a:spLocks noGrp="1"/>
          </p:cNvSpPr>
          <p:nvPr>
            <p:ph type="title"/>
          </p:nvPr>
        </p:nvSpPr>
        <p:spPr>
          <a:xfrm>
            <a:off x="13970" y="10956"/>
            <a:ext cx="9116695" cy="900746"/>
          </a:xfrm>
        </p:spPr>
        <p:txBody>
          <a:bodyPr anchor="ctr"/>
          <a:lstStyle/>
          <a:p>
            <a:pPr defTabSz="914400" fontAlgn="base">
              <a:buNone/>
            </a:pPr>
            <a:r>
              <a:rPr lang="zh-CN" altLang="en-US" strike="noStrike" kern="1200" baseline="0" noProof="1">
                <a:effectLst>
                  <a:outerShdw blurRad="38100" dist="38100" dir="2700000">
                    <a:srgbClr val="C0C0C0"/>
                  </a:outerShdw>
                </a:effectLst>
                <a:latin typeface="+mj-lt"/>
                <a:ea typeface="+mj-ea"/>
                <a:cs typeface="+mj-cs"/>
              </a:rPr>
              <a:t>6.2  方法</a:t>
            </a:r>
          </a:p>
        </p:txBody>
      </p:sp>
      <p:sp>
        <p:nvSpPr>
          <p:cNvPr id="54274" name="文本占位符 36866"/>
          <p:cNvSpPr>
            <a:spLocks noGrp="1"/>
          </p:cNvSpPr>
          <p:nvPr>
            <p:ph idx="1"/>
          </p:nvPr>
        </p:nvSpPr>
        <p:spPr>
          <a:xfrm>
            <a:off x="388620" y="1256030"/>
            <a:ext cx="7270115" cy="3395345"/>
          </a:xfrm>
        </p:spPr>
        <p:txBody>
          <a:bodyPr anchor="t"/>
          <a:lstStyle/>
          <a:p>
            <a:pPr marL="1905" indent="-344805" defTabSz="914400">
              <a:lnSpc>
                <a:spcPct val="80000"/>
              </a:lnSpc>
              <a:buSzPct val="90000"/>
              <a:buFont typeface="Wingdings" panose="05000000000000000000" pitchFamily="2" charset="2"/>
              <a:buNone/>
            </a:pPr>
            <a:r>
              <a:rPr lang="en-US" altLang="zh-CN" sz="1600" dirty="0">
                <a:latin typeface="Consolas" panose="020B0609020204030204" charset="0"/>
              </a:rPr>
              <a:t>&gt;&gt;&gt; r = Root(3)</a:t>
            </a:r>
          </a:p>
          <a:p>
            <a:pPr marL="1905" indent="-344805" defTabSz="914400">
              <a:lnSpc>
                <a:spcPct val="80000"/>
              </a:lnSpc>
              <a:buSzPct val="90000"/>
              <a:buFont typeface="Wingdings" panose="05000000000000000000" pitchFamily="2" charset="2"/>
              <a:buNone/>
            </a:pPr>
            <a:r>
              <a:rPr lang="en-US" altLang="zh-CN" sz="1600" dirty="0">
                <a:latin typeface="Consolas" panose="020B0609020204030204" charset="0"/>
              </a:rPr>
              <a:t>&gt;&gt;&gt; </a:t>
            </a:r>
            <a:r>
              <a:rPr lang="en-US" altLang="zh-CN" sz="1600" dirty="0" err="1">
                <a:latin typeface="Consolas" panose="020B0609020204030204" charset="0"/>
              </a:rPr>
              <a:t>r.classShowTotal</a:t>
            </a:r>
            <a:r>
              <a:rPr lang="en-US" altLang="zh-CN" sz="1600" dirty="0">
                <a:latin typeface="Consolas" panose="020B0609020204030204" charset="0"/>
              </a:rPr>
              <a:t>()              #</a:t>
            </a:r>
            <a:r>
              <a:rPr lang="zh-CN" altLang="en-US" sz="1600" dirty="0">
                <a:latin typeface="Consolas" panose="020B0609020204030204" charset="0"/>
              </a:rPr>
              <a:t>通过对象来调用类方法</a:t>
            </a:r>
          </a:p>
          <a:p>
            <a:pPr marL="1905" indent="-344805" defTabSz="914400">
              <a:lnSpc>
                <a:spcPct val="80000"/>
              </a:lnSpc>
              <a:buSzPct val="90000"/>
              <a:buFont typeface="Wingdings" panose="05000000000000000000" pitchFamily="2" charset="2"/>
              <a:buNone/>
            </a:pPr>
            <a:r>
              <a:rPr lang="en-US" altLang="zh-CN" sz="1600" dirty="0">
                <a:solidFill>
                  <a:srgbClr val="00B0F0"/>
                </a:solidFill>
                <a:latin typeface="Consolas" panose="020B0609020204030204" charset="0"/>
              </a:rPr>
              <a:t>1</a:t>
            </a:r>
          </a:p>
          <a:p>
            <a:pPr marL="1905" indent="-344805" defTabSz="914400">
              <a:lnSpc>
                <a:spcPct val="80000"/>
              </a:lnSpc>
              <a:buSzPct val="90000"/>
              <a:buFont typeface="Wingdings" panose="05000000000000000000" pitchFamily="2" charset="2"/>
              <a:buNone/>
            </a:pPr>
            <a:r>
              <a:rPr lang="en-US" altLang="zh-CN" sz="1600" dirty="0">
                <a:latin typeface="Consolas" panose="020B0609020204030204" charset="0"/>
              </a:rPr>
              <a:t>&gt;&gt;&gt; </a:t>
            </a:r>
            <a:r>
              <a:rPr lang="en-US" altLang="zh-CN" sz="1600" dirty="0" err="1">
                <a:latin typeface="Consolas" panose="020B0609020204030204" charset="0"/>
              </a:rPr>
              <a:t>r.staticShowTotal</a:t>
            </a:r>
            <a:r>
              <a:rPr lang="en-US" altLang="zh-CN" sz="1600" dirty="0">
                <a:latin typeface="Consolas" panose="020B0609020204030204" charset="0"/>
              </a:rPr>
              <a:t>()             #</a:t>
            </a:r>
            <a:r>
              <a:rPr lang="zh-CN" altLang="en-US" sz="1600" dirty="0">
                <a:latin typeface="Consolas" panose="020B0609020204030204" charset="0"/>
              </a:rPr>
              <a:t>通过对象来调用静态方法</a:t>
            </a:r>
          </a:p>
          <a:p>
            <a:pPr marL="1905" indent="-344805" defTabSz="914400">
              <a:lnSpc>
                <a:spcPct val="80000"/>
              </a:lnSpc>
              <a:buSzPct val="90000"/>
              <a:buFont typeface="Wingdings" panose="05000000000000000000" pitchFamily="2" charset="2"/>
              <a:buNone/>
            </a:pPr>
            <a:r>
              <a:rPr lang="en-US" altLang="zh-CN" sz="1600" dirty="0">
                <a:solidFill>
                  <a:srgbClr val="00B0F0"/>
                </a:solidFill>
                <a:latin typeface="Consolas" panose="020B0609020204030204" charset="0"/>
              </a:rPr>
              <a:t>1</a:t>
            </a:r>
          </a:p>
          <a:p>
            <a:pPr marL="1905" indent="-344805" defTabSz="914400">
              <a:lnSpc>
                <a:spcPct val="80000"/>
              </a:lnSpc>
              <a:buSzPct val="90000"/>
              <a:buFont typeface="Wingdings" panose="05000000000000000000" pitchFamily="2" charset="2"/>
              <a:buNone/>
            </a:pPr>
            <a:r>
              <a:rPr lang="en-US" altLang="zh-CN" sz="1600" dirty="0">
                <a:latin typeface="Consolas" panose="020B0609020204030204" charset="0"/>
              </a:rPr>
              <a:t>&gt;&gt;&gt; </a:t>
            </a:r>
            <a:r>
              <a:rPr lang="en-US" altLang="zh-CN" sz="1600" dirty="0" err="1">
                <a:latin typeface="Consolas" panose="020B0609020204030204" charset="0"/>
              </a:rPr>
              <a:t>r.show</a:t>
            </a:r>
            <a:r>
              <a:rPr lang="en-US" altLang="zh-CN" sz="1600" dirty="0">
                <a:latin typeface="Consolas" panose="020B0609020204030204" charset="0"/>
              </a:rPr>
              <a:t>()</a:t>
            </a:r>
          </a:p>
          <a:p>
            <a:pPr marL="1905" indent="-344805" defTabSz="914400">
              <a:lnSpc>
                <a:spcPct val="80000"/>
              </a:lnSpc>
              <a:buSzPct val="90000"/>
              <a:buFont typeface="Wingdings" panose="05000000000000000000" pitchFamily="2" charset="2"/>
              <a:buNone/>
            </a:pPr>
            <a:r>
              <a:rPr lang="en-US" altLang="zh-CN" sz="1600" dirty="0" err="1">
                <a:solidFill>
                  <a:srgbClr val="00B0F0"/>
                </a:solidFill>
                <a:latin typeface="Consolas" panose="020B0609020204030204" charset="0"/>
              </a:rPr>
              <a:t>self.__value</a:t>
            </a:r>
            <a:r>
              <a:rPr lang="en-US" altLang="zh-CN" sz="1600" dirty="0">
                <a:solidFill>
                  <a:srgbClr val="00B0F0"/>
                </a:solidFill>
                <a:latin typeface="Consolas" panose="020B0609020204030204" charset="0"/>
              </a:rPr>
              <a:t>: 3</a:t>
            </a:r>
          </a:p>
          <a:p>
            <a:pPr marL="1905" indent="-344805" defTabSz="914400">
              <a:lnSpc>
                <a:spcPct val="80000"/>
              </a:lnSpc>
              <a:buSzPct val="90000"/>
              <a:buFont typeface="Wingdings" panose="05000000000000000000" pitchFamily="2" charset="2"/>
              <a:buNone/>
            </a:pPr>
            <a:r>
              <a:rPr lang="en-US" altLang="zh-CN" sz="1600" dirty="0" err="1">
                <a:solidFill>
                  <a:srgbClr val="00B0F0"/>
                </a:solidFill>
                <a:latin typeface="Consolas" panose="020B0609020204030204" charset="0"/>
              </a:rPr>
              <a:t>Root.__total</a:t>
            </a:r>
            <a:r>
              <a:rPr lang="en-US" altLang="zh-CN" sz="1600" dirty="0">
                <a:solidFill>
                  <a:srgbClr val="00B0F0"/>
                </a:solidFill>
                <a:latin typeface="Consolas" panose="020B0609020204030204" charset="0"/>
              </a:rPr>
              <a:t>: 1</a:t>
            </a:r>
          </a:p>
          <a:p>
            <a:pPr marL="1905" indent="-344805" defTabSz="914400">
              <a:lnSpc>
                <a:spcPct val="80000"/>
              </a:lnSpc>
              <a:buSzPct val="90000"/>
              <a:buFont typeface="Wingdings" panose="05000000000000000000" pitchFamily="2" charset="2"/>
              <a:buNone/>
            </a:pPr>
            <a:r>
              <a:rPr lang="en-US" altLang="zh-CN" sz="1600" dirty="0">
                <a:latin typeface="Consolas" panose="020B0609020204030204" charset="0"/>
              </a:rPr>
              <a:t>&gt;&gt;&gt; </a:t>
            </a:r>
            <a:r>
              <a:rPr lang="en-US" altLang="zh-CN" sz="1600" dirty="0" err="1">
                <a:latin typeface="Consolas" panose="020B0609020204030204" charset="0"/>
              </a:rPr>
              <a:t>rr</a:t>
            </a:r>
            <a:r>
              <a:rPr lang="en-US" altLang="zh-CN" sz="1600" dirty="0">
                <a:latin typeface="Consolas" panose="020B0609020204030204" charset="0"/>
              </a:rPr>
              <a:t> = Root(5)</a:t>
            </a:r>
          </a:p>
          <a:p>
            <a:pPr marL="1905" indent="-344805" defTabSz="914400">
              <a:lnSpc>
                <a:spcPct val="80000"/>
              </a:lnSpc>
              <a:buSzPct val="90000"/>
              <a:buFont typeface="Wingdings" panose="05000000000000000000" pitchFamily="2" charset="2"/>
              <a:buNone/>
            </a:pPr>
            <a:r>
              <a:rPr lang="en-US" altLang="zh-CN" sz="1600" dirty="0">
                <a:latin typeface="Consolas" panose="020B0609020204030204" charset="0"/>
              </a:rPr>
              <a:t>&gt;&gt;&gt; </a:t>
            </a:r>
            <a:r>
              <a:rPr lang="en-US" altLang="zh-CN" sz="1600" dirty="0" err="1">
                <a:latin typeface="Consolas" panose="020B0609020204030204" charset="0"/>
              </a:rPr>
              <a:t>Root.classShowTotal</a:t>
            </a:r>
            <a:r>
              <a:rPr lang="en-US" altLang="zh-CN" sz="1600" dirty="0">
                <a:latin typeface="Consolas" panose="020B0609020204030204" charset="0"/>
              </a:rPr>
              <a:t>()           </a:t>
            </a:r>
            <a:r>
              <a:rPr lang="en-US" altLang="zh-CN" sz="1600" dirty="0" smtClean="0">
                <a:latin typeface="Consolas" panose="020B0609020204030204" charset="0"/>
              </a:rPr>
              <a:t>#</a:t>
            </a:r>
            <a:r>
              <a:rPr lang="zh-CN" altLang="en-US" sz="1600" dirty="0" smtClean="0">
                <a:solidFill>
                  <a:srgbClr val="FF0000"/>
                </a:solidFill>
              </a:rPr>
              <a:t>类</a:t>
            </a:r>
            <a:r>
              <a:rPr lang="zh-CN" altLang="en-US" sz="1600" dirty="0">
                <a:solidFill>
                  <a:srgbClr val="FF0000"/>
                </a:solidFill>
              </a:rPr>
              <a:t>方法推荐使用类名直接调用，当然也可以使用实例对象来调用（不推荐）</a:t>
            </a:r>
            <a:endParaRPr lang="zh-CN" altLang="en-US" sz="1600" dirty="0">
              <a:solidFill>
                <a:srgbClr val="FF0000"/>
              </a:solidFill>
              <a:latin typeface="Consolas" panose="020B0609020204030204" charset="0"/>
            </a:endParaRPr>
          </a:p>
          <a:p>
            <a:pPr marL="1905" indent="-344805" defTabSz="914400">
              <a:lnSpc>
                <a:spcPct val="80000"/>
              </a:lnSpc>
              <a:buSzPct val="90000"/>
              <a:buFont typeface="Wingdings" panose="05000000000000000000" pitchFamily="2" charset="2"/>
              <a:buNone/>
            </a:pPr>
            <a:r>
              <a:rPr lang="en-US" altLang="zh-CN" sz="1600" dirty="0">
                <a:solidFill>
                  <a:srgbClr val="00B0F0"/>
                </a:solidFill>
                <a:latin typeface="Consolas" panose="020B0609020204030204" charset="0"/>
              </a:rPr>
              <a:t>2</a:t>
            </a:r>
          </a:p>
          <a:p>
            <a:pPr marL="1905" indent="-344805" defTabSz="914400">
              <a:lnSpc>
                <a:spcPct val="80000"/>
              </a:lnSpc>
              <a:buSzPct val="90000"/>
              <a:buFont typeface="Wingdings" panose="05000000000000000000" pitchFamily="2" charset="2"/>
              <a:buNone/>
            </a:pPr>
            <a:r>
              <a:rPr lang="en-US" altLang="zh-CN" sz="1600" dirty="0">
                <a:latin typeface="Consolas" panose="020B0609020204030204" charset="0"/>
              </a:rPr>
              <a:t>&gt;&gt;&gt; </a:t>
            </a:r>
            <a:r>
              <a:rPr lang="en-US" altLang="zh-CN" sz="1600" dirty="0" err="1">
                <a:latin typeface="Consolas" panose="020B0609020204030204" charset="0"/>
              </a:rPr>
              <a:t>Root.staticShowTotal</a:t>
            </a:r>
            <a:r>
              <a:rPr lang="en-US" altLang="zh-CN" sz="1600" dirty="0">
                <a:latin typeface="Consolas" panose="020B0609020204030204" charset="0"/>
              </a:rPr>
              <a:t>()          #</a:t>
            </a:r>
            <a:r>
              <a:rPr lang="zh-CN" altLang="en-US" sz="1600" dirty="0">
                <a:latin typeface="Consolas" panose="020B0609020204030204" charset="0"/>
              </a:rPr>
              <a:t>通过类名调用静态方法</a:t>
            </a:r>
          </a:p>
          <a:p>
            <a:pPr marL="1905" indent="-344805" defTabSz="914400">
              <a:lnSpc>
                <a:spcPct val="80000"/>
              </a:lnSpc>
              <a:buSzPct val="90000"/>
              <a:buFont typeface="Wingdings" panose="05000000000000000000" pitchFamily="2" charset="2"/>
              <a:buNone/>
            </a:pPr>
            <a:r>
              <a:rPr lang="en-US" altLang="zh-CN" sz="1600" dirty="0">
                <a:solidFill>
                  <a:srgbClr val="00B0F0"/>
                </a:solidFill>
                <a:latin typeface="Consolas" panose="020B0609020204030204" charset="0"/>
              </a:rPr>
              <a:t>2</a:t>
            </a:r>
          </a:p>
        </p:txBody>
      </p:sp>
      <p:sp>
        <p:nvSpPr>
          <p:cNvPr id="54275" name="Slide Number Placeholder 1"/>
          <p:cNvSpPr>
            <a:spLocks noGrp="1"/>
          </p:cNvSpPr>
          <p:nvPr>
            <p:ph type="sldNum" sz="quarter" idx="12"/>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t>36</a:t>
            </a:fld>
            <a:endParaRPr lang="zh-CN" altLang="en-US" sz="1050" dirty="0">
              <a:latin typeface="Arial" panose="020B0604020202020204" pitchFamily="34" charset="0"/>
              <a:ea typeface="宋体" panose="02010600030101010101" pitchFamily="2" charset="-122"/>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标题 37889"/>
          <p:cNvSpPr>
            <a:spLocks noGrp="1"/>
          </p:cNvSpPr>
          <p:nvPr>
            <p:ph type="title"/>
          </p:nvPr>
        </p:nvSpPr>
        <p:spPr>
          <a:xfrm>
            <a:off x="13970" y="10956"/>
            <a:ext cx="9116695" cy="900746"/>
          </a:xfrm>
        </p:spPr>
        <p:txBody>
          <a:bodyPr anchor="ctr"/>
          <a:lstStyle/>
          <a:p>
            <a:pPr defTabSz="914400" fontAlgn="base">
              <a:buNone/>
            </a:pPr>
            <a:r>
              <a:rPr lang="zh-CN" altLang="en-US" strike="noStrike" kern="1200" baseline="0" noProof="1">
                <a:effectLst>
                  <a:outerShdw blurRad="38100" dist="38100" dir="2700000">
                    <a:srgbClr val="C0C0C0"/>
                  </a:outerShdw>
                </a:effectLst>
                <a:latin typeface="+mj-lt"/>
                <a:ea typeface="+mj-ea"/>
                <a:cs typeface="+mj-cs"/>
              </a:rPr>
              <a:t>6.2  方法</a:t>
            </a:r>
          </a:p>
        </p:txBody>
      </p:sp>
      <p:sp>
        <p:nvSpPr>
          <p:cNvPr id="55298" name="文本占位符 37890"/>
          <p:cNvSpPr>
            <a:spLocks noGrp="1"/>
          </p:cNvSpPr>
          <p:nvPr>
            <p:ph idx="1"/>
          </p:nvPr>
        </p:nvSpPr>
        <p:spPr>
          <a:xfrm>
            <a:off x="471805" y="1263650"/>
            <a:ext cx="8214360" cy="3398520"/>
          </a:xfrm>
        </p:spPr>
        <p:txBody>
          <a:bodyPr anchor="t"/>
          <a:lstStyle/>
          <a:p>
            <a:pPr marL="1905" indent="-344805" defTabSz="914400">
              <a:lnSpc>
                <a:spcPct val="100000"/>
              </a:lnSpc>
              <a:spcBef>
                <a:spcPts val="600"/>
              </a:spcBef>
              <a:buSzPct val="90000"/>
              <a:buFont typeface="Wingdings" panose="05000000000000000000" pitchFamily="2" charset="2"/>
              <a:buNone/>
            </a:pPr>
            <a:r>
              <a:rPr lang="en-US" altLang="zh-CN" sz="1600" dirty="0">
                <a:latin typeface="Consolas" panose="020B0609020204030204" charset="0"/>
              </a:rPr>
              <a:t>&gt;&gt;&gt; </a:t>
            </a:r>
            <a:r>
              <a:rPr lang="en-US" altLang="zh-CN" sz="1600" dirty="0" err="1">
                <a:solidFill>
                  <a:srgbClr val="FF0000"/>
                </a:solidFill>
                <a:latin typeface="Consolas" panose="020B0609020204030204" charset="0"/>
              </a:rPr>
              <a:t>Root.show</a:t>
            </a:r>
            <a:r>
              <a:rPr lang="en-US" altLang="zh-CN" sz="1600" dirty="0">
                <a:solidFill>
                  <a:srgbClr val="FF0000"/>
                </a:solidFill>
                <a:latin typeface="Consolas" panose="020B0609020204030204" charset="0"/>
              </a:rPr>
              <a:t>()    #</a:t>
            </a:r>
            <a:r>
              <a:rPr lang="zh-CN" altLang="en-US" sz="1600" dirty="0">
                <a:solidFill>
                  <a:srgbClr val="FF0000"/>
                </a:solidFill>
                <a:latin typeface="Consolas" panose="020B0609020204030204" charset="0"/>
              </a:rPr>
              <a:t>试图通过类名直接调用实例方法，失败</a:t>
            </a:r>
          </a:p>
          <a:p>
            <a:pPr marL="1905" indent="-344805" defTabSz="914400">
              <a:lnSpc>
                <a:spcPct val="100000"/>
              </a:lnSpc>
              <a:spcBef>
                <a:spcPts val="600"/>
              </a:spcBef>
              <a:buSzPct val="90000"/>
              <a:buFont typeface="Wingdings" panose="05000000000000000000" pitchFamily="2" charset="2"/>
              <a:buNone/>
            </a:pPr>
            <a:r>
              <a:rPr lang="en-US" altLang="zh-CN" sz="1600" dirty="0" err="1">
                <a:solidFill>
                  <a:srgbClr val="FF0000"/>
                </a:solidFill>
                <a:latin typeface="Consolas" panose="020B0609020204030204" charset="0"/>
              </a:rPr>
              <a:t>TypeError</a:t>
            </a:r>
            <a:r>
              <a:rPr lang="en-US" altLang="zh-CN" sz="1600" dirty="0">
                <a:solidFill>
                  <a:srgbClr val="FF0000"/>
                </a:solidFill>
                <a:latin typeface="Consolas" panose="020B0609020204030204" charset="0"/>
              </a:rPr>
              <a:t>: unbound method show() must be called with Root instance as first argument (got nothing instead)</a:t>
            </a:r>
          </a:p>
          <a:p>
            <a:pPr marL="1905" indent="-344805" defTabSz="914400">
              <a:lnSpc>
                <a:spcPct val="100000"/>
              </a:lnSpc>
              <a:spcBef>
                <a:spcPts val="600"/>
              </a:spcBef>
              <a:buSzPct val="90000"/>
              <a:buFont typeface="Wingdings" panose="05000000000000000000" pitchFamily="2" charset="2"/>
              <a:buNone/>
            </a:pPr>
            <a:r>
              <a:rPr lang="en-US" altLang="zh-CN" sz="1600" dirty="0">
                <a:solidFill>
                  <a:srgbClr val="FF0000"/>
                </a:solidFill>
                <a:latin typeface="Consolas" panose="020B0609020204030204" charset="0"/>
              </a:rPr>
              <a:t>&gt;&gt;&gt; </a:t>
            </a:r>
            <a:r>
              <a:rPr lang="en-US" altLang="zh-CN" sz="1600" dirty="0" err="1">
                <a:solidFill>
                  <a:srgbClr val="FF0000"/>
                </a:solidFill>
                <a:latin typeface="Consolas" panose="020B0609020204030204" charset="0"/>
              </a:rPr>
              <a:t>Root.show</a:t>
            </a:r>
            <a:r>
              <a:rPr lang="en-US" altLang="zh-CN" sz="1600" dirty="0">
                <a:solidFill>
                  <a:srgbClr val="FF0000"/>
                </a:solidFill>
                <a:latin typeface="Consolas" panose="020B0609020204030204" charset="0"/>
              </a:rPr>
              <a:t>(r)   </a:t>
            </a:r>
            <a:r>
              <a:rPr lang="en-US" altLang="zh-CN" sz="1600" dirty="0">
                <a:latin typeface="Consolas" panose="020B0609020204030204" charset="0"/>
              </a:rPr>
              <a:t>#</a:t>
            </a:r>
            <a:r>
              <a:rPr lang="zh-CN" altLang="en-US" sz="1600" dirty="0">
                <a:latin typeface="Consolas" panose="020B0609020204030204" charset="0"/>
              </a:rPr>
              <a:t>但是可以通过这种方法来调用方法并访问实例</a:t>
            </a:r>
            <a:r>
              <a:rPr lang="zh-CN" altLang="en-US" sz="1600" dirty="0" smtClean="0">
                <a:latin typeface="Consolas" panose="020B0609020204030204" charset="0"/>
              </a:rPr>
              <a:t>成员</a:t>
            </a:r>
            <a:endParaRPr lang="en-US" altLang="zh-CN" sz="1600" dirty="0" smtClean="0">
              <a:latin typeface="Consolas" panose="020B0609020204030204" charset="0"/>
            </a:endParaRPr>
          </a:p>
          <a:p>
            <a:pPr marL="1905" indent="-344805" defTabSz="914400">
              <a:lnSpc>
                <a:spcPct val="100000"/>
              </a:lnSpc>
              <a:spcBef>
                <a:spcPts val="600"/>
              </a:spcBef>
              <a:buSzPct val="90000"/>
              <a:buFont typeface="Wingdings" panose="05000000000000000000" pitchFamily="2" charset="2"/>
              <a:buNone/>
            </a:pPr>
            <a:r>
              <a:rPr lang="en-US" altLang="zh-CN" sz="1600" dirty="0" err="1" smtClean="0">
                <a:solidFill>
                  <a:srgbClr val="00B0F0"/>
                </a:solidFill>
                <a:latin typeface="Consolas" panose="020B0609020204030204" charset="0"/>
              </a:rPr>
              <a:t>self</a:t>
            </a:r>
            <a:r>
              <a:rPr lang="en-US" altLang="zh-CN" sz="1600" dirty="0" err="1">
                <a:solidFill>
                  <a:srgbClr val="00B0F0"/>
                </a:solidFill>
                <a:latin typeface="Consolas" panose="020B0609020204030204" charset="0"/>
              </a:rPr>
              <a:t>.__value</a:t>
            </a:r>
            <a:r>
              <a:rPr lang="en-US" altLang="zh-CN" sz="1600" dirty="0">
                <a:solidFill>
                  <a:srgbClr val="00B0F0"/>
                </a:solidFill>
                <a:latin typeface="Consolas" panose="020B0609020204030204" charset="0"/>
              </a:rPr>
              <a:t>: 3</a:t>
            </a:r>
          </a:p>
          <a:p>
            <a:pPr marL="1905" indent="-344805" defTabSz="914400">
              <a:lnSpc>
                <a:spcPct val="100000"/>
              </a:lnSpc>
              <a:spcBef>
                <a:spcPts val="600"/>
              </a:spcBef>
              <a:buSzPct val="90000"/>
              <a:buFont typeface="Wingdings" panose="05000000000000000000" pitchFamily="2" charset="2"/>
              <a:buNone/>
            </a:pPr>
            <a:r>
              <a:rPr lang="en-US" altLang="zh-CN" sz="1600" dirty="0" err="1">
                <a:solidFill>
                  <a:srgbClr val="00B0F0"/>
                </a:solidFill>
                <a:latin typeface="Consolas" panose="020B0609020204030204" charset="0"/>
              </a:rPr>
              <a:t>Root.__total</a:t>
            </a:r>
            <a:r>
              <a:rPr lang="en-US" altLang="zh-CN" sz="1600" dirty="0">
                <a:solidFill>
                  <a:srgbClr val="00B0F0"/>
                </a:solidFill>
                <a:latin typeface="Consolas" panose="020B0609020204030204" charset="0"/>
              </a:rPr>
              <a:t>: 2</a:t>
            </a:r>
          </a:p>
          <a:p>
            <a:pPr marL="1905" indent="-344805" defTabSz="914400">
              <a:lnSpc>
                <a:spcPct val="100000"/>
              </a:lnSpc>
              <a:spcBef>
                <a:spcPts val="600"/>
              </a:spcBef>
              <a:buSzPct val="90000"/>
              <a:buFont typeface="Wingdings" panose="05000000000000000000" pitchFamily="2" charset="2"/>
              <a:buNone/>
            </a:pPr>
            <a:r>
              <a:rPr lang="en-US" altLang="zh-CN" sz="1600" dirty="0">
                <a:latin typeface="Consolas" panose="020B0609020204030204" charset="0"/>
              </a:rPr>
              <a:t>&gt;&gt;&gt; </a:t>
            </a:r>
            <a:r>
              <a:rPr lang="en-US" altLang="zh-CN" sz="1600" dirty="0" err="1">
                <a:latin typeface="Consolas" panose="020B0609020204030204" charset="0"/>
              </a:rPr>
              <a:t>Root.show</a:t>
            </a:r>
            <a:r>
              <a:rPr lang="en-US" altLang="zh-CN" sz="1600" dirty="0">
                <a:latin typeface="Consolas" panose="020B0609020204030204" charset="0"/>
              </a:rPr>
              <a:t>(</a:t>
            </a:r>
            <a:r>
              <a:rPr lang="en-US" altLang="zh-CN" sz="1600" dirty="0" err="1">
                <a:latin typeface="Consolas" panose="020B0609020204030204" charset="0"/>
              </a:rPr>
              <a:t>rr</a:t>
            </a:r>
            <a:r>
              <a:rPr lang="en-US" altLang="zh-CN" sz="1600" dirty="0">
                <a:latin typeface="Consolas" panose="020B0609020204030204" charset="0"/>
              </a:rPr>
              <a:t>)  #</a:t>
            </a:r>
            <a:r>
              <a:rPr lang="zh-CN" altLang="en-US" sz="1600" dirty="0">
                <a:solidFill>
                  <a:srgbClr val="FF0000"/>
                </a:solidFill>
                <a:latin typeface="Consolas" panose="020B0609020204030204" charset="0"/>
              </a:rPr>
              <a:t>通过类名调用实例方法时为</a:t>
            </a:r>
            <a:r>
              <a:rPr lang="en-US" altLang="zh-CN" sz="1600" dirty="0">
                <a:solidFill>
                  <a:srgbClr val="FF0000"/>
                </a:solidFill>
                <a:latin typeface="Consolas" panose="020B0609020204030204" charset="0"/>
              </a:rPr>
              <a:t>self</a:t>
            </a:r>
            <a:r>
              <a:rPr lang="zh-CN" altLang="en-US" sz="1600" dirty="0">
                <a:solidFill>
                  <a:srgbClr val="FF0000"/>
                </a:solidFill>
                <a:latin typeface="Consolas" panose="020B0609020204030204" charset="0"/>
              </a:rPr>
              <a:t>参数显式传递对象</a:t>
            </a:r>
            <a:r>
              <a:rPr lang="zh-CN" altLang="en-US" sz="1600" dirty="0" smtClean="0">
                <a:solidFill>
                  <a:srgbClr val="FF0000"/>
                </a:solidFill>
                <a:latin typeface="Consolas" panose="020B0609020204030204" charset="0"/>
              </a:rPr>
              <a:t>名，</a:t>
            </a:r>
            <a:r>
              <a:rPr lang="zh-CN" altLang="en-US" sz="1600" dirty="0">
                <a:solidFill>
                  <a:srgbClr val="FF0000"/>
                </a:solidFill>
              </a:rPr>
              <a:t>通过类名直接调用实例方法时，</a:t>
            </a:r>
            <a:r>
              <a:rPr lang="en-US" altLang="zh-CN" sz="1600" dirty="0">
                <a:solidFill>
                  <a:srgbClr val="FF0000"/>
                </a:solidFill>
              </a:rPr>
              <a:t>Python </a:t>
            </a:r>
            <a:r>
              <a:rPr lang="zh-CN" altLang="en-US" sz="1600" dirty="0">
                <a:solidFill>
                  <a:srgbClr val="FF0000"/>
                </a:solidFill>
              </a:rPr>
              <a:t>并不会自动给 </a:t>
            </a:r>
            <a:r>
              <a:rPr lang="en-US" altLang="zh-CN" sz="1600" dirty="0">
                <a:solidFill>
                  <a:srgbClr val="FF0000"/>
                </a:solidFill>
              </a:rPr>
              <a:t>self </a:t>
            </a:r>
            <a:r>
              <a:rPr lang="zh-CN" altLang="en-US" sz="1600" dirty="0">
                <a:solidFill>
                  <a:srgbClr val="FF0000"/>
                </a:solidFill>
              </a:rPr>
              <a:t>参数</a:t>
            </a:r>
            <a:r>
              <a:rPr lang="zh-CN" altLang="en-US" sz="1600" dirty="0" smtClean="0">
                <a:solidFill>
                  <a:srgbClr val="FF0000"/>
                </a:solidFill>
              </a:rPr>
              <a:t>传值，</a:t>
            </a:r>
            <a:r>
              <a:rPr lang="zh-CN" altLang="en-US" sz="1600" dirty="0">
                <a:solidFill>
                  <a:srgbClr val="FF0000"/>
                </a:solidFill>
              </a:rPr>
              <a:t>必须手动为 </a:t>
            </a:r>
            <a:r>
              <a:rPr lang="en-US" altLang="zh-CN" sz="1600" dirty="0">
                <a:solidFill>
                  <a:srgbClr val="FF0000"/>
                </a:solidFill>
              </a:rPr>
              <a:t>self </a:t>
            </a:r>
            <a:r>
              <a:rPr lang="zh-CN" altLang="en-US" sz="1600" dirty="0">
                <a:solidFill>
                  <a:srgbClr val="FF0000"/>
                </a:solidFill>
              </a:rPr>
              <a:t>参数传值</a:t>
            </a:r>
            <a:r>
              <a:rPr lang="zh-CN" altLang="en-US" sz="1600" dirty="0" smtClean="0">
                <a:solidFill>
                  <a:srgbClr val="FF0000"/>
                </a:solidFill>
              </a:rPr>
              <a:t>。</a:t>
            </a:r>
            <a:endParaRPr lang="zh-CN" altLang="en-US" sz="1600" dirty="0">
              <a:solidFill>
                <a:srgbClr val="FF0000"/>
              </a:solidFill>
              <a:latin typeface="Consolas" panose="020B0609020204030204" charset="0"/>
            </a:endParaRPr>
          </a:p>
          <a:p>
            <a:pPr marL="1905" indent="-344805" defTabSz="914400">
              <a:lnSpc>
                <a:spcPct val="100000"/>
              </a:lnSpc>
              <a:spcBef>
                <a:spcPts val="600"/>
              </a:spcBef>
              <a:buSzPct val="90000"/>
              <a:buFont typeface="Wingdings" panose="05000000000000000000" pitchFamily="2" charset="2"/>
              <a:buNone/>
            </a:pPr>
            <a:r>
              <a:rPr lang="en-US" altLang="zh-CN" sz="1600" dirty="0" err="1">
                <a:solidFill>
                  <a:srgbClr val="00B0F0"/>
                </a:solidFill>
                <a:latin typeface="Consolas" panose="020B0609020204030204" charset="0"/>
              </a:rPr>
              <a:t>self.__value</a:t>
            </a:r>
            <a:r>
              <a:rPr lang="en-US" altLang="zh-CN" sz="1600" dirty="0">
                <a:solidFill>
                  <a:srgbClr val="00B0F0"/>
                </a:solidFill>
                <a:latin typeface="Consolas" panose="020B0609020204030204" charset="0"/>
              </a:rPr>
              <a:t>: 5</a:t>
            </a:r>
          </a:p>
          <a:p>
            <a:pPr marL="1905" indent="-344805" defTabSz="914400">
              <a:lnSpc>
                <a:spcPct val="100000"/>
              </a:lnSpc>
              <a:spcBef>
                <a:spcPts val="600"/>
              </a:spcBef>
              <a:buSzPct val="90000"/>
              <a:buFont typeface="Wingdings" panose="05000000000000000000" pitchFamily="2" charset="2"/>
              <a:buNone/>
            </a:pPr>
            <a:r>
              <a:rPr lang="en-US" altLang="zh-CN" sz="1600" dirty="0" err="1">
                <a:solidFill>
                  <a:srgbClr val="00B0F0"/>
                </a:solidFill>
                <a:latin typeface="Consolas" panose="020B0609020204030204" charset="0"/>
              </a:rPr>
              <a:t>Root.__total</a:t>
            </a:r>
            <a:r>
              <a:rPr lang="en-US" altLang="zh-CN" sz="1600" dirty="0">
                <a:solidFill>
                  <a:srgbClr val="00B0F0"/>
                </a:solidFill>
                <a:latin typeface="Consolas" panose="020B0609020204030204" charset="0"/>
              </a:rPr>
              <a:t>: 2</a:t>
            </a:r>
          </a:p>
        </p:txBody>
      </p:sp>
      <p:sp>
        <p:nvSpPr>
          <p:cNvPr id="55299" name="Slide Number Placeholder 1"/>
          <p:cNvSpPr>
            <a:spLocks noGrp="1"/>
          </p:cNvSpPr>
          <p:nvPr>
            <p:ph type="sldNum" sz="quarter" idx="12"/>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t>37</a:t>
            </a:fld>
            <a:endParaRPr lang="zh-CN" altLang="en-US" sz="1050" dirty="0">
              <a:latin typeface="Arial" panose="020B0604020202020204" pitchFamily="34" charset="0"/>
              <a:ea typeface="宋体" panose="02010600030101010101" pitchFamily="2" charset="-122"/>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标题 43009"/>
          <p:cNvSpPr>
            <a:spLocks noGrp="1"/>
          </p:cNvSpPr>
          <p:nvPr>
            <p:ph type="title"/>
          </p:nvPr>
        </p:nvSpPr>
        <p:spPr>
          <a:xfrm>
            <a:off x="13970" y="10956"/>
            <a:ext cx="9116695" cy="900746"/>
          </a:xfrm>
        </p:spPr>
        <p:txBody>
          <a:bodyPr anchor="ctr"/>
          <a:lstStyle/>
          <a:p>
            <a:pPr defTabSz="914400" fontAlgn="base">
              <a:buNone/>
            </a:pPr>
            <a:r>
              <a:rPr lang="en-US" altLang="zh-CN">
                <a:sym typeface="+mn-ea"/>
              </a:rPr>
              <a:t>6.3  </a:t>
            </a:r>
            <a:r>
              <a:rPr lang="zh-CN" altLang="en-US">
                <a:sym typeface="+mn-ea"/>
              </a:rPr>
              <a:t>属性</a:t>
            </a:r>
            <a:endParaRPr lang="zh-CN" altLang="en-US" strike="noStrike" kern="1200" baseline="0" noProof="1">
              <a:effectLst>
                <a:outerShdw blurRad="38100" dist="38100" dir="2700000">
                  <a:srgbClr val="C0C0C0"/>
                </a:outerShdw>
              </a:effectLst>
              <a:latin typeface="+mj-lt"/>
              <a:ea typeface="+mj-ea"/>
              <a:cs typeface="+mj-cs"/>
            </a:endParaRPr>
          </a:p>
        </p:txBody>
      </p:sp>
      <p:sp>
        <p:nvSpPr>
          <p:cNvPr id="61442" name="文本占位符 43010"/>
          <p:cNvSpPr>
            <a:spLocks noGrp="1"/>
          </p:cNvSpPr>
          <p:nvPr>
            <p:ph idx="1"/>
          </p:nvPr>
        </p:nvSpPr>
        <p:spPr/>
        <p:txBody>
          <a:bodyPr anchor="t"/>
          <a:lstStyle/>
          <a:p>
            <a:pPr defTabSz="914400">
              <a:lnSpc>
                <a:spcPct val="150000"/>
              </a:lnSpc>
              <a:spcBef>
                <a:spcPct val="0"/>
              </a:spcBef>
              <a:buSzPct val="90000"/>
              <a:buFont typeface="Wingdings" panose="05000000000000000000" charset="0"/>
              <a:buChar char=""/>
            </a:pPr>
            <a:r>
              <a:rPr lang="zh-CN" altLang="en-US" sz="1800" dirty="0" smtClean="0"/>
              <a:t>用</a:t>
            </a:r>
            <a:r>
              <a:rPr lang="zh-CN" altLang="en-US" sz="1800" dirty="0">
                <a:solidFill>
                  <a:srgbClr val="FF0000"/>
                </a:solidFill>
              </a:rPr>
              <a:t>“类对象</a:t>
            </a:r>
            <a:r>
              <a:rPr lang="en-US" altLang="zh-CN" sz="1800" dirty="0" smtClean="0">
                <a:solidFill>
                  <a:srgbClr val="FF0000"/>
                </a:solidFill>
              </a:rPr>
              <a:t>.</a:t>
            </a:r>
            <a:r>
              <a:rPr lang="zh-CN" altLang="en-US" sz="1800" dirty="0" smtClean="0">
                <a:solidFill>
                  <a:srgbClr val="FF0000"/>
                </a:solidFill>
              </a:rPr>
              <a:t>类属性</a:t>
            </a:r>
            <a:r>
              <a:rPr lang="zh-CN" altLang="en-US" sz="1800" dirty="0">
                <a:solidFill>
                  <a:srgbClr val="FF0000"/>
                </a:solidFill>
              </a:rPr>
              <a:t>”的方式访问类中定义的属性，</a:t>
            </a:r>
            <a:r>
              <a:rPr lang="zh-CN" altLang="en-US" sz="1800" dirty="0"/>
              <a:t>其实这种做法是欠妥的，因为它</a:t>
            </a:r>
            <a:r>
              <a:rPr lang="zh-CN" altLang="en-US" sz="1800" dirty="0">
                <a:solidFill>
                  <a:srgbClr val="FF0000"/>
                </a:solidFill>
              </a:rPr>
              <a:t>破坏了类的封装原则</a:t>
            </a:r>
            <a:r>
              <a:rPr lang="zh-CN" altLang="en-US" sz="1800" dirty="0"/>
              <a:t>。正常情况下，</a:t>
            </a:r>
            <a:r>
              <a:rPr lang="zh-CN" altLang="en-US" sz="1800" dirty="0">
                <a:solidFill>
                  <a:srgbClr val="FF0000"/>
                </a:solidFill>
              </a:rPr>
              <a:t>类包含的属性应该是隐藏的，只允许通过类提供的方法来间接实现对类属性的访问和操作</a:t>
            </a:r>
            <a:r>
              <a:rPr lang="zh-CN" altLang="en-US" sz="1800" dirty="0" smtClean="0"/>
              <a:t>。</a:t>
            </a:r>
            <a:endParaRPr lang="en-US" altLang="zh-CN" sz="1800" dirty="0" smtClean="0"/>
          </a:p>
          <a:p>
            <a:pPr defTabSz="914400">
              <a:lnSpc>
                <a:spcPct val="150000"/>
              </a:lnSpc>
              <a:spcBef>
                <a:spcPct val="0"/>
              </a:spcBef>
              <a:buSzPct val="90000"/>
              <a:buFont typeface="Wingdings" panose="05000000000000000000" charset="0"/>
              <a:buChar char=""/>
            </a:pPr>
            <a:r>
              <a:rPr lang="zh-CN" altLang="en-US" sz="1800" dirty="0"/>
              <a:t>在</a:t>
            </a:r>
            <a:r>
              <a:rPr lang="en-US" altLang="zh-CN" sz="1800" dirty="0"/>
              <a:t>Python 3.x</a:t>
            </a:r>
            <a:r>
              <a:rPr lang="zh-CN" altLang="en-US" sz="1800" dirty="0"/>
              <a:t>中</a:t>
            </a:r>
            <a:r>
              <a:rPr lang="zh-CN" altLang="en-US" sz="1800" dirty="0" smtClean="0"/>
              <a:t>，属性</a:t>
            </a:r>
            <a:r>
              <a:rPr lang="zh-CN" altLang="en-US" sz="1800" dirty="0"/>
              <a:t>得到了较为完整的实现，支持更加全面的保护机制</a:t>
            </a:r>
            <a:r>
              <a:rPr lang="zh-CN" altLang="en-US" sz="1800" dirty="0" smtClean="0"/>
              <a:t>。</a:t>
            </a:r>
            <a:endParaRPr lang="en-US" altLang="zh-CN" sz="1800" dirty="0" smtClean="0"/>
          </a:p>
          <a:p>
            <a:pPr defTabSz="914400">
              <a:lnSpc>
                <a:spcPct val="150000"/>
              </a:lnSpc>
              <a:spcBef>
                <a:spcPct val="0"/>
              </a:spcBef>
              <a:buSzPct val="90000"/>
              <a:buFont typeface="Wingdings" panose="05000000000000000000" charset="0"/>
              <a:buChar char=""/>
            </a:pPr>
            <a:r>
              <a:rPr lang="zh-CN" altLang="en-US" sz="1800" dirty="0">
                <a:solidFill>
                  <a:srgbClr val="FF0000"/>
                </a:solidFill>
              </a:rPr>
              <a:t>既要保护类的封装特性，又要让开发者可以使用“对象</a:t>
            </a:r>
            <a:r>
              <a:rPr lang="en-US" altLang="zh-CN" sz="1800" dirty="0">
                <a:solidFill>
                  <a:srgbClr val="FF0000"/>
                </a:solidFill>
              </a:rPr>
              <a:t>.</a:t>
            </a:r>
            <a:r>
              <a:rPr lang="zh-CN" altLang="en-US" sz="1800" dirty="0">
                <a:solidFill>
                  <a:srgbClr val="FF0000"/>
                </a:solidFill>
              </a:rPr>
              <a:t>属性”的方式</a:t>
            </a:r>
            <a:r>
              <a:rPr lang="zh-CN" altLang="en-US" sz="1800" dirty="0" smtClean="0">
                <a:solidFill>
                  <a:srgbClr val="FF0000"/>
                </a:solidFill>
              </a:rPr>
              <a:t>操作操作类属性，</a:t>
            </a:r>
            <a:r>
              <a:rPr lang="en-US" altLang="zh-CN" sz="1800" dirty="0">
                <a:solidFill>
                  <a:srgbClr val="FF0000"/>
                </a:solidFill>
              </a:rPr>
              <a:t> Python</a:t>
            </a:r>
            <a:r>
              <a:rPr lang="zh-CN" altLang="en-US" sz="1800" dirty="0" smtClean="0">
                <a:solidFill>
                  <a:srgbClr val="FF0000"/>
                </a:solidFill>
              </a:rPr>
              <a:t>提供</a:t>
            </a:r>
            <a:r>
              <a:rPr lang="zh-CN" altLang="en-US" sz="1800" dirty="0">
                <a:solidFill>
                  <a:srgbClr val="FF0000"/>
                </a:solidFill>
              </a:rPr>
              <a:t>了 </a:t>
            </a:r>
            <a:r>
              <a:rPr lang="en-US" altLang="zh-CN" sz="1800" dirty="0">
                <a:solidFill>
                  <a:srgbClr val="FF0000"/>
                </a:solidFill>
              </a:rPr>
              <a:t>@property </a:t>
            </a:r>
            <a:r>
              <a:rPr lang="zh-CN" altLang="en-US" sz="1800" dirty="0">
                <a:solidFill>
                  <a:srgbClr val="FF0000"/>
                </a:solidFill>
              </a:rPr>
              <a:t>装饰</a:t>
            </a:r>
            <a:r>
              <a:rPr lang="zh-CN" altLang="en-US" sz="1800" dirty="0" smtClean="0">
                <a:solidFill>
                  <a:srgbClr val="FF0000"/>
                </a:solidFill>
              </a:rPr>
              <a:t>器和</a:t>
            </a:r>
            <a:r>
              <a:rPr lang="en-US" altLang="zh-CN" sz="1800" dirty="0">
                <a:solidFill>
                  <a:srgbClr val="FF0000"/>
                </a:solidFill>
              </a:rPr>
              <a:t> property() </a:t>
            </a:r>
            <a:r>
              <a:rPr lang="zh-CN" altLang="en-US" sz="1800" dirty="0">
                <a:solidFill>
                  <a:srgbClr val="FF0000"/>
                </a:solidFill>
              </a:rPr>
              <a:t>函数</a:t>
            </a:r>
            <a:r>
              <a:rPr lang="zh-CN" altLang="en-US" sz="1800" dirty="0" smtClean="0">
                <a:solidFill>
                  <a:srgbClr val="FF0000"/>
                </a:solidFill>
              </a:rPr>
              <a:t>。</a:t>
            </a:r>
            <a:r>
              <a:rPr lang="zh-CN" altLang="en-US" sz="1800" dirty="0">
                <a:solidFill>
                  <a:srgbClr val="FF0000"/>
                </a:solidFill>
              </a:rPr>
              <a:t>通过 </a:t>
            </a:r>
            <a:r>
              <a:rPr lang="en-US" altLang="zh-CN" sz="1800" dirty="0">
                <a:solidFill>
                  <a:srgbClr val="FF0000"/>
                </a:solidFill>
              </a:rPr>
              <a:t>@property </a:t>
            </a:r>
            <a:r>
              <a:rPr lang="zh-CN" altLang="en-US" sz="1800" dirty="0">
                <a:solidFill>
                  <a:srgbClr val="FF0000"/>
                </a:solidFill>
              </a:rPr>
              <a:t>装饰器，可以直接通过方法名来</a:t>
            </a:r>
            <a:r>
              <a:rPr lang="zh-CN" altLang="en-US" sz="1800" dirty="0" smtClean="0">
                <a:solidFill>
                  <a:srgbClr val="FF0000"/>
                </a:solidFill>
              </a:rPr>
              <a:t>访问方法，</a:t>
            </a:r>
            <a:r>
              <a:rPr lang="zh-CN" altLang="en-US" sz="1800" dirty="0">
                <a:solidFill>
                  <a:srgbClr val="FF0000"/>
                </a:solidFill>
              </a:rPr>
              <a:t>不需要在方法名后添加一对“（）”小括号</a:t>
            </a:r>
            <a:r>
              <a:rPr lang="zh-CN" altLang="en-US" sz="1800" dirty="0" smtClean="0"/>
              <a:t>。</a:t>
            </a:r>
            <a:endParaRPr lang="zh-CN" altLang="en-US" sz="1800" dirty="0"/>
          </a:p>
        </p:txBody>
      </p:sp>
      <p:sp>
        <p:nvSpPr>
          <p:cNvPr id="61443" name="Slide Number Placeholder 1"/>
          <p:cNvSpPr>
            <a:spLocks noGrp="1"/>
          </p:cNvSpPr>
          <p:nvPr>
            <p:ph type="sldNum" sz="quarter" idx="12"/>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t>38</a:t>
            </a:fld>
            <a:endParaRPr lang="zh-CN" altLang="en-US" sz="1050" dirty="0">
              <a:latin typeface="Arial" panose="020B0604020202020204" pitchFamily="34" charset="0"/>
              <a:ea typeface="宋体" panose="02010600030101010101" pitchFamily="2" charset="-122"/>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标题 44033"/>
          <p:cNvSpPr>
            <a:spLocks noGrp="1"/>
          </p:cNvSpPr>
          <p:nvPr>
            <p:ph type="title"/>
          </p:nvPr>
        </p:nvSpPr>
        <p:spPr>
          <a:xfrm>
            <a:off x="13970" y="10956"/>
            <a:ext cx="9116695" cy="900746"/>
          </a:xfrm>
        </p:spPr>
        <p:txBody>
          <a:bodyPr anchor="ctr"/>
          <a:lstStyle/>
          <a:p>
            <a:pPr defTabSz="914400" fontAlgn="base">
              <a:buNone/>
            </a:pPr>
            <a:r>
              <a:rPr lang="en-US" altLang="zh-CN">
                <a:sym typeface="+mn-ea"/>
              </a:rPr>
              <a:t>6.3  </a:t>
            </a:r>
            <a:r>
              <a:rPr lang="zh-CN" altLang="en-US">
                <a:sym typeface="+mn-ea"/>
              </a:rPr>
              <a:t>属性</a:t>
            </a:r>
            <a:endParaRPr lang="zh-CN" altLang="en-US" strike="noStrike" kern="1200" baseline="0" noProof="1">
              <a:effectLst>
                <a:outerShdw blurRad="38100" dist="38100" dir="2700000">
                  <a:srgbClr val="C0C0C0"/>
                </a:outerShdw>
              </a:effectLst>
              <a:latin typeface="+mj-lt"/>
              <a:ea typeface="+mj-ea"/>
              <a:cs typeface="+mj-cs"/>
            </a:endParaRPr>
          </a:p>
        </p:txBody>
      </p:sp>
      <p:sp>
        <p:nvSpPr>
          <p:cNvPr id="62466" name="文本占位符 44034"/>
          <p:cNvSpPr>
            <a:spLocks noGrp="1"/>
          </p:cNvSpPr>
          <p:nvPr>
            <p:ph idx="1"/>
          </p:nvPr>
        </p:nvSpPr>
        <p:spPr/>
        <p:txBody>
          <a:bodyPr anchor="t"/>
          <a:lstStyle/>
          <a:p>
            <a:pPr marL="1905" indent="-344805" defTabSz="914400">
              <a:lnSpc>
                <a:spcPct val="80000"/>
              </a:lnSpc>
              <a:buSzPct val="90000"/>
              <a:buFont typeface="Wingdings" panose="05000000000000000000" charset="0"/>
              <a:buChar char="n"/>
            </a:pPr>
            <a:r>
              <a:rPr lang="zh-CN" altLang="en-US" sz="1800" dirty="0"/>
              <a:t>只读属性</a:t>
            </a:r>
          </a:p>
          <a:p>
            <a:pPr marL="1905" indent="-344805" defTabSz="914400">
              <a:lnSpc>
                <a:spcPct val="80000"/>
              </a:lnSpc>
              <a:buSzPct val="90000"/>
              <a:buFont typeface="Wingdings" panose="05000000000000000000" pitchFamily="2" charset="2"/>
              <a:buNone/>
            </a:pPr>
            <a:endParaRPr lang="en-US" altLang="zh-CN" sz="1350" dirty="0">
              <a:latin typeface="Consolas" panose="020B0609020204030204" charset="0"/>
            </a:endParaRPr>
          </a:p>
          <a:p>
            <a:pPr marL="1905" indent="-344805" defTabSz="914400">
              <a:lnSpc>
                <a:spcPct val="80000"/>
              </a:lnSpc>
              <a:buSzPct val="90000"/>
              <a:buFont typeface="Wingdings" panose="05000000000000000000" pitchFamily="2" charset="2"/>
              <a:buNone/>
            </a:pPr>
            <a:r>
              <a:rPr lang="en-US" altLang="zh-CN" sz="1600" dirty="0">
                <a:latin typeface="Consolas" panose="020B0609020204030204" charset="0"/>
              </a:rPr>
              <a:t>&gt;&gt;&gt; class Test:</a:t>
            </a:r>
          </a:p>
          <a:p>
            <a:pPr marL="302260" lvl="1" indent="-344805" defTabSz="914400">
              <a:lnSpc>
                <a:spcPct val="80000"/>
              </a:lnSpc>
              <a:buSzPct val="90000"/>
              <a:buFont typeface="Wingdings" panose="05000000000000000000" pitchFamily="2" charset="2"/>
              <a:buNone/>
            </a:pPr>
            <a:r>
              <a:rPr lang="en-US" altLang="zh-CN" sz="1300" dirty="0">
                <a:latin typeface="Consolas" panose="020B0609020204030204" charset="0"/>
              </a:rPr>
              <a:t>	    </a:t>
            </a:r>
            <a:r>
              <a:rPr lang="en-US" altLang="zh-CN" sz="1300" dirty="0" err="1">
                <a:latin typeface="Consolas" panose="020B0609020204030204" charset="0"/>
              </a:rPr>
              <a:t>def</a:t>
            </a:r>
            <a:r>
              <a:rPr lang="en-US" altLang="zh-CN" sz="1300" dirty="0">
                <a:latin typeface="Consolas" panose="020B0609020204030204" charset="0"/>
              </a:rPr>
              <a:t> __</a:t>
            </a:r>
            <a:r>
              <a:rPr lang="en-US" altLang="zh-CN" sz="1300" dirty="0" err="1">
                <a:latin typeface="Consolas" panose="020B0609020204030204" charset="0"/>
              </a:rPr>
              <a:t>init</a:t>
            </a:r>
            <a:r>
              <a:rPr lang="en-US" altLang="zh-CN" sz="1300" dirty="0">
                <a:latin typeface="Consolas" panose="020B0609020204030204" charset="0"/>
              </a:rPr>
              <a:t>__(self, value):</a:t>
            </a:r>
          </a:p>
          <a:p>
            <a:pPr marL="302260" lvl="1" indent="-344805" defTabSz="914400">
              <a:lnSpc>
                <a:spcPct val="80000"/>
              </a:lnSpc>
              <a:buSzPct val="90000"/>
              <a:buFont typeface="Wingdings" panose="05000000000000000000" pitchFamily="2" charset="2"/>
              <a:buNone/>
            </a:pPr>
            <a:r>
              <a:rPr lang="en-US" altLang="zh-CN" sz="1300" dirty="0">
                <a:latin typeface="Consolas" panose="020B0609020204030204" charset="0"/>
              </a:rPr>
              <a:t>		</a:t>
            </a:r>
            <a:r>
              <a:rPr lang="en-US" altLang="zh-CN" sz="1300" dirty="0" err="1">
                <a:latin typeface="Consolas" panose="020B0609020204030204" charset="0"/>
              </a:rPr>
              <a:t>self.__value</a:t>
            </a:r>
            <a:r>
              <a:rPr lang="en-US" altLang="zh-CN" sz="1300" dirty="0">
                <a:latin typeface="Consolas" panose="020B0609020204030204" charset="0"/>
              </a:rPr>
              <a:t> = value</a:t>
            </a:r>
          </a:p>
          <a:p>
            <a:pPr marL="302260" lvl="1" indent="-344805" defTabSz="914400">
              <a:lnSpc>
                <a:spcPct val="80000"/>
              </a:lnSpc>
              <a:buSzPct val="90000"/>
              <a:buFont typeface="Wingdings" panose="05000000000000000000" pitchFamily="2" charset="2"/>
              <a:buNone/>
            </a:pPr>
            <a:endParaRPr lang="en-US" altLang="zh-CN" sz="1300" dirty="0">
              <a:latin typeface="Consolas" panose="020B0609020204030204" charset="0"/>
            </a:endParaRPr>
          </a:p>
          <a:p>
            <a:pPr marL="302260" lvl="1" indent="-344805" defTabSz="914400">
              <a:lnSpc>
                <a:spcPct val="80000"/>
              </a:lnSpc>
              <a:buSzPct val="90000"/>
              <a:buFont typeface="Wingdings" panose="05000000000000000000" pitchFamily="2" charset="2"/>
              <a:buNone/>
            </a:pPr>
            <a:r>
              <a:rPr lang="en-US" altLang="zh-CN" sz="1300" dirty="0">
                <a:latin typeface="Consolas" panose="020B0609020204030204" charset="0"/>
              </a:rPr>
              <a:t>	    </a:t>
            </a:r>
            <a:r>
              <a:rPr lang="en-US" altLang="zh-CN" sz="1300" dirty="0">
                <a:solidFill>
                  <a:srgbClr val="FFC000"/>
                </a:solidFill>
                <a:latin typeface="Consolas" panose="020B0609020204030204" charset="0"/>
              </a:rPr>
              <a:t>@property</a:t>
            </a:r>
          </a:p>
          <a:p>
            <a:pPr marL="302260" lvl="1" indent="-344805" defTabSz="914400">
              <a:lnSpc>
                <a:spcPct val="80000"/>
              </a:lnSpc>
              <a:buSzPct val="90000"/>
              <a:buFont typeface="Wingdings" panose="05000000000000000000" pitchFamily="2" charset="2"/>
              <a:buNone/>
            </a:pPr>
            <a:r>
              <a:rPr lang="en-US" altLang="zh-CN" sz="1300" dirty="0">
                <a:latin typeface="Consolas" panose="020B0609020204030204" charset="0"/>
              </a:rPr>
              <a:t>	    </a:t>
            </a:r>
            <a:r>
              <a:rPr lang="en-US" altLang="zh-CN" sz="1300" dirty="0" err="1">
                <a:latin typeface="Consolas" panose="020B0609020204030204" charset="0"/>
              </a:rPr>
              <a:t>def</a:t>
            </a:r>
            <a:r>
              <a:rPr lang="en-US" altLang="zh-CN" sz="1300" dirty="0">
                <a:latin typeface="Consolas" panose="020B0609020204030204" charset="0"/>
              </a:rPr>
              <a:t> value(self):               #</a:t>
            </a:r>
            <a:r>
              <a:rPr lang="zh-CN" altLang="en-US" sz="1300" dirty="0">
                <a:latin typeface="Consolas" panose="020B0609020204030204" charset="0"/>
              </a:rPr>
              <a:t>只读，无法修改和删除</a:t>
            </a:r>
          </a:p>
          <a:p>
            <a:pPr marL="302260" lvl="1" indent="-344805" defTabSz="914400">
              <a:lnSpc>
                <a:spcPct val="80000"/>
              </a:lnSpc>
              <a:buSzPct val="90000"/>
              <a:buFont typeface="Wingdings" panose="05000000000000000000" pitchFamily="2" charset="2"/>
              <a:buNone/>
            </a:pPr>
            <a:r>
              <a:rPr lang="zh-CN" altLang="en-US" sz="1300" dirty="0">
                <a:latin typeface="Consolas" panose="020B0609020204030204" charset="0"/>
              </a:rPr>
              <a:t>		</a:t>
            </a:r>
            <a:r>
              <a:rPr lang="en-US" altLang="zh-CN" sz="1300" dirty="0">
                <a:latin typeface="Consolas" panose="020B0609020204030204" charset="0"/>
              </a:rPr>
              <a:t>return </a:t>
            </a:r>
            <a:r>
              <a:rPr lang="en-US" altLang="zh-CN" sz="1300" dirty="0" err="1">
                <a:latin typeface="Consolas" panose="020B0609020204030204" charset="0"/>
              </a:rPr>
              <a:t>self.__value</a:t>
            </a:r>
            <a:endParaRPr lang="en-US" altLang="zh-CN" sz="1300" dirty="0">
              <a:latin typeface="Consolas" panose="020B0609020204030204" charset="0"/>
            </a:endParaRPr>
          </a:p>
        </p:txBody>
      </p:sp>
      <p:sp>
        <p:nvSpPr>
          <p:cNvPr id="62467" name="Slide Number Placeholder 1"/>
          <p:cNvSpPr>
            <a:spLocks noGrp="1"/>
          </p:cNvSpPr>
          <p:nvPr>
            <p:ph type="sldNum" sz="quarter" idx="12"/>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t>39</a:t>
            </a:fld>
            <a:endParaRPr lang="zh-CN" altLang="en-US" sz="1050" dirty="0">
              <a:latin typeface="Arial" panose="020B0604020202020204" pitchFamily="34" charset="0"/>
              <a:ea typeface="宋体" panose="02010600030101010101" pitchFamily="2"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标题 21505"/>
          <p:cNvSpPr>
            <a:spLocks noGrp="1"/>
          </p:cNvSpPr>
          <p:nvPr>
            <p:ph type="title"/>
          </p:nvPr>
        </p:nvSpPr>
        <p:spPr>
          <a:xfrm>
            <a:off x="13970" y="10956"/>
            <a:ext cx="9116695" cy="900746"/>
          </a:xfrm>
        </p:spPr>
        <p:txBody>
          <a:bodyPr anchor="ctr"/>
          <a:lstStyle/>
          <a:p>
            <a:pPr defTabSz="914400" fontAlgn="base">
              <a:buNone/>
            </a:pPr>
            <a:r>
              <a:rPr lang="zh-CN" altLang="en-US" strike="noStrike" kern="1200" baseline="0" noProof="1">
                <a:effectLst>
                  <a:outerShdw blurRad="38100" dist="38100" dir="2700000">
                    <a:srgbClr val="C0C0C0"/>
                  </a:outerShdw>
                </a:effectLst>
                <a:latin typeface="+mj-lt"/>
                <a:ea typeface="+mj-ea"/>
                <a:cs typeface="+mj-cs"/>
              </a:rPr>
              <a:t>6.1.1  类定义语法</a:t>
            </a:r>
          </a:p>
        </p:txBody>
      </p:sp>
      <p:sp>
        <p:nvSpPr>
          <p:cNvPr id="21507" name="文本占位符 21506"/>
          <p:cNvSpPr>
            <a:spLocks noGrp="1"/>
          </p:cNvSpPr>
          <p:nvPr>
            <p:ph idx="1"/>
          </p:nvPr>
        </p:nvSpPr>
        <p:spPr>
          <a:xfrm>
            <a:off x="457200" y="1200360"/>
            <a:ext cx="8229600" cy="3841628"/>
          </a:xfrm>
        </p:spPr>
        <p:txBody>
          <a:bodyPr/>
          <a:lstStyle/>
          <a:p>
            <a:pPr fontAlgn="base">
              <a:lnSpc>
                <a:spcPct val="100000"/>
              </a:lnSpc>
              <a:spcBef>
                <a:spcPts val="600"/>
              </a:spcBef>
              <a:spcAft>
                <a:spcPts val="600"/>
              </a:spcAft>
              <a:buFont typeface="Wingdings" panose="05000000000000000000" charset="0"/>
              <a:buChar char="§"/>
            </a:pPr>
            <a:r>
              <a:rPr lang="en-US" altLang="zh-CN" sz="1800" strike="noStrike" noProof="1">
                <a:effectLst/>
              </a:rPr>
              <a:t>Python</a:t>
            </a:r>
            <a:r>
              <a:rPr lang="zh-CN" altLang="en-US" sz="1800" strike="noStrike" noProof="1">
                <a:effectLst/>
              </a:rPr>
              <a:t>使用</a:t>
            </a:r>
            <a:r>
              <a:rPr lang="en-US" altLang="zh-CN" sz="1800" strike="noStrike" noProof="1">
                <a:solidFill>
                  <a:srgbClr val="FF0000"/>
                </a:solidFill>
                <a:effectLst/>
              </a:rPr>
              <a:t>class</a:t>
            </a:r>
            <a:r>
              <a:rPr lang="zh-CN" altLang="en-US" sz="1800" strike="noStrike" noProof="1">
                <a:solidFill>
                  <a:srgbClr val="FF0000"/>
                </a:solidFill>
                <a:effectLst/>
              </a:rPr>
              <a:t>关键字</a:t>
            </a:r>
            <a:r>
              <a:rPr lang="zh-CN" altLang="en-US" sz="1800" strike="noStrike" noProof="1">
                <a:effectLst/>
              </a:rPr>
              <a:t>来定义类，</a:t>
            </a:r>
            <a:r>
              <a:rPr lang="en-US" altLang="zh-CN" sz="1800" strike="noStrike" noProof="1">
                <a:effectLst/>
              </a:rPr>
              <a:t>class</a:t>
            </a:r>
            <a:r>
              <a:rPr lang="zh-CN" altLang="en-US" sz="1800" strike="noStrike" noProof="1">
                <a:effectLst/>
              </a:rPr>
              <a:t>关键字之后是一个空格，然后是类的名字，再然后是一个冒号，最后换行并定义类的内部实现。</a:t>
            </a:r>
          </a:p>
          <a:p>
            <a:pPr fontAlgn="base">
              <a:lnSpc>
                <a:spcPct val="100000"/>
              </a:lnSpc>
              <a:spcBef>
                <a:spcPts val="600"/>
              </a:spcBef>
              <a:spcAft>
                <a:spcPts val="600"/>
              </a:spcAft>
              <a:buFont typeface="Wingdings" panose="05000000000000000000" charset="0"/>
              <a:buChar char="§"/>
            </a:pPr>
            <a:r>
              <a:rPr lang="zh-CN" altLang="en-US" sz="1800" strike="noStrike" noProof="1">
                <a:solidFill>
                  <a:srgbClr val="FF0000"/>
                </a:solidFill>
                <a:effectLst/>
              </a:rPr>
              <a:t>类名的首字母一般要大写</a:t>
            </a:r>
            <a:r>
              <a:rPr lang="zh-CN" altLang="en-US" sz="1800" strike="noStrike" noProof="1">
                <a:effectLst/>
              </a:rPr>
              <a:t>，当然也可以按照自己的习惯定义类名，但一般推荐参考惯例来命名，并在整个系统的设计和实现中保持风格一致，这一点对于团队合作尤其重要。</a:t>
            </a:r>
          </a:p>
          <a:p>
            <a:pPr marL="1905" indent="-344805">
              <a:lnSpc>
                <a:spcPct val="90000"/>
              </a:lnSpc>
              <a:buNone/>
            </a:pPr>
            <a:r>
              <a:rPr lang="en-US" altLang="zh-CN" sz="1800" dirty="0"/>
              <a:t>class </a:t>
            </a:r>
            <a:r>
              <a:rPr lang="zh-CN" altLang="en-US" sz="1800" dirty="0"/>
              <a:t>类名：</a:t>
            </a:r>
            <a:br>
              <a:rPr lang="zh-CN" altLang="en-US" sz="1800" dirty="0"/>
            </a:br>
            <a:r>
              <a:rPr lang="zh-CN" altLang="en-US" sz="1800" dirty="0"/>
              <a:t>    多个（≥</a:t>
            </a:r>
            <a:r>
              <a:rPr lang="en-US" altLang="zh-CN" sz="1800" dirty="0"/>
              <a:t>0</a:t>
            </a:r>
            <a:r>
              <a:rPr lang="zh-CN" altLang="en-US" sz="1800" dirty="0"/>
              <a:t>）类属性</a:t>
            </a:r>
            <a:r>
              <a:rPr lang="en-US" altLang="zh-CN" sz="1800" dirty="0"/>
              <a:t>...</a:t>
            </a:r>
            <a:r>
              <a:rPr lang="zh-CN" altLang="en-US" sz="1800" dirty="0"/>
              <a:t/>
            </a:r>
            <a:br>
              <a:rPr lang="zh-CN" altLang="en-US" sz="1800" dirty="0"/>
            </a:br>
            <a:r>
              <a:rPr lang="zh-CN" altLang="en-US" sz="1800" dirty="0"/>
              <a:t>    多个（≥</a:t>
            </a:r>
            <a:r>
              <a:rPr lang="en-US" altLang="zh-CN" sz="1800" dirty="0"/>
              <a:t>0</a:t>
            </a:r>
            <a:r>
              <a:rPr lang="zh-CN" altLang="en-US" sz="1800" dirty="0"/>
              <a:t>）类方法</a:t>
            </a:r>
            <a:r>
              <a:rPr lang="en-US" altLang="zh-CN" sz="1800" dirty="0" smtClean="0"/>
              <a:t>...</a:t>
            </a:r>
          </a:p>
          <a:p>
            <a:pPr marL="1905" indent="-344805">
              <a:lnSpc>
                <a:spcPct val="90000"/>
              </a:lnSpc>
              <a:buNone/>
            </a:pPr>
            <a:r>
              <a:rPr lang="zh-CN" altLang="en-US" sz="1600" dirty="0"/>
              <a:t>注意，</a:t>
            </a:r>
            <a:r>
              <a:rPr lang="zh-CN" altLang="en-US" sz="1600" dirty="0">
                <a:solidFill>
                  <a:srgbClr val="FF0000"/>
                </a:solidFill>
              </a:rPr>
              <a:t>无论是类属性还是类方法，对于类来说，它们都不是必需的，可以有也可以没有。另外，</a:t>
            </a:r>
            <a:r>
              <a:rPr lang="en-US" altLang="zh-CN" sz="1600" dirty="0">
                <a:solidFill>
                  <a:srgbClr val="FF0000"/>
                </a:solidFill>
              </a:rPr>
              <a:t>Python </a:t>
            </a:r>
            <a:r>
              <a:rPr lang="zh-CN" altLang="en-US" sz="1600" dirty="0">
                <a:solidFill>
                  <a:srgbClr val="FF0000"/>
                </a:solidFill>
              </a:rPr>
              <a:t>类中属性和方法所在的位置是任意的，即它们之间并没有固定的前后</a:t>
            </a:r>
            <a:r>
              <a:rPr lang="zh-CN" altLang="en-US" sz="1600" dirty="0" smtClean="0">
                <a:solidFill>
                  <a:srgbClr val="FF0000"/>
                </a:solidFill>
              </a:rPr>
              <a:t>次序</a:t>
            </a:r>
            <a:r>
              <a:rPr lang="zh-CN" altLang="en-US" sz="1600" dirty="0" smtClean="0"/>
              <a:t>。</a:t>
            </a:r>
            <a:endParaRPr lang="zh-CN" altLang="en-US" sz="1600" strike="noStrike" noProof="1">
              <a:effectLst/>
            </a:endParaRPr>
          </a:p>
          <a:p>
            <a:pPr marL="1905" indent="-344805" fontAlgn="base">
              <a:lnSpc>
                <a:spcPct val="90000"/>
              </a:lnSpc>
              <a:buNone/>
            </a:pPr>
            <a:r>
              <a:rPr lang="en-US" altLang="zh-CN" sz="1800" strike="noStrike" noProof="1">
                <a:effectLst/>
                <a:latin typeface="Consolas" panose="020B0609020204030204" charset="0"/>
              </a:rPr>
              <a:t>class Car: </a:t>
            </a:r>
            <a:endParaRPr lang="zh-CN" altLang="en-US" sz="1800" strike="noStrike" noProof="1">
              <a:effectLst/>
              <a:latin typeface="Consolas" panose="020B0609020204030204" charset="0"/>
            </a:endParaRPr>
          </a:p>
          <a:p>
            <a:pPr marL="1905" indent="-344805" fontAlgn="base">
              <a:lnSpc>
                <a:spcPct val="90000"/>
              </a:lnSpc>
              <a:buNone/>
            </a:pPr>
            <a:r>
              <a:rPr lang="zh-CN" altLang="en-US" sz="1800" strike="noStrike" noProof="1">
                <a:effectLst/>
                <a:latin typeface="Consolas" panose="020B0609020204030204" charset="0"/>
              </a:rPr>
              <a:t>	    </a:t>
            </a:r>
            <a:r>
              <a:rPr lang="en-US" altLang="zh-CN" sz="1800" strike="noStrike" noProof="1">
                <a:effectLst/>
                <a:latin typeface="Consolas" panose="020B0609020204030204" charset="0"/>
              </a:rPr>
              <a:t>def infor(self):</a:t>
            </a:r>
          </a:p>
          <a:p>
            <a:pPr marL="1905" indent="-344805" fontAlgn="base">
              <a:lnSpc>
                <a:spcPct val="90000"/>
              </a:lnSpc>
              <a:buNone/>
            </a:pPr>
            <a:r>
              <a:rPr lang="en-US" altLang="zh-CN" sz="1800" strike="noStrike" noProof="1">
                <a:effectLst/>
                <a:latin typeface="Consolas" panose="020B0609020204030204" charset="0"/>
              </a:rPr>
              <a:t>        print(" This is a car ") </a:t>
            </a:r>
          </a:p>
        </p:txBody>
      </p:sp>
      <p:sp>
        <p:nvSpPr>
          <p:cNvPr id="29699" name="Slide Number Placeholder 1"/>
          <p:cNvSpPr>
            <a:spLocks noGrp="1"/>
          </p:cNvSpPr>
          <p:nvPr>
            <p:ph type="sldNum" sz="quarter" idx="12"/>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t>4</a:t>
            </a:fld>
            <a:endParaRPr lang="zh-CN" altLang="en-US" sz="1050" dirty="0">
              <a:latin typeface="Arial" panose="020B0604020202020204" pitchFamily="34" charset="0"/>
              <a:ea typeface="宋体" panose="02010600030101010101" pitchFamily="2" charset="-122"/>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970" y="10956"/>
            <a:ext cx="9116695" cy="900746"/>
          </a:xfrm>
        </p:spPr>
        <p:txBody>
          <a:bodyPr/>
          <a:lstStyle/>
          <a:p>
            <a:pPr fontAlgn="base"/>
            <a:r>
              <a:rPr lang="en-US" altLang="zh-CN">
                <a:sym typeface="+mn-ea"/>
              </a:rPr>
              <a:t>6.3  </a:t>
            </a:r>
            <a:r>
              <a:rPr lang="zh-CN" altLang="en-US">
                <a:sym typeface="+mn-ea"/>
              </a:rPr>
              <a:t>属性</a:t>
            </a:r>
            <a:endParaRPr lang="zh-CN" altLang="en-US" strike="noStrike" noProof="1"/>
          </a:p>
        </p:txBody>
      </p:sp>
      <p:sp>
        <p:nvSpPr>
          <p:cNvPr id="63490" name="内容占位符 2"/>
          <p:cNvSpPr>
            <a:spLocks noGrp="1"/>
          </p:cNvSpPr>
          <p:nvPr>
            <p:ph idx="1"/>
          </p:nvPr>
        </p:nvSpPr>
        <p:spPr/>
        <p:txBody>
          <a:bodyPr anchor="t"/>
          <a:lstStyle/>
          <a:p>
            <a:pPr marL="1905" indent="-344805" defTabSz="914400">
              <a:lnSpc>
                <a:spcPct val="80000"/>
              </a:lnSpc>
              <a:buSzPct val="90000"/>
              <a:buFont typeface="Wingdings" panose="05000000000000000000" pitchFamily="2" charset="2"/>
              <a:buNone/>
            </a:pPr>
            <a:r>
              <a:rPr lang="en-US" altLang="zh-CN" sz="1600" dirty="0">
                <a:latin typeface="Consolas" panose="020B0609020204030204" charset="0"/>
              </a:rPr>
              <a:t>&gt;&gt;&gt; t = Test(3</a:t>
            </a:r>
            <a:r>
              <a:rPr lang="en-US" altLang="zh-CN" sz="1600" dirty="0" smtClean="0">
                <a:latin typeface="Consolas" panose="020B0609020204030204" charset="0"/>
              </a:rPr>
              <a:t>)</a:t>
            </a:r>
          </a:p>
          <a:p>
            <a:pPr marL="1905" indent="-344805" defTabSz="914400">
              <a:lnSpc>
                <a:spcPct val="80000"/>
              </a:lnSpc>
              <a:buSzPct val="90000"/>
              <a:buFont typeface="Wingdings" panose="05000000000000000000" pitchFamily="2" charset="2"/>
              <a:buNone/>
            </a:pPr>
            <a:r>
              <a:rPr lang="en-US" altLang="zh-CN" sz="1600" dirty="0" smtClean="0">
                <a:solidFill>
                  <a:srgbClr val="FF0000"/>
                </a:solidFill>
                <a:latin typeface="Consolas" panose="020B0609020204030204" charset="0"/>
              </a:rPr>
              <a:t>&gt;&gt;&gt; </a:t>
            </a:r>
            <a:r>
              <a:rPr lang="en-US" altLang="zh-CN" sz="1600" dirty="0" err="1" smtClean="0">
                <a:solidFill>
                  <a:srgbClr val="FF0000"/>
                </a:solidFill>
                <a:latin typeface="Consolas" panose="020B0609020204030204" charset="0"/>
              </a:rPr>
              <a:t>t.value</a:t>
            </a:r>
            <a:r>
              <a:rPr lang="en-US" altLang="zh-CN" sz="1600" dirty="0" smtClean="0">
                <a:solidFill>
                  <a:srgbClr val="FF0000"/>
                </a:solidFill>
                <a:latin typeface="Consolas" panose="020B0609020204030204" charset="0"/>
              </a:rPr>
              <a:t>                      #</a:t>
            </a:r>
            <a:r>
              <a:rPr lang="zh-CN" altLang="en-US" sz="1600" dirty="0">
                <a:solidFill>
                  <a:srgbClr val="FF0000"/>
                </a:solidFill>
              </a:rPr>
              <a:t>直接通过方法名来</a:t>
            </a:r>
            <a:r>
              <a:rPr lang="zh-CN" altLang="en-US" sz="1600" dirty="0" smtClean="0">
                <a:solidFill>
                  <a:srgbClr val="FF0000"/>
                </a:solidFill>
              </a:rPr>
              <a:t>访问方法</a:t>
            </a:r>
            <a:endParaRPr lang="en-US" altLang="zh-CN" sz="1600" dirty="0">
              <a:solidFill>
                <a:srgbClr val="FF0000"/>
              </a:solidFill>
              <a:latin typeface="Consolas" panose="020B0609020204030204" charset="0"/>
            </a:endParaRPr>
          </a:p>
          <a:p>
            <a:pPr marL="1905" indent="-344805" defTabSz="914400">
              <a:lnSpc>
                <a:spcPct val="80000"/>
              </a:lnSpc>
              <a:buSzPct val="90000"/>
              <a:buFont typeface="Wingdings" panose="05000000000000000000" pitchFamily="2" charset="2"/>
              <a:buNone/>
            </a:pPr>
            <a:r>
              <a:rPr lang="en-US" altLang="zh-CN" sz="1600" dirty="0">
                <a:solidFill>
                  <a:srgbClr val="FF0000"/>
                </a:solidFill>
                <a:latin typeface="Consolas" panose="020B0609020204030204" charset="0"/>
              </a:rPr>
              <a:t>3</a:t>
            </a:r>
          </a:p>
          <a:p>
            <a:pPr marL="1905" indent="-344805" defTabSz="914400">
              <a:lnSpc>
                <a:spcPct val="80000"/>
              </a:lnSpc>
              <a:buSzPct val="90000"/>
              <a:buFont typeface="Wingdings" panose="05000000000000000000" pitchFamily="2" charset="2"/>
              <a:buNone/>
            </a:pPr>
            <a:r>
              <a:rPr lang="en-US" altLang="zh-CN" sz="1600" dirty="0">
                <a:latin typeface="Consolas" panose="020B0609020204030204" charset="0"/>
              </a:rPr>
              <a:t>&gt;&gt;&gt; </a:t>
            </a:r>
            <a:r>
              <a:rPr lang="en-US" altLang="zh-CN" sz="1600" dirty="0" err="1">
                <a:latin typeface="Consolas" panose="020B0609020204030204" charset="0"/>
              </a:rPr>
              <a:t>t.value</a:t>
            </a:r>
            <a:r>
              <a:rPr lang="en-US" altLang="zh-CN" sz="1600" dirty="0">
                <a:latin typeface="Consolas" panose="020B0609020204030204" charset="0"/>
              </a:rPr>
              <a:t> = 5                        #</a:t>
            </a:r>
            <a:r>
              <a:rPr lang="zh-CN" altLang="en-US" sz="1600" dirty="0">
                <a:latin typeface="Consolas" panose="020B0609020204030204" charset="0"/>
              </a:rPr>
              <a:t>只读属性不允许修改值</a:t>
            </a:r>
          </a:p>
          <a:p>
            <a:pPr marL="1905" indent="-344805" defTabSz="914400">
              <a:lnSpc>
                <a:spcPct val="80000"/>
              </a:lnSpc>
              <a:buSzPct val="90000"/>
              <a:buFont typeface="Wingdings" panose="05000000000000000000" pitchFamily="2" charset="2"/>
              <a:buNone/>
            </a:pPr>
            <a:r>
              <a:rPr lang="en-US" altLang="zh-CN" sz="1600" dirty="0" err="1">
                <a:solidFill>
                  <a:srgbClr val="FF0000"/>
                </a:solidFill>
                <a:latin typeface="Consolas" panose="020B0609020204030204" charset="0"/>
              </a:rPr>
              <a:t>AttributeError</a:t>
            </a:r>
            <a:r>
              <a:rPr lang="en-US" altLang="zh-CN" sz="1600" dirty="0">
                <a:solidFill>
                  <a:srgbClr val="FF0000"/>
                </a:solidFill>
                <a:latin typeface="Consolas" panose="020B0609020204030204" charset="0"/>
              </a:rPr>
              <a:t>: can't set attribute</a:t>
            </a:r>
          </a:p>
          <a:p>
            <a:pPr marL="1905" indent="-344805" defTabSz="914400">
              <a:lnSpc>
                <a:spcPct val="80000"/>
              </a:lnSpc>
              <a:buSzPct val="90000"/>
              <a:buFont typeface="Wingdings" panose="05000000000000000000" pitchFamily="2" charset="2"/>
              <a:buNone/>
            </a:pPr>
            <a:r>
              <a:rPr lang="en-US" altLang="zh-CN" sz="1600" dirty="0">
                <a:latin typeface="Consolas" panose="020B0609020204030204" charset="0"/>
              </a:rPr>
              <a:t>&gt;&gt;&gt; </a:t>
            </a:r>
            <a:r>
              <a:rPr lang="en-US" altLang="zh-CN" sz="1600" dirty="0" err="1">
                <a:latin typeface="Consolas" panose="020B0609020204030204" charset="0"/>
              </a:rPr>
              <a:t>t.v</a:t>
            </a:r>
            <a:r>
              <a:rPr lang="en-US" altLang="zh-CN" sz="1600" dirty="0">
                <a:latin typeface="Consolas" panose="020B0609020204030204" charset="0"/>
              </a:rPr>
              <a:t>=5                              #</a:t>
            </a:r>
            <a:r>
              <a:rPr lang="zh-CN" altLang="en-US" sz="1600" dirty="0">
                <a:latin typeface="Consolas" panose="020B0609020204030204" charset="0"/>
              </a:rPr>
              <a:t>动态增加新成员</a:t>
            </a:r>
          </a:p>
          <a:p>
            <a:pPr marL="1905" indent="-344805" defTabSz="914400">
              <a:lnSpc>
                <a:spcPct val="80000"/>
              </a:lnSpc>
              <a:buSzPct val="90000"/>
              <a:buFont typeface="Wingdings" panose="05000000000000000000" pitchFamily="2" charset="2"/>
              <a:buNone/>
            </a:pPr>
            <a:r>
              <a:rPr lang="en-US" altLang="zh-CN" sz="1600" dirty="0">
                <a:latin typeface="Consolas" panose="020B0609020204030204" charset="0"/>
              </a:rPr>
              <a:t>&gt;&gt;&gt; </a:t>
            </a:r>
            <a:r>
              <a:rPr lang="en-US" altLang="zh-CN" sz="1600" dirty="0" err="1">
                <a:latin typeface="Consolas" panose="020B0609020204030204" charset="0"/>
              </a:rPr>
              <a:t>t.v</a:t>
            </a:r>
            <a:endParaRPr lang="en-US" altLang="zh-CN" sz="1600" dirty="0">
              <a:latin typeface="Consolas" panose="020B0609020204030204" charset="0"/>
            </a:endParaRPr>
          </a:p>
          <a:p>
            <a:pPr marL="1905" indent="-344805" defTabSz="914400">
              <a:lnSpc>
                <a:spcPct val="80000"/>
              </a:lnSpc>
              <a:buSzPct val="90000"/>
              <a:buFont typeface="Wingdings" panose="05000000000000000000" pitchFamily="2" charset="2"/>
              <a:buNone/>
            </a:pPr>
            <a:r>
              <a:rPr lang="en-US" altLang="zh-CN" sz="1600" dirty="0">
                <a:solidFill>
                  <a:srgbClr val="00B0F0"/>
                </a:solidFill>
                <a:latin typeface="Consolas" panose="020B0609020204030204" charset="0"/>
              </a:rPr>
              <a:t>5</a:t>
            </a:r>
          </a:p>
          <a:p>
            <a:pPr marL="1905" indent="-344805" defTabSz="914400">
              <a:lnSpc>
                <a:spcPct val="80000"/>
              </a:lnSpc>
              <a:buSzPct val="90000"/>
              <a:buFont typeface="Wingdings" panose="05000000000000000000" pitchFamily="2" charset="2"/>
              <a:buNone/>
            </a:pPr>
            <a:r>
              <a:rPr lang="en-US" altLang="zh-CN" sz="1600" dirty="0">
                <a:latin typeface="Consolas" panose="020B0609020204030204" charset="0"/>
              </a:rPr>
              <a:t>&gt;&gt;&gt; del </a:t>
            </a:r>
            <a:r>
              <a:rPr lang="en-US" altLang="zh-CN" sz="1600" dirty="0" err="1">
                <a:latin typeface="Consolas" panose="020B0609020204030204" charset="0"/>
              </a:rPr>
              <a:t>t.v</a:t>
            </a:r>
            <a:r>
              <a:rPr lang="en-US" altLang="zh-CN" sz="1600" dirty="0">
                <a:latin typeface="Consolas" panose="020B0609020204030204" charset="0"/>
              </a:rPr>
              <a:t>                            #</a:t>
            </a:r>
            <a:r>
              <a:rPr lang="zh-CN" altLang="en-US" sz="1600" dirty="0">
                <a:latin typeface="Consolas" panose="020B0609020204030204" charset="0"/>
              </a:rPr>
              <a:t>动态删除成员</a:t>
            </a:r>
          </a:p>
          <a:p>
            <a:pPr marL="1905" indent="-344805" defTabSz="914400">
              <a:lnSpc>
                <a:spcPct val="80000"/>
              </a:lnSpc>
              <a:buSzPct val="90000"/>
              <a:buFont typeface="Wingdings" panose="05000000000000000000" pitchFamily="2" charset="2"/>
              <a:buNone/>
            </a:pPr>
            <a:r>
              <a:rPr lang="en-US" altLang="zh-CN" sz="1600" dirty="0">
                <a:latin typeface="Consolas" panose="020B0609020204030204" charset="0"/>
              </a:rPr>
              <a:t>&gt;&gt;&gt; del </a:t>
            </a:r>
            <a:r>
              <a:rPr lang="en-US" altLang="zh-CN" sz="1600" dirty="0" err="1">
                <a:latin typeface="Consolas" panose="020B0609020204030204" charset="0"/>
              </a:rPr>
              <a:t>t.value</a:t>
            </a:r>
            <a:r>
              <a:rPr lang="en-US" altLang="zh-CN" sz="1600" dirty="0">
                <a:latin typeface="Consolas" panose="020B0609020204030204" charset="0"/>
              </a:rPr>
              <a:t>                        #</a:t>
            </a:r>
            <a:r>
              <a:rPr lang="zh-CN" altLang="en-US" sz="1600" dirty="0">
                <a:latin typeface="Consolas" panose="020B0609020204030204" charset="0"/>
              </a:rPr>
              <a:t>试图删除对象属性，失败</a:t>
            </a:r>
          </a:p>
          <a:p>
            <a:pPr marL="1905" indent="-344805" defTabSz="914400">
              <a:lnSpc>
                <a:spcPct val="80000"/>
              </a:lnSpc>
              <a:buSzPct val="90000"/>
              <a:buFont typeface="Wingdings" panose="05000000000000000000" pitchFamily="2" charset="2"/>
              <a:buNone/>
            </a:pPr>
            <a:r>
              <a:rPr lang="en-US" altLang="zh-CN" sz="1600" dirty="0" err="1">
                <a:solidFill>
                  <a:srgbClr val="FF0000"/>
                </a:solidFill>
                <a:latin typeface="Consolas" panose="020B0609020204030204" charset="0"/>
              </a:rPr>
              <a:t>AttributeError</a:t>
            </a:r>
            <a:r>
              <a:rPr lang="en-US" altLang="zh-CN" sz="1600" dirty="0">
                <a:solidFill>
                  <a:srgbClr val="FF0000"/>
                </a:solidFill>
                <a:latin typeface="Consolas" panose="020B0609020204030204" charset="0"/>
              </a:rPr>
              <a:t>: can't delete attribute</a:t>
            </a:r>
          </a:p>
          <a:p>
            <a:pPr marL="1905" indent="-344805" defTabSz="914400">
              <a:lnSpc>
                <a:spcPct val="80000"/>
              </a:lnSpc>
              <a:buSzPct val="90000"/>
              <a:buFont typeface="Wingdings" panose="05000000000000000000" pitchFamily="2" charset="2"/>
              <a:buNone/>
            </a:pPr>
            <a:r>
              <a:rPr lang="en-US" altLang="zh-CN" sz="1600" dirty="0">
                <a:latin typeface="Consolas" panose="020B0609020204030204" charset="0"/>
              </a:rPr>
              <a:t>&gt;&gt;&gt; </a:t>
            </a:r>
            <a:r>
              <a:rPr lang="en-US" altLang="zh-CN" sz="1600" dirty="0" err="1">
                <a:latin typeface="Consolas" panose="020B0609020204030204" charset="0"/>
              </a:rPr>
              <a:t>t.value</a:t>
            </a:r>
            <a:endParaRPr lang="en-US" altLang="zh-CN" sz="1600" dirty="0">
              <a:latin typeface="Consolas" panose="020B0609020204030204" charset="0"/>
            </a:endParaRPr>
          </a:p>
          <a:p>
            <a:pPr marL="1905" indent="-344805" defTabSz="914400">
              <a:lnSpc>
                <a:spcPct val="80000"/>
              </a:lnSpc>
              <a:buSzPct val="90000"/>
              <a:buFont typeface="Wingdings" panose="05000000000000000000" pitchFamily="2" charset="2"/>
              <a:buNone/>
            </a:pPr>
            <a:r>
              <a:rPr lang="en-US" altLang="zh-CN" sz="1600" dirty="0">
                <a:solidFill>
                  <a:srgbClr val="00B0F0"/>
                </a:solidFill>
                <a:latin typeface="Consolas" panose="020B0609020204030204" charset="0"/>
              </a:rPr>
              <a:t>3</a:t>
            </a:r>
          </a:p>
        </p:txBody>
      </p:sp>
      <p:sp>
        <p:nvSpPr>
          <p:cNvPr id="63491" name="Slide Number Placeholder 2"/>
          <p:cNvSpPr>
            <a:spLocks noGrp="1"/>
          </p:cNvSpPr>
          <p:nvPr>
            <p:ph type="sldNum" sz="quarter" idx="12"/>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t>40</a:t>
            </a:fld>
            <a:endParaRPr lang="zh-CN" altLang="en-US" sz="1050" dirty="0">
              <a:latin typeface="Arial" panose="020B0604020202020204" pitchFamily="34" charset="0"/>
              <a:ea typeface="宋体" panose="02010600030101010101" pitchFamily="2" charset="-122"/>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标题 45057"/>
          <p:cNvSpPr>
            <a:spLocks noGrp="1"/>
          </p:cNvSpPr>
          <p:nvPr>
            <p:ph type="title"/>
          </p:nvPr>
        </p:nvSpPr>
        <p:spPr>
          <a:xfrm>
            <a:off x="13970" y="10956"/>
            <a:ext cx="9116695" cy="900746"/>
          </a:xfrm>
        </p:spPr>
        <p:txBody>
          <a:bodyPr anchor="ctr"/>
          <a:lstStyle/>
          <a:p>
            <a:pPr defTabSz="914400" fontAlgn="base">
              <a:buNone/>
            </a:pPr>
            <a:r>
              <a:rPr lang="en-US" altLang="zh-CN">
                <a:sym typeface="+mn-ea"/>
              </a:rPr>
              <a:t>6.3  </a:t>
            </a:r>
            <a:r>
              <a:rPr lang="zh-CN" altLang="en-US">
                <a:sym typeface="+mn-ea"/>
              </a:rPr>
              <a:t>属性</a:t>
            </a:r>
            <a:endParaRPr lang="zh-CN" altLang="en-US" strike="noStrike" kern="1200" baseline="0" noProof="1">
              <a:effectLst>
                <a:outerShdw blurRad="38100" dist="38100" dir="2700000">
                  <a:srgbClr val="C0C0C0"/>
                </a:outerShdw>
              </a:effectLst>
              <a:latin typeface="+mj-lt"/>
              <a:ea typeface="+mj-ea"/>
              <a:cs typeface="+mj-cs"/>
            </a:endParaRPr>
          </a:p>
        </p:txBody>
      </p:sp>
      <p:sp>
        <p:nvSpPr>
          <p:cNvPr id="45059" name="文本占位符 45058"/>
          <p:cNvSpPr>
            <a:spLocks noGrp="1"/>
          </p:cNvSpPr>
          <p:nvPr>
            <p:ph idx="1"/>
          </p:nvPr>
        </p:nvSpPr>
        <p:spPr/>
        <p:txBody>
          <a:bodyPr/>
          <a:lstStyle/>
          <a:p>
            <a:pPr marL="400685" indent="-400685">
              <a:lnSpc>
                <a:spcPct val="80000"/>
              </a:lnSpc>
              <a:buFont typeface="Wingdings" panose="05000000000000000000" charset="0"/>
              <a:buChar char=""/>
            </a:pPr>
            <a:r>
              <a:rPr lang="zh-CN" altLang="en-US" sz="1600" strike="noStrike" noProof="1">
                <a:effectLst/>
              </a:rPr>
              <a:t>可读、可写</a:t>
            </a:r>
            <a:r>
              <a:rPr lang="zh-CN" altLang="en-US" sz="1600" strike="noStrike" noProof="1" smtClean="0">
                <a:effectLst/>
              </a:rPr>
              <a:t>属性：</a:t>
            </a:r>
            <a:r>
              <a:rPr lang="zh-CN" altLang="en-US" sz="1600" dirty="0">
                <a:solidFill>
                  <a:srgbClr val="FF0000"/>
                </a:solidFill>
              </a:rPr>
              <a:t>属性名</a:t>
            </a:r>
            <a:r>
              <a:rPr lang="en-US" altLang="zh-CN" sz="1600" dirty="0">
                <a:solidFill>
                  <a:srgbClr val="FF0000"/>
                </a:solidFill>
              </a:rPr>
              <a:t>=property(</a:t>
            </a:r>
            <a:r>
              <a:rPr lang="en-US" altLang="zh-CN" sz="1600" dirty="0" err="1">
                <a:solidFill>
                  <a:srgbClr val="FF0000"/>
                </a:solidFill>
              </a:rPr>
              <a:t>fget</a:t>
            </a:r>
            <a:r>
              <a:rPr lang="en-US" altLang="zh-CN" sz="1600" dirty="0">
                <a:solidFill>
                  <a:srgbClr val="FF0000"/>
                </a:solidFill>
              </a:rPr>
              <a:t>=None, </a:t>
            </a:r>
            <a:r>
              <a:rPr lang="en-US" altLang="zh-CN" sz="1600" dirty="0" err="1">
                <a:solidFill>
                  <a:srgbClr val="FF0000"/>
                </a:solidFill>
              </a:rPr>
              <a:t>fset</a:t>
            </a:r>
            <a:r>
              <a:rPr lang="en-US" altLang="zh-CN" sz="1600" dirty="0">
                <a:solidFill>
                  <a:srgbClr val="FF0000"/>
                </a:solidFill>
              </a:rPr>
              <a:t>=None, </a:t>
            </a:r>
            <a:r>
              <a:rPr lang="en-US" altLang="zh-CN" sz="1600" dirty="0" err="1">
                <a:solidFill>
                  <a:srgbClr val="FF0000"/>
                </a:solidFill>
              </a:rPr>
              <a:t>fdel</a:t>
            </a:r>
            <a:r>
              <a:rPr lang="en-US" altLang="zh-CN" sz="1600" dirty="0">
                <a:solidFill>
                  <a:srgbClr val="FF0000"/>
                </a:solidFill>
              </a:rPr>
              <a:t>=None, doc=None</a:t>
            </a:r>
            <a:r>
              <a:rPr lang="en-US" altLang="zh-CN" sz="1600" dirty="0" smtClean="0">
                <a:solidFill>
                  <a:srgbClr val="FF0000"/>
                </a:solidFill>
              </a:rPr>
              <a:t>)</a:t>
            </a:r>
            <a:r>
              <a:rPr lang="zh-CN" altLang="en-US" sz="1600" dirty="0" smtClean="0">
                <a:solidFill>
                  <a:srgbClr val="FF0000"/>
                </a:solidFill>
              </a:rPr>
              <a:t>；</a:t>
            </a:r>
            <a:r>
              <a:rPr lang="zh-CN" altLang="en-US" sz="1600" dirty="0">
                <a:solidFill>
                  <a:srgbClr val="FF0000"/>
                </a:solidFill>
              </a:rPr>
              <a:t> </a:t>
            </a:r>
            <a:r>
              <a:rPr lang="en-US" altLang="zh-CN" sz="1600" dirty="0" err="1">
                <a:solidFill>
                  <a:srgbClr val="FF0000"/>
                </a:solidFill>
              </a:rPr>
              <a:t>fget</a:t>
            </a:r>
            <a:r>
              <a:rPr lang="en-US" altLang="zh-CN" sz="1600" dirty="0">
                <a:solidFill>
                  <a:srgbClr val="FF0000"/>
                </a:solidFill>
              </a:rPr>
              <a:t> </a:t>
            </a:r>
            <a:r>
              <a:rPr lang="zh-CN" altLang="en-US" sz="1600" dirty="0">
                <a:solidFill>
                  <a:srgbClr val="FF0000"/>
                </a:solidFill>
              </a:rPr>
              <a:t>参数用于指定获取该属性值的类方法，</a:t>
            </a:r>
            <a:r>
              <a:rPr lang="en-US" altLang="zh-CN" sz="1600" dirty="0" err="1">
                <a:solidFill>
                  <a:srgbClr val="FF0000"/>
                </a:solidFill>
              </a:rPr>
              <a:t>fset</a:t>
            </a:r>
            <a:r>
              <a:rPr lang="en-US" altLang="zh-CN" sz="1600" dirty="0">
                <a:solidFill>
                  <a:srgbClr val="FF0000"/>
                </a:solidFill>
              </a:rPr>
              <a:t> </a:t>
            </a:r>
            <a:r>
              <a:rPr lang="zh-CN" altLang="en-US" sz="1600" dirty="0">
                <a:solidFill>
                  <a:srgbClr val="FF0000"/>
                </a:solidFill>
              </a:rPr>
              <a:t>参数用于指定设置该属性值的方法，</a:t>
            </a:r>
            <a:r>
              <a:rPr lang="en-US" altLang="zh-CN" sz="1600" dirty="0" err="1">
                <a:solidFill>
                  <a:srgbClr val="FF0000"/>
                </a:solidFill>
              </a:rPr>
              <a:t>fdel</a:t>
            </a:r>
            <a:r>
              <a:rPr lang="en-US" altLang="zh-CN" sz="1600" dirty="0">
                <a:solidFill>
                  <a:srgbClr val="FF0000"/>
                </a:solidFill>
              </a:rPr>
              <a:t> </a:t>
            </a:r>
            <a:r>
              <a:rPr lang="zh-CN" altLang="en-US" sz="1600" dirty="0">
                <a:solidFill>
                  <a:srgbClr val="FF0000"/>
                </a:solidFill>
              </a:rPr>
              <a:t>参数用于指定删除该属性值的方法，最后的 </a:t>
            </a:r>
            <a:r>
              <a:rPr lang="en-US" altLang="zh-CN" sz="1600" dirty="0">
                <a:solidFill>
                  <a:srgbClr val="FF0000"/>
                </a:solidFill>
              </a:rPr>
              <a:t>doc </a:t>
            </a:r>
            <a:r>
              <a:rPr lang="zh-CN" altLang="en-US" sz="1600" dirty="0">
                <a:solidFill>
                  <a:srgbClr val="FF0000"/>
                </a:solidFill>
              </a:rPr>
              <a:t>是一个文档字符串，用于说明此函数的</a:t>
            </a:r>
            <a:r>
              <a:rPr lang="zh-CN" altLang="en-US" sz="1600" dirty="0" smtClean="0">
                <a:solidFill>
                  <a:srgbClr val="FF0000"/>
                </a:solidFill>
              </a:rPr>
              <a:t>作用</a:t>
            </a:r>
            <a:r>
              <a:rPr lang="zh-CN" altLang="en-US" sz="1600" dirty="0" smtClean="0"/>
              <a:t>。</a:t>
            </a:r>
            <a:endParaRPr lang="zh-CN" altLang="en-US" sz="1600" strike="noStrike" noProof="1">
              <a:effectLst/>
            </a:endParaRPr>
          </a:p>
          <a:p>
            <a:pPr marL="1905" indent="-344805" fontAlgn="base">
              <a:lnSpc>
                <a:spcPct val="80000"/>
              </a:lnSpc>
              <a:buNone/>
            </a:pPr>
            <a:r>
              <a:rPr lang="en-US" altLang="zh-CN" sz="1400" strike="noStrike" noProof="1">
                <a:effectLst/>
                <a:latin typeface="Consolas" panose="020B0609020204030204" charset="0"/>
                <a:cs typeface="Consolas" panose="020B0609020204030204" charset="0"/>
              </a:rPr>
              <a:t>&gt;&gt;&gt; class Test:</a:t>
            </a:r>
          </a:p>
          <a:p>
            <a:pPr marL="1905" indent="-344805">
              <a:lnSpc>
                <a:spcPct val="100000"/>
              </a:lnSpc>
              <a:spcBef>
                <a:spcPts val="0"/>
              </a:spcBef>
              <a:buNone/>
            </a:pPr>
            <a:r>
              <a:rPr lang="en-US" altLang="zh-CN" sz="1400" strike="noStrike" noProof="1">
                <a:effectLst/>
                <a:latin typeface="Consolas" panose="020B0609020204030204" charset="0"/>
                <a:cs typeface="Consolas" panose="020B0609020204030204" charset="0"/>
              </a:rPr>
              <a:t>	    def __init__(self, value):</a:t>
            </a:r>
          </a:p>
          <a:p>
            <a:pPr marL="1905" indent="-344805">
              <a:lnSpc>
                <a:spcPct val="100000"/>
              </a:lnSpc>
              <a:spcBef>
                <a:spcPts val="0"/>
              </a:spcBef>
              <a:buNone/>
            </a:pPr>
            <a:r>
              <a:rPr lang="en-US" altLang="zh-CN" sz="1400" dirty="0">
                <a:effectLst/>
                <a:latin typeface="Consolas" panose="020B0609020204030204" charset="0"/>
                <a:cs typeface="Consolas" panose="020B0609020204030204" charset="0"/>
                <a:sym typeface="+mn-ea"/>
              </a:rPr>
              <a:t>	        </a:t>
            </a:r>
            <a:r>
              <a:rPr lang="en-US" altLang="zh-CN" sz="1400" strike="noStrike" noProof="1">
                <a:effectLst/>
                <a:latin typeface="Consolas" panose="020B0609020204030204" charset="0"/>
                <a:cs typeface="Consolas" panose="020B0609020204030204" charset="0"/>
              </a:rPr>
              <a:t>self.__value = value	</a:t>
            </a:r>
          </a:p>
          <a:p>
            <a:pPr marL="1905" indent="-344805">
              <a:lnSpc>
                <a:spcPct val="100000"/>
              </a:lnSpc>
              <a:spcBef>
                <a:spcPts val="0"/>
              </a:spcBef>
              <a:buNone/>
            </a:pPr>
            <a:endParaRPr lang="en-US" altLang="zh-CN" sz="1400" strike="noStrike" noProof="1">
              <a:effectLst/>
              <a:latin typeface="Consolas" panose="020B0609020204030204" charset="0"/>
              <a:cs typeface="Consolas" panose="020B0609020204030204" charset="0"/>
            </a:endParaRPr>
          </a:p>
          <a:p>
            <a:pPr marL="1905" indent="-344805">
              <a:lnSpc>
                <a:spcPct val="100000"/>
              </a:lnSpc>
              <a:spcBef>
                <a:spcPts val="0"/>
              </a:spcBef>
              <a:buNone/>
            </a:pPr>
            <a:r>
              <a:rPr lang="en-US" altLang="zh-CN" sz="1400" strike="noStrike" noProof="1">
                <a:effectLst/>
                <a:latin typeface="Consolas" panose="020B0609020204030204" charset="0"/>
                <a:cs typeface="Consolas" panose="020B0609020204030204" charset="0"/>
              </a:rPr>
              <a:t>	    def __get(self):</a:t>
            </a:r>
          </a:p>
          <a:p>
            <a:pPr marL="1905" indent="-344805">
              <a:lnSpc>
                <a:spcPct val="100000"/>
              </a:lnSpc>
              <a:spcBef>
                <a:spcPts val="0"/>
              </a:spcBef>
              <a:buNone/>
            </a:pPr>
            <a:r>
              <a:rPr lang="en-US" altLang="zh-CN" sz="1400" strike="noStrike" noProof="1">
                <a:effectLst/>
                <a:latin typeface="Consolas" panose="020B0609020204030204" charset="0"/>
                <a:cs typeface="Consolas" panose="020B0609020204030204" charset="0"/>
              </a:rPr>
              <a:t>        return self.__value</a:t>
            </a:r>
          </a:p>
          <a:p>
            <a:pPr marL="1905" indent="-344805">
              <a:lnSpc>
                <a:spcPct val="100000"/>
              </a:lnSpc>
              <a:spcBef>
                <a:spcPts val="0"/>
              </a:spcBef>
              <a:buNone/>
            </a:pPr>
            <a:endParaRPr lang="en-US" altLang="zh-CN" sz="1400" strike="noStrike" noProof="1">
              <a:effectLst/>
              <a:latin typeface="Consolas" panose="020B0609020204030204" charset="0"/>
              <a:cs typeface="Consolas" panose="020B0609020204030204" charset="0"/>
            </a:endParaRPr>
          </a:p>
          <a:p>
            <a:pPr marL="1905" indent="-344805">
              <a:lnSpc>
                <a:spcPct val="100000"/>
              </a:lnSpc>
              <a:spcBef>
                <a:spcPts val="0"/>
              </a:spcBef>
              <a:buNone/>
            </a:pPr>
            <a:r>
              <a:rPr lang="en-US" altLang="zh-CN" sz="1400" strike="noStrike" noProof="1">
                <a:effectLst/>
                <a:latin typeface="Consolas" panose="020B0609020204030204" charset="0"/>
                <a:cs typeface="Consolas" panose="020B0609020204030204" charset="0"/>
              </a:rPr>
              <a:t>	    def __set(self, v):</a:t>
            </a:r>
          </a:p>
          <a:p>
            <a:pPr marL="1905" indent="-344805">
              <a:lnSpc>
                <a:spcPct val="100000"/>
              </a:lnSpc>
              <a:spcBef>
                <a:spcPts val="0"/>
              </a:spcBef>
              <a:buNone/>
            </a:pPr>
            <a:r>
              <a:rPr lang="en-US" altLang="zh-CN" sz="1400" strike="noStrike" noProof="1">
                <a:effectLst/>
                <a:latin typeface="Consolas" panose="020B0609020204030204" charset="0"/>
                <a:cs typeface="Consolas" panose="020B0609020204030204" charset="0"/>
              </a:rPr>
              <a:t>        self.__value = v</a:t>
            </a:r>
          </a:p>
          <a:p>
            <a:pPr marL="1905" indent="-344805">
              <a:lnSpc>
                <a:spcPct val="100000"/>
              </a:lnSpc>
              <a:spcBef>
                <a:spcPts val="0"/>
              </a:spcBef>
              <a:buNone/>
            </a:pPr>
            <a:endParaRPr lang="en-US" altLang="zh-CN" sz="1400" strike="noStrike" noProof="1">
              <a:effectLst/>
              <a:latin typeface="Consolas" panose="020B0609020204030204" charset="0"/>
              <a:cs typeface="Consolas" panose="020B0609020204030204" charset="0"/>
            </a:endParaRPr>
          </a:p>
          <a:p>
            <a:pPr marL="1905" indent="-344805">
              <a:lnSpc>
                <a:spcPct val="100000"/>
              </a:lnSpc>
              <a:spcBef>
                <a:spcPts val="0"/>
              </a:spcBef>
              <a:buNone/>
            </a:pPr>
            <a:r>
              <a:rPr lang="en-US" altLang="zh-CN" sz="1400" strike="noStrike" noProof="1">
                <a:effectLst/>
                <a:latin typeface="Consolas" panose="020B0609020204030204" charset="0"/>
                <a:cs typeface="Consolas" panose="020B0609020204030204" charset="0"/>
              </a:rPr>
              <a:t>	    </a:t>
            </a:r>
            <a:r>
              <a:rPr lang="en-US" altLang="zh-CN" sz="1400" strike="noStrike" noProof="1">
                <a:solidFill>
                  <a:srgbClr val="FF0000"/>
                </a:solidFill>
                <a:effectLst/>
                <a:latin typeface="Consolas" panose="020B0609020204030204" charset="0"/>
                <a:cs typeface="Consolas" panose="020B0609020204030204" charset="0"/>
              </a:rPr>
              <a:t>value = property(__get, __set)</a:t>
            </a:r>
          </a:p>
          <a:p>
            <a:pPr marL="1905" indent="-344805">
              <a:lnSpc>
                <a:spcPct val="100000"/>
              </a:lnSpc>
              <a:spcBef>
                <a:spcPts val="0"/>
              </a:spcBef>
              <a:buNone/>
            </a:pPr>
            <a:endParaRPr lang="en-US" altLang="zh-CN" sz="1400" strike="noStrike" noProof="1">
              <a:effectLst/>
              <a:latin typeface="Consolas" panose="020B0609020204030204" charset="0"/>
              <a:cs typeface="Consolas" panose="020B0609020204030204" charset="0"/>
            </a:endParaRPr>
          </a:p>
          <a:p>
            <a:pPr marL="1905" indent="-344805">
              <a:lnSpc>
                <a:spcPct val="100000"/>
              </a:lnSpc>
              <a:spcBef>
                <a:spcPts val="0"/>
              </a:spcBef>
              <a:buNone/>
            </a:pPr>
            <a:r>
              <a:rPr lang="en-US" altLang="zh-CN" sz="1400" strike="noStrike" noProof="1">
                <a:effectLst/>
                <a:latin typeface="Consolas" panose="020B0609020204030204" charset="0"/>
                <a:cs typeface="Consolas" panose="020B0609020204030204" charset="0"/>
              </a:rPr>
              <a:t>	    def show(self):</a:t>
            </a:r>
          </a:p>
          <a:p>
            <a:pPr marL="1905" indent="-344805">
              <a:lnSpc>
                <a:spcPct val="100000"/>
              </a:lnSpc>
              <a:spcBef>
                <a:spcPts val="0"/>
              </a:spcBef>
              <a:buNone/>
            </a:pPr>
            <a:r>
              <a:rPr lang="en-US" altLang="zh-CN" sz="1400" strike="noStrike" noProof="1">
                <a:effectLst/>
                <a:latin typeface="Consolas" panose="020B0609020204030204" charset="0"/>
                <a:cs typeface="Consolas" panose="020B0609020204030204" charset="0"/>
              </a:rPr>
              <a:t>        print(self.__value)</a:t>
            </a:r>
          </a:p>
        </p:txBody>
      </p:sp>
      <p:sp>
        <p:nvSpPr>
          <p:cNvPr id="64515" name="Slide Number Placeholder 1"/>
          <p:cNvSpPr>
            <a:spLocks noGrp="1"/>
          </p:cNvSpPr>
          <p:nvPr>
            <p:ph type="sldNum" sz="quarter" idx="12"/>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t>41</a:t>
            </a:fld>
            <a:endParaRPr lang="zh-CN" altLang="en-US" sz="1050" dirty="0">
              <a:latin typeface="Arial" panose="020B0604020202020204" pitchFamily="34" charset="0"/>
              <a:ea typeface="宋体" panose="02010600030101010101" pitchFamily="2" charset="-122"/>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970" y="10956"/>
            <a:ext cx="9116695" cy="900746"/>
          </a:xfrm>
        </p:spPr>
        <p:txBody>
          <a:bodyPr/>
          <a:lstStyle/>
          <a:p>
            <a:pPr fontAlgn="base"/>
            <a:r>
              <a:rPr lang="en-US" altLang="zh-CN">
                <a:sym typeface="+mn-ea"/>
              </a:rPr>
              <a:t>6.3  </a:t>
            </a:r>
            <a:r>
              <a:rPr lang="zh-CN" altLang="en-US">
                <a:sym typeface="+mn-ea"/>
              </a:rPr>
              <a:t>属性</a:t>
            </a:r>
            <a:endParaRPr lang="zh-CN" altLang="en-US" strike="noStrike" noProof="1"/>
          </a:p>
        </p:txBody>
      </p:sp>
      <p:sp>
        <p:nvSpPr>
          <p:cNvPr id="65538" name="内容占位符 2"/>
          <p:cNvSpPr>
            <a:spLocks noGrp="1"/>
          </p:cNvSpPr>
          <p:nvPr>
            <p:ph idx="1"/>
          </p:nvPr>
        </p:nvSpPr>
        <p:spPr/>
        <p:txBody>
          <a:bodyPr anchor="t"/>
          <a:lstStyle/>
          <a:p>
            <a:pPr marL="1905" indent="-344805" defTabSz="914400">
              <a:lnSpc>
                <a:spcPct val="80000"/>
              </a:lnSpc>
              <a:buSzPct val="90000"/>
              <a:buFont typeface="Wingdings" panose="05000000000000000000" pitchFamily="2" charset="2"/>
              <a:buNone/>
            </a:pPr>
            <a:r>
              <a:rPr lang="en-US" altLang="zh-CN" sz="1600">
                <a:latin typeface="Consolas" panose="020B0609020204030204" charset="0"/>
              </a:rPr>
              <a:t>&gt;&gt;&gt; t = Test(3)</a:t>
            </a:r>
          </a:p>
          <a:p>
            <a:pPr marL="1905" indent="-344805" defTabSz="914400">
              <a:lnSpc>
                <a:spcPct val="80000"/>
              </a:lnSpc>
              <a:buSzPct val="90000"/>
              <a:buFont typeface="Wingdings" panose="05000000000000000000" pitchFamily="2" charset="2"/>
              <a:buNone/>
            </a:pPr>
            <a:r>
              <a:rPr lang="en-US" altLang="zh-CN" sz="1600">
                <a:latin typeface="Consolas" panose="020B0609020204030204" charset="0"/>
              </a:rPr>
              <a:t>&gt;&gt;&gt; t.value      #</a:t>
            </a:r>
            <a:r>
              <a:rPr lang="zh-CN" altLang="en-US" sz="1600">
                <a:latin typeface="Consolas" panose="020B0609020204030204" charset="0"/>
              </a:rPr>
              <a:t>允许读取属性值</a:t>
            </a:r>
          </a:p>
          <a:p>
            <a:pPr marL="1905" indent="-344805" defTabSz="914400">
              <a:lnSpc>
                <a:spcPct val="80000"/>
              </a:lnSpc>
              <a:buSzPct val="90000"/>
              <a:buFont typeface="Wingdings" panose="05000000000000000000" pitchFamily="2" charset="2"/>
              <a:buNone/>
            </a:pPr>
            <a:r>
              <a:rPr lang="en-US" altLang="zh-CN" sz="1600">
                <a:solidFill>
                  <a:srgbClr val="00B0F0"/>
                </a:solidFill>
                <a:latin typeface="Consolas" panose="020B0609020204030204" charset="0"/>
              </a:rPr>
              <a:t>3</a:t>
            </a:r>
          </a:p>
          <a:p>
            <a:pPr marL="1905" indent="-344805" defTabSz="914400">
              <a:lnSpc>
                <a:spcPct val="80000"/>
              </a:lnSpc>
              <a:buSzPct val="90000"/>
              <a:buFont typeface="Wingdings" panose="05000000000000000000" pitchFamily="2" charset="2"/>
              <a:buNone/>
            </a:pPr>
            <a:r>
              <a:rPr lang="en-US" altLang="zh-CN" sz="1600">
                <a:latin typeface="Consolas" panose="020B0609020204030204" charset="0"/>
              </a:rPr>
              <a:t>&gt;&gt;&gt; t.value = 5  #</a:t>
            </a:r>
            <a:r>
              <a:rPr lang="zh-CN" altLang="en-US" sz="1600">
                <a:latin typeface="Consolas" panose="020B0609020204030204" charset="0"/>
              </a:rPr>
              <a:t>允许修改属性值</a:t>
            </a:r>
          </a:p>
          <a:p>
            <a:pPr marL="1905" indent="-344805" defTabSz="914400">
              <a:lnSpc>
                <a:spcPct val="80000"/>
              </a:lnSpc>
              <a:buSzPct val="90000"/>
              <a:buFont typeface="Wingdings" panose="05000000000000000000" pitchFamily="2" charset="2"/>
              <a:buNone/>
            </a:pPr>
            <a:r>
              <a:rPr lang="en-US" altLang="zh-CN" sz="1600">
                <a:latin typeface="Consolas" panose="020B0609020204030204" charset="0"/>
              </a:rPr>
              <a:t>&gt;&gt;&gt; t.value</a:t>
            </a:r>
          </a:p>
          <a:p>
            <a:pPr marL="1905" indent="-344805" defTabSz="914400">
              <a:lnSpc>
                <a:spcPct val="80000"/>
              </a:lnSpc>
              <a:buSzPct val="90000"/>
              <a:buFont typeface="Wingdings" panose="05000000000000000000" pitchFamily="2" charset="2"/>
              <a:buNone/>
            </a:pPr>
            <a:r>
              <a:rPr lang="en-US" altLang="zh-CN" sz="1600">
                <a:solidFill>
                  <a:srgbClr val="00B0F0"/>
                </a:solidFill>
                <a:latin typeface="Consolas" panose="020B0609020204030204" charset="0"/>
              </a:rPr>
              <a:t>5</a:t>
            </a:r>
          </a:p>
          <a:p>
            <a:pPr marL="1905" indent="-344805" defTabSz="914400">
              <a:lnSpc>
                <a:spcPct val="80000"/>
              </a:lnSpc>
              <a:buSzPct val="90000"/>
              <a:buFont typeface="Wingdings" panose="05000000000000000000" pitchFamily="2" charset="2"/>
              <a:buNone/>
            </a:pPr>
            <a:r>
              <a:rPr lang="en-US" altLang="zh-CN" sz="1600">
                <a:latin typeface="Consolas" panose="020B0609020204030204" charset="0"/>
              </a:rPr>
              <a:t>&gt;&gt;&gt; t.show()     #</a:t>
            </a:r>
            <a:r>
              <a:rPr lang="zh-CN" altLang="en-US" sz="1600">
                <a:latin typeface="Consolas" panose="020B0609020204030204" charset="0"/>
              </a:rPr>
              <a:t>属性对应的私有变量也得到了相应的修改</a:t>
            </a:r>
          </a:p>
          <a:p>
            <a:pPr marL="1905" indent="-344805" defTabSz="914400">
              <a:lnSpc>
                <a:spcPct val="80000"/>
              </a:lnSpc>
              <a:buSzPct val="90000"/>
              <a:buFont typeface="Wingdings" panose="05000000000000000000" pitchFamily="2" charset="2"/>
              <a:buNone/>
            </a:pPr>
            <a:r>
              <a:rPr lang="en-US" altLang="zh-CN" sz="1600">
                <a:solidFill>
                  <a:srgbClr val="00B0F0"/>
                </a:solidFill>
                <a:latin typeface="Consolas" panose="020B0609020204030204" charset="0"/>
              </a:rPr>
              <a:t>5</a:t>
            </a:r>
          </a:p>
          <a:p>
            <a:pPr marL="1905" indent="-344805" defTabSz="914400">
              <a:lnSpc>
                <a:spcPct val="80000"/>
              </a:lnSpc>
              <a:buSzPct val="90000"/>
              <a:buFont typeface="Wingdings" panose="05000000000000000000" pitchFamily="2" charset="2"/>
              <a:buNone/>
            </a:pPr>
            <a:r>
              <a:rPr lang="en-US" altLang="zh-CN" sz="1600">
                <a:latin typeface="Consolas" panose="020B0609020204030204" charset="0"/>
              </a:rPr>
              <a:t>&gt;&gt;&gt; del t.value  #</a:t>
            </a:r>
            <a:r>
              <a:rPr lang="zh-CN" altLang="en-US" sz="1600">
                <a:latin typeface="Consolas" panose="020B0609020204030204" charset="0"/>
              </a:rPr>
              <a:t>试图删除属性，失败</a:t>
            </a:r>
          </a:p>
          <a:p>
            <a:pPr marL="1905" indent="-344805" defTabSz="914400">
              <a:lnSpc>
                <a:spcPct val="80000"/>
              </a:lnSpc>
              <a:buSzPct val="90000"/>
              <a:buFont typeface="Wingdings" panose="05000000000000000000" pitchFamily="2" charset="2"/>
              <a:buNone/>
            </a:pPr>
            <a:r>
              <a:rPr lang="en-US" altLang="zh-CN" sz="1600">
                <a:solidFill>
                  <a:srgbClr val="FF0000"/>
                </a:solidFill>
                <a:latin typeface="Consolas" panose="020B0609020204030204" charset="0"/>
              </a:rPr>
              <a:t>AttributeError: can't delete attribute</a:t>
            </a:r>
          </a:p>
        </p:txBody>
      </p:sp>
      <p:sp>
        <p:nvSpPr>
          <p:cNvPr id="65539" name="Slide Number Placeholder 2"/>
          <p:cNvSpPr>
            <a:spLocks noGrp="1"/>
          </p:cNvSpPr>
          <p:nvPr>
            <p:ph type="sldNum" sz="quarter" idx="12"/>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t>42</a:t>
            </a:fld>
            <a:endParaRPr lang="zh-CN" altLang="en-US" sz="1050" dirty="0">
              <a:latin typeface="Arial" panose="020B0604020202020204" pitchFamily="34" charset="0"/>
              <a:ea typeface="宋体" panose="02010600030101010101" pitchFamily="2" charset="-122"/>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标题 46081"/>
          <p:cNvSpPr>
            <a:spLocks noGrp="1"/>
          </p:cNvSpPr>
          <p:nvPr>
            <p:ph type="title"/>
          </p:nvPr>
        </p:nvSpPr>
        <p:spPr>
          <a:xfrm>
            <a:off x="13970" y="10956"/>
            <a:ext cx="9116695" cy="900746"/>
          </a:xfrm>
        </p:spPr>
        <p:txBody>
          <a:bodyPr anchor="ctr"/>
          <a:lstStyle/>
          <a:p>
            <a:pPr defTabSz="914400" fontAlgn="base">
              <a:buNone/>
            </a:pPr>
            <a:r>
              <a:rPr lang="en-US" altLang="zh-CN">
                <a:sym typeface="+mn-ea"/>
              </a:rPr>
              <a:t>6.3  </a:t>
            </a:r>
            <a:r>
              <a:rPr lang="zh-CN" altLang="en-US">
                <a:sym typeface="+mn-ea"/>
              </a:rPr>
              <a:t>属性</a:t>
            </a:r>
            <a:endParaRPr lang="zh-CN" altLang="en-US" strike="noStrike" kern="1200" baseline="0" noProof="1">
              <a:effectLst>
                <a:outerShdw blurRad="38100" dist="38100" dir="2700000">
                  <a:srgbClr val="C0C0C0"/>
                </a:outerShdw>
              </a:effectLst>
              <a:latin typeface="+mj-lt"/>
              <a:ea typeface="+mj-ea"/>
              <a:cs typeface="+mj-cs"/>
            </a:endParaRPr>
          </a:p>
        </p:txBody>
      </p:sp>
      <p:sp>
        <p:nvSpPr>
          <p:cNvPr id="46083" name="文本占位符 46082"/>
          <p:cNvSpPr>
            <a:spLocks noGrp="1"/>
          </p:cNvSpPr>
          <p:nvPr>
            <p:ph idx="1"/>
          </p:nvPr>
        </p:nvSpPr>
        <p:spPr/>
        <p:txBody>
          <a:bodyPr/>
          <a:lstStyle/>
          <a:p>
            <a:pPr marL="483870" indent="-483870" fontAlgn="base">
              <a:lnSpc>
                <a:spcPct val="80000"/>
              </a:lnSpc>
              <a:buFont typeface="Wingdings" panose="05000000000000000000" charset="0"/>
              <a:buChar char=""/>
            </a:pPr>
            <a:r>
              <a:rPr lang="zh-CN" altLang="en-US" sz="1800" strike="noStrike" noProof="1">
                <a:effectLst/>
              </a:rPr>
              <a:t>可读、可修改、可删除的属性。</a:t>
            </a:r>
          </a:p>
          <a:p>
            <a:pPr marL="1905" indent="-344805" fontAlgn="base">
              <a:lnSpc>
                <a:spcPct val="80000"/>
              </a:lnSpc>
              <a:buNone/>
            </a:pPr>
            <a:r>
              <a:rPr lang="en-US" altLang="zh-CN" sz="1400" strike="noStrike" noProof="1">
                <a:effectLst/>
                <a:latin typeface="Consolas" panose="020B0609020204030204" charset="0"/>
              </a:rPr>
              <a:t>&gt;&gt;&gt; class Test:</a:t>
            </a:r>
          </a:p>
          <a:p>
            <a:pPr marL="1905" indent="-344805">
              <a:lnSpc>
                <a:spcPct val="100000"/>
              </a:lnSpc>
              <a:spcBef>
                <a:spcPts val="0"/>
              </a:spcBef>
              <a:buNone/>
            </a:pPr>
            <a:r>
              <a:rPr lang="en-US" altLang="zh-CN" sz="1400" strike="noStrike" noProof="1">
                <a:effectLst/>
                <a:latin typeface="Consolas" panose="020B0609020204030204" charset="0"/>
              </a:rPr>
              <a:t>	    def __init__(self, value):</a:t>
            </a:r>
          </a:p>
          <a:p>
            <a:pPr marL="1905" indent="-344805">
              <a:lnSpc>
                <a:spcPct val="100000"/>
              </a:lnSpc>
              <a:spcBef>
                <a:spcPts val="0"/>
              </a:spcBef>
              <a:buNone/>
            </a:pPr>
            <a:r>
              <a:rPr lang="en-US" altLang="zh-CN" sz="1400" strike="noStrike" noProof="1">
                <a:effectLst/>
                <a:latin typeface="Consolas" panose="020B0609020204030204" charset="0"/>
              </a:rPr>
              <a:t>	        self.__value = value</a:t>
            </a:r>
          </a:p>
          <a:p>
            <a:pPr marL="1905" indent="-344805">
              <a:lnSpc>
                <a:spcPct val="100000"/>
              </a:lnSpc>
              <a:spcBef>
                <a:spcPts val="0"/>
              </a:spcBef>
              <a:buNone/>
            </a:pPr>
            <a:endParaRPr lang="en-US" altLang="zh-CN" sz="1400" strike="noStrike" noProof="1">
              <a:effectLst/>
              <a:latin typeface="Consolas" panose="020B0609020204030204" charset="0"/>
            </a:endParaRPr>
          </a:p>
          <a:p>
            <a:pPr marL="1905" indent="-344805">
              <a:lnSpc>
                <a:spcPct val="100000"/>
              </a:lnSpc>
              <a:spcBef>
                <a:spcPts val="0"/>
              </a:spcBef>
              <a:buNone/>
            </a:pPr>
            <a:r>
              <a:rPr lang="en-US" altLang="zh-CN" sz="1400" strike="noStrike" noProof="1">
                <a:effectLst/>
                <a:latin typeface="Consolas" panose="020B0609020204030204" charset="0"/>
              </a:rPr>
              <a:t>	    def __get(self):</a:t>
            </a:r>
          </a:p>
          <a:p>
            <a:pPr marL="1905" indent="-344805">
              <a:lnSpc>
                <a:spcPct val="100000"/>
              </a:lnSpc>
              <a:spcBef>
                <a:spcPts val="0"/>
              </a:spcBef>
              <a:buNone/>
            </a:pPr>
            <a:r>
              <a:rPr lang="en-US" altLang="zh-CN" sz="1400" strike="noStrike" noProof="1">
                <a:effectLst/>
                <a:latin typeface="Consolas" panose="020B0609020204030204" charset="0"/>
              </a:rPr>
              <a:t>        return self.__value</a:t>
            </a:r>
          </a:p>
          <a:p>
            <a:pPr marL="1905" indent="-344805">
              <a:lnSpc>
                <a:spcPct val="100000"/>
              </a:lnSpc>
              <a:spcBef>
                <a:spcPts val="0"/>
              </a:spcBef>
              <a:buNone/>
            </a:pPr>
            <a:endParaRPr lang="en-US" altLang="zh-CN" sz="1400" strike="noStrike" noProof="1">
              <a:effectLst/>
              <a:latin typeface="Consolas" panose="020B0609020204030204" charset="0"/>
            </a:endParaRPr>
          </a:p>
          <a:p>
            <a:pPr marL="1905" indent="-344805">
              <a:lnSpc>
                <a:spcPct val="100000"/>
              </a:lnSpc>
              <a:spcBef>
                <a:spcPts val="0"/>
              </a:spcBef>
              <a:buNone/>
            </a:pPr>
            <a:r>
              <a:rPr lang="en-US" altLang="zh-CN" sz="1400" strike="noStrike" noProof="1">
                <a:effectLst/>
                <a:latin typeface="Consolas" panose="020B0609020204030204" charset="0"/>
              </a:rPr>
              <a:t>	    def __set(self, v):</a:t>
            </a:r>
          </a:p>
          <a:p>
            <a:pPr marL="1905" indent="-344805">
              <a:lnSpc>
                <a:spcPct val="100000"/>
              </a:lnSpc>
              <a:spcBef>
                <a:spcPts val="0"/>
              </a:spcBef>
              <a:buNone/>
            </a:pPr>
            <a:r>
              <a:rPr lang="en-US" altLang="zh-CN" sz="1400">
                <a:effectLst/>
                <a:latin typeface="Consolas" panose="020B0609020204030204" charset="0"/>
                <a:sym typeface="+mn-ea"/>
              </a:rPr>
              <a:t>        </a:t>
            </a:r>
            <a:r>
              <a:rPr lang="en-US" altLang="zh-CN" sz="1400" strike="noStrike" noProof="1">
                <a:effectLst/>
                <a:latin typeface="Consolas" panose="020B0609020204030204" charset="0"/>
              </a:rPr>
              <a:t>self.__value = v</a:t>
            </a:r>
          </a:p>
          <a:p>
            <a:pPr marL="1905" indent="-344805">
              <a:lnSpc>
                <a:spcPct val="100000"/>
              </a:lnSpc>
              <a:spcBef>
                <a:spcPts val="0"/>
              </a:spcBef>
              <a:buNone/>
            </a:pPr>
            <a:endParaRPr lang="en-US" altLang="zh-CN" sz="1400" strike="noStrike" noProof="1">
              <a:effectLst/>
              <a:latin typeface="Consolas" panose="020B0609020204030204" charset="0"/>
            </a:endParaRPr>
          </a:p>
          <a:p>
            <a:pPr marL="1905" indent="-344805">
              <a:lnSpc>
                <a:spcPct val="100000"/>
              </a:lnSpc>
              <a:spcBef>
                <a:spcPts val="0"/>
              </a:spcBef>
              <a:buNone/>
            </a:pPr>
            <a:r>
              <a:rPr lang="en-US" altLang="zh-CN" sz="1400" strike="noStrike" noProof="1">
                <a:effectLst/>
                <a:latin typeface="Consolas" panose="020B0609020204030204" charset="0"/>
              </a:rPr>
              <a:t>	    def __del(self):</a:t>
            </a:r>
          </a:p>
          <a:p>
            <a:pPr marL="1905" indent="-344805">
              <a:lnSpc>
                <a:spcPct val="100000"/>
              </a:lnSpc>
              <a:spcBef>
                <a:spcPts val="0"/>
              </a:spcBef>
              <a:buNone/>
            </a:pPr>
            <a:r>
              <a:rPr lang="en-US" altLang="zh-CN" sz="1400" strike="noStrike" noProof="1">
                <a:effectLst/>
                <a:latin typeface="Consolas" panose="020B0609020204030204" charset="0"/>
              </a:rPr>
              <a:t>	</a:t>
            </a:r>
            <a:r>
              <a:rPr lang="en-US" altLang="zh-CN" sz="1400">
                <a:effectLst/>
                <a:latin typeface="Consolas" panose="020B0609020204030204" charset="0"/>
                <a:sym typeface="+mn-ea"/>
              </a:rPr>
              <a:t>        </a:t>
            </a:r>
            <a:r>
              <a:rPr lang="en-US" altLang="zh-CN" sz="1400" strike="noStrike" noProof="1">
                <a:effectLst/>
                <a:latin typeface="Consolas" panose="020B0609020204030204" charset="0"/>
              </a:rPr>
              <a:t>del self.__value</a:t>
            </a:r>
          </a:p>
          <a:p>
            <a:pPr marL="1905" indent="-344805">
              <a:lnSpc>
                <a:spcPct val="100000"/>
              </a:lnSpc>
              <a:spcBef>
                <a:spcPts val="0"/>
              </a:spcBef>
              <a:buNone/>
            </a:pPr>
            <a:endParaRPr lang="en-US" altLang="zh-CN" sz="1400" strike="noStrike" noProof="1">
              <a:effectLst/>
              <a:latin typeface="Consolas" panose="020B0609020204030204" charset="0"/>
            </a:endParaRPr>
          </a:p>
          <a:p>
            <a:pPr marL="1905" indent="-344805">
              <a:lnSpc>
                <a:spcPct val="100000"/>
              </a:lnSpc>
              <a:spcBef>
                <a:spcPts val="0"/>
              </a:spcBef>
              <a:buNone/>
            </a:pPr>
            <a:r>
              <a:rPr lang="en-US" altLang="zh-CN" sz="1400" strike="noStrike" noProof="1">
                <a:effectLst/>
                <a:latin typeface="Consolas" panose="020B0609020204030204" charset="0"/>
              </a:rPr>
              <a:t>	    value = property(__get, __set, __del)</a:t>
            </a:r>
          </a:p>
          <a:p>
            <a:pPr marL="1905" indent="-344805">
              <a:lnSpc>
                <a:spcPct val="100000"/>
              </a:lnSpc>
              <a:spcBef>
                <a:spcPts val="0"/>
              </a:spcBef>
              <a:buNone/>
            </a:pPr>
            <a:r>
              <a:rPr lang="en-US" altLang="zh-CN" sz="1400" strike="noStrike" noProof="1">
                <a:effectLst/>
                <a:latin typeface="Consolas" panose="020B0609020204030204" charset="0"/>
              </a:rPr>
              <a:t>	    def show(self):</a:t>
            </a:r>
          </a:p>
          <a:p>
            <a:pPr marL="1905" indent="-344805">
              <a:lnSpc>
                <a:spcPct val="100000"/>
              </a:lnSpc>
              <a:spcBef>
                <a:spcPts val="0"/>
              </a:spcBef>
              <a:buNone/>
            </a:pPr>
            <a:r>
              <a:rPr lang="en-US" altLang="zh-CN" sz="1400" strike="noStrike" noProof="1">
                <a:effectLst/>
                <a:latin typeface="Consolas" panose="020B0609020204030204" charset="0"/>
              </a:rPr>
              <a:t>	</a:t>
            </a:r>
            <a:r>
              <a:rPr lang="en-US" altLang="zh-CN" sz="1400">
                <a:effectLst/>
                <a:latin typeface="Consolas" panose="020B0609020204030204" charset="0"/>
                <a:sym typeface="+mn-ea"/>
              </a:rPr>
              <a:t>        </a:t>
            </a:r>
            <a:r>
              <a:rPr lang="en-US" altLang="zh-CN" sz="1400" strike="noStrike" noProof="1">
                <a:effectLst/>
                <a:latin typeface="Consolas" panose="020B0609020204030204" charset="0"/>
              </a:rPr>
              <a:t>print(self.__value)</a:t>
            </a:r>
          </a:p>
        </p:txBody>
      </p:sp>
      <p:sp>
        <p:nvSpPr>
          <p:cNvPr id="66563" name="Slide Number Placeholder 1"/>
          <p:cNvSpPr>
            <a:spLocks noGrp="1"/>
          </p:cNvSpPr>
          <p:nvPr>
            <p:ph type="sldNum" sz="quarter" idx="12"/>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t>43</a:t>
            </a:fld>
            <a:endParaRPr lang="zh-CN" altLang="en-US" sz="1050" dirty="0">
              <a:latin typeface="Arial" panose="020B0604020202020204" pitchFamily="34" charset="0"/>
              <a:ea typeface="宋体" panose="02010600030101010101" pitchFamily="2" charset="-122"/>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标题 47105"/>
          <p:cNvSpPr>
            <a:spLocks noGrp="1"/>
          </p:cNvSpPr>
          <p:nvPr>
            <p:ph type="title"/>
          </p:nvPr>
        </p:nvSpPr>
        <p:spPr>
          <a:xfrm>
            <a:off x="13970" y="10956"/>
            <a:ext cx="9116695" cy="900746"/>
          </a:xfrm>
        </p:spPr>
        <p:txBody>
          <a:bodyPr anchor="ctr"/>
          <a:lstStyle/>
          <a:p>
            <a:pPr defTabSz="914400" fontAlgn="base">
              <a:buNone/>
            </a:pPr>
            <a:r>
              <a:rPr lang="en-US" altLang="zh-CN">
                <a:sym typeface="+mn-ea"/>
              </a:rPr>
              <a:t>6.3  </a:t>
            </a:r>
            <a:r>
              <a:rPr lang="zh-CN" altLang="en-US">
                <a:sym typeface="+mn-ea"/>
              </a:rPr>
              <a:t>属性</a:t>
            </a:r>
            <a:endParaRPr lang="zh-CN" altLang="en-US" strike="noStrike" kern="1200" baseline="0" noProof="1">
              <a:effectLst>
                <a:outerShdw blurRad="38100" dist="38100" dir="2700000">
                  <a:srgbClr val="C0C0C0"/>
                </a:outerShdw>
              </a:effectLst>
              <a:latin typeface="+mj-lt"/>
              <a:ea typeface="+mj-ea"/>
              <a:cs typeface="+mj-cs"/>
            </a:endParaRPr>
          </a:p>
        </p:txBody>
      </p:sp>
      <p:sp>
        <p:nvSpPr>
          <p:cNvPr id="67586" name="文本占位符 47106"/>
          <p:cNvSpPr>
            <a:spLocks noGrp="1"/>
          </p:cNvSpPr>
          <p:nvPr>
            <p:ph idx="1"/>
          </p:nvPr>
        </p:nvSpPr>
        <p:spPr/>
        <p:txBody>
          <a:bodyPr anchor="t"/>
          <a:lstStyle/>
          <a:p>
            <a:pPr marL="1905" indent="-344805" defTabSz="914400">
              <a:lnSpc>
                <a:spcPct val="100000"/>
              </a:lnSpc>
              <a:spcBef>
                <a:spcPct val="0"/>
              </a:spcBef>
              <a:buSzPct val="90000"/>
              <a:buFont typeface="Wingdings" panose="05000000000000000000" pitchFamily="2" charset="2"/>
              <a:buNone/>
            </a:pPr>
            <a:r>
              <a:rPr lang="en-US" altLang="zh-CN" sz="1600">
                <a:latin typeface="Consolas" panose="020B0609020204030204" charset="0"/>
              </a:rPr>
              <a:t>&gt;&gt;&gt; t = Test(3)</a:t>
            </a:r>
          </a:p>
          <a:p>
            <a:pPr marL="1905" indent="-344805" defTabSz="914400">
              <a:lnSpc>
                <a:spcPct val="100000"/>
              </a:lnSpc>
              <a:spcBef>
                <a:spcPct val="0"/>
              </a:spcBef>
              <a:buSzPct val="90000"/>
              <a:buFont typeface="Wingdings" panose="05000000000000000000" pitchFamily="2" charset="2"/>
              <a:buNone/>
            </a:pPr>
            <a:r>
              <a:rPr lang="en-US" altLang="zh-CN" sz="1600">
                <a:latin typeface="Consolas" panose="020B0609020204030204" charset="0"/>
              </a:rPr>
              <a:t>&gt;&gt;&gt; t.show()</a:t>
            </a:r>
          </a:p>
          <a:p>
            <a:pPr marL="1905" indent="-344805" defTabSz="914400">
              <a:lnSpc>
                <a:spcPct val="100000"/>
              </a:lnSpc>
              <a:spcBef>
                <a:spcPct val="0"/>
              </a:spcBef>
              <a:buSzPct val="90000"/>
              <a:buFont typeface="Wingdings" panose="05000000000000000000" pitchFamily="2" charset="2"/>
              <a:buNone/>
            </a:pPr>
            <a:r>
              <a:rPr lang="en-US" altLang="zh-CN" sz="1600">
                <a:solidFill>
                  <a:srgbClr val="00B0F0"/>
                </a:solidFill>
                <a:latin typeface="Consolas" panose="020B0609020204030204" charset="0"/>
              </a:rPr>
              <a:t>3</a:t>
            </a:r>
          </a:p>
          <a:p>
            <a:pPr marL="1905" indent="-344805" defTabSz="914400">
              <a:lnSpc>
                <a:spcPct val="100000"/>
              </a:lnSpc>
              <a:spcBef>
                <a:spcPct val="0"/>
              </a:spcBef>
              <a:buSzPct val="90000"/>
              <a:buFont typeface="Wingdings" panose="05000000000000000000" pitchFamily="2" charset="2"/>
              <a:buNone/>
            </a:pPr>
            <a:r>
              <a:rPr lang="en-US" altLang="zh-CN" sz="1600">
                <a:latin typeface="Consolas" panose="020B0609020204030204" charset="0"/>
              </a:rPr>
              <a:t>&gt;&gt;&gt; t.value</a:t>
            </a:r>
          </a:p>
          <a:p>
            <a:pPr marL="1905" indent="-344805" defTabSz="914400">
              <a:lnSpc>
                <a:spcPct val="100000"/>
              </a:lnSpc>
              <a:spcBef>
                <a:spcPct val="0"/>
              </a:spcBef>
              <a:buSzPct val="90000"/>
              <a:buFont typeface="Wingdings" panose="05000000000000000000" pitchFamily="2" charset="2"/>
              <a:buNone/>
            </a:pPr>
            <a:r>
              <a:rPr lang="en-US" altLang="zh-CN" sz="1600">
                <a:solidFill>
                  <a:srgbClr val="00B0F0"/>
                </a:solidFill>
                <a:latin typeface="Consolas" panose="020B0609020204030204" charset="0"/>
              </a:rPr>
              <a:t>3</a:t>
            </a:r>
          </a:p>
          <a:p>
            <a:pPr marL="1905" indent="-344805" defTabSz="914400">
              <a:lnSpc>
                <a:spcPct val="100000"/>
              </a:lnSpc>
              <a:spcBef>
                <a:spcPct val="0"/>
              </a:spcBef>
              <a:buSzPct val="90000"/>
              <a:buFont typeface="Wingdings" panose="05000000000000000000" pitchFamily="2" charset="2"/>
              <a:buNone/>
            </a:pPr>
            <a:r>
              <a:rPr lang="en-US" altLang="zh-CN" sz="1600">
                <a:latin typeface="Consolas" panose="020B0609020204030204" charset="0"/>
              </a:rPr>
              <a:t>&gt;&gt;&gt; t.value = 5</a:t>
            </a:r>
          </a:p>
          <a:p>
            <a:pPr marL="1905" indent="-344805" defTabSz="914400">
              <a:lnSpc>
                <a:spcPct val="100000"/>
              </a:lnSpc>
              <a:spcBef>
                <a:spcPct val="0"/>
              </a:spcBef>
              <a:buSzPct val="90000"/>
              <a:buFont typeface="Wingdings" panose="05000000000000000000" pitchFamily="2" charset="2"/>
              <a:buNone/>
            </a:pPr>
            <a:r>
              <a:rPr lang="en-US" altLang="zh-CN" sz="1600">
                <a:latin typeface="Consolas" panose="020B0609020204030204" charset="0"/>
              </a:rPr>
              <a:t>&gt;&gt;&gt; t.show()</a:t>
            </a:r>
          </a:p>
          <a:p>
            <a:pPr marL="1905" indent="-344805" defTabSz="914400">
              <a:lnSpc>
                <a:spcPct val="100000"/>
              </a:lnSpc>
              <a:spcBef>
                <a:spcPct val="0"/>
              </a:spcBef>
              <a:buSzPct val="90000"/>
              <a:buFont typeface="Wingdings" panose="05000000000000000000" pitchFamily="2" charset="2"/>
              <a:buNone/>
            </a:pPr>
            <a:r>
              <a:rPr lang="en-US" altLang="zh-CN" sz="1600">
                <a:solidFill>
                  <a:srgbClr val="00B0F0"/>
                </a:solidFill>
                <a:latin typeface="Consolas" panose="020B0609020204030204" charset="0"/>
              </a:rPr>
              <a:t>5</a:t>
            </a:r>
          </a:p>
          <a:p>
            <a:pPr marL="1905" indent="-344805" defTabSz="914400">
              <a:lnSpc>
                <a:spcPct val="100000"/>
              </a:lnSpc>
              <a:spcBef>
                <a:spcPct val="0"/>
              </a:spcBef>
              <a:buSzPct val="90000"/>
              <a:buFont typeface="Wingdings" panose="05000000000000000000" pitchFamily="2" charset="2"/>
              <a:buNone/>
            </a:pPr>
            <a:r>
              <a:rPr lang="en-US" altLang="zh-CN" sz="1600">
                <a:latin typeface="Consolas" panose="020B0609020204030204" charset="0"/>
              </a:rPr>
              <a:t>&gt;&gt;&gt; t.value</a:t>
            </a:r>
          </a:p>
          <a:p>
            <a:pPr marL="1905" indent="-344805" defTabSz="914400">
              <a:lnSpc>
                <a:spcPct val="100000"/>
              </a:lnSpc>
              <a:spcBef>
                <a:spcPct val="0"/>
              </a:spcBef>
              <a:buSzPct val="90000"/>
              <a:buFont typeface="Wingdings" panose="05000000000000000000" pitchFamily="2" charset="2"/>
              <a:buNone/>
            </a:pPr>
            <a:r>
              <a:rPr lang="en-US" altLang="zh-CN" sz="1600">
                <a:solidFill>
                  <a:srgbClr val="00B0F0"/>
                </a:solidFill>
                <a:latin typeface="Consolas" panose="020B0609020204030204" charset="0"/>
              </a:rPr>
              <a:t>5</a:t>
            </a:r>
          </a:p>
        </p:txBody>
      </p:sp>
      <p:sp>
        <p:nvSpPr>
          <p:cNvPr id="67587" name="Slide Number Placeholder 1"/>
          <p:cNvSpPr>
            <a:spLocks noGrp="1"/>
          </p:cNvSpPr>
          <p:nvPr>
            <p:ph type="sldNum" sz="quarter" idx="12"/>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t>44</a:t>
            </a:fld>
            <a:endParaRPr lang="zh-CN" altLang="en-US" sz="1050" dirty="0">
              <a:latin typeface="Arial" panose="020B0604020202020204" pitchFamily="34" charset="0"/>
              <a:ea typeface="宋体" panose="02010600030101010101" pitchFamily="2" charset="-122"/>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970" y="10956"/>
            <a:ext cx="9116695" cy="900746"/>
          </a:xfrm>
        </p:spPr>
        <p:txBody>
          <a:bodyPr/>
          <a:lstStyle/>
          <a:p>
            <a:pPr fontAlgn="base"/>
            <a:r>
              <a:rPr lang="en-US" altLang="zh-CN">
                <a:sym typeface="+mn-ea"/>
              </a:rPr>
              <a:t>6.3  </a:t>
            </a:r>
            <a:r>
              <a:rPr lang="zh-CN" altLang="en-US">
                <a:sym typeface="+mn-ea"/>
              </a:rPr>
              <a:t>属性</a:t>
            </a:r>
            <a:endParaRPr lang="zh-CN" altLang="en-US" strike="noStrike" noProof="1"/>
          </a:p>
        </p:txBody>
      </p:sp>
      <p:sp>
        <p:nvSpPr>
          <p:cNvPr id="68610" name="内容占位符 2"/>
          <p:cNvSpPr>
            <a:spLocks noGrp="1"/>
          </p:cNvSpPr>
          <p:nvPr>
            <p:ph idx="1"/>
          </p:nvPr>
        </p:nvSpPr>
        <p:spPr/>
        <p:txBody>
          <a:bodyPr anchor="t"/>
          <a:lstStyle/>
          <a:p>
            <a:pPr marL="1905" indent="-344805" defTabSz="914400">
              <a:lnSpc>
                <a:spcPct val="100000"/>
              </a:lnSpc>
              <a:spcBef>
                <a:spcPct val="0"/>
              </a:spcBef>
              <a:buSzPct val="90000"/>
              <a:buFont typeface="Wingdings" panose="05000000000000000000" pitchFamily="2" charset="2"/>
              <a:buNone/>
            </a:pPr>
            <a:r>
              <a:rPr lang="en-US" altLang="zh-CN" sz="1600">
                <a:latin typeface="Consolas" panose="020B0609020204030204" charset="0"/>
              </a:rPr>
              <a:t>&gt;&gt;&gt; del t.value            #</a:t>
            </a:r>
            <a:r>
              <a:rPr lang="zh-CN" altLang="en-US" sz="1600">
                <a:latin typeface="Consolas" panose="020B0609020204030204" charset="0"/>
              </a:rPr>
              <a:t>删除属性</a:t>
            </a:r>
          </a:p>
          <a:p>
            <a:pPr marL="1905" indent="-344805" defTabSz="914400">
              <a:lnSpc>
                <a:spcPct val="100000"/>
              </a:lnSpc>
              <a:spcBef>
                <a:spcPct val="0"/>
              </a:spcBef>
              <a:buSzPct val="90000"/>
              <a:buFont typeface="Wingdings" panose="05000000000000000000" pitchFamily="2" charset="2"/>
              <a:buNone/>
            </a:pPr>
            <a:r>
              <a:rPr lang="en-US" altLang="zh-CN" sz="1600">
                <a:latin typeface="Consolas" panose="020B0609020204030204" charset="0"/>
              </a:rPr>
              <a:t>&gt;&gt;&gt; t.value                #</a:t>
            </a:r>
            <a:r>
              <a:rPr lang="zh-CN" altLang="en-US" sz="1600">
                <a:latin typeface="Consolas" panose="020B0609020204030204" charset="0"/>
              </a:rPr>
              <a:t>对应的私有数据成员已删除</a:t>
            </a:r>
          </a:p>
          <a:p>
            <a:pPr marL="1905" indent="-344805" defTabSz="914400">
              <a:lnSpc>
                <a:spcPct val="100000"/>
              </a:lnSpc>
              <a:spcBef>
                <a:spcPct val="0"/>
              </a:spcBef>
              <a:buSzPct val="90000"/>
              <a:buFont typeface="Wingdings" panose="05000000000000000000" pitchFamily="2" charset="2"/>
              <a:buNone/>
            </a:pPr>
            <a:r>
              <a:rPr lang="en-US" altLang="zh-CN" sz="1600">
                <a:solidFill>
                  <a:srgbClr val="FF0000"/>
                </a:solidFill>
                <a:latin typeface="Consolas" panose="020B0609020204030204" charset="0"/>
              </a:rPr>
              <a:t>AttributeError: 'Test' object has no attribute '_Test__value'</a:t>
            </a:r>
          </a:p>
          <a:p>
            <a:pPr marL="1905" indent="-344805" defTabSz="914400">
              <a:lnSpc>
                <a:spcPct val="100000"/>
              </a:lnSpc>
              <a:spcBef>
                <a:spcPct val="0"/>
              </a:spcBef>
              <a:buSzPct val="90000"/>
              <a:buFont typeface="Wingdings" panose="05000000000000000000" pitchFamily="2" charset="2"/>
              <a:buNone/>
            </a:pPr>
            <a:r>
              <a:rPr lang="en-US" altLang="zh-CN" sz="1600">
                <a:latin typeface="Consolas" panose="020B0609020204030204" charset="0"/>
              </a:rPr>
              <a:t>&gt;&gt;&gt; t.show()</a:t>
            </a:r>
            <a:endParaRPr lang="zh-CN" altLang="en-US" sz="1600">
              <a:latin typeface="Consolas" panose="020B0609020204030204" charset="0"/>
            </a:endParaRPr>
          </a:p>
          <a:p>
            <a:pPr marL="1905" indent="-344805" defTabSz="914400">
              <a:lnSpc>
                <a:spcPct val="100000"/>
              </a:lnSpc>
              <a:spcBef>
                <a:spcPct val="0"/>
              </a:spcBef>
              <a:buSzPct val="90000"/>
              <a:buFont typeface="Wingdings" panose="05000000000000000000" pitchFamily="2" charset="2"/>
              <a:buNone/>
            </a:pPr>
            <a:r>
              <a:rPr lang="en-US" altLang="zh-CN" sz="1600">
                <a:solidFill>
                  <a:srgbClr val="FF0000"/>
                </a:solidFill>
                <a:latin typeface="Consolas" panose="020B0609020204030204" charset="0"/>
              </a:rPr>
              <a:t>AttributeError: 'Test' object has no attribute '_Test__value'</a:t>
            </a:r>
          </a:p>
          <a:p>
            <a:pPr marL="1905" indent="-344805" defTabSz="914400">
              <a:lnSpc>
                <a:spcPct val="100000"/>
              </a:lnSpc>
              <a:spcBef>
                <a:spcPct val="0"/>
              </a:spcBef>
              <a:buSzPct val="90000"/>
              <a:buFont typeface="Wingdings" panose="05000000000000000000" pitchFamily="2" charset="2"/>
              <a:buNone/>
            </a:pPr>
            <a:r>
              <a:rPr lang="en-US" altLang="zh-CN" sz="1600">
                <a:latin typeface="Consolas" panose="020B0609020204030204" charset="0"/>
              </a:rPr>
              <a:t>&gt;&gt;&gt; t.value = 1            #</a:t>
            </a:r>
            <a:r>
              <a:rPr lang="zh-CN" altLang="en-US" sz="1600">
                <a:latin typeface="Consolas" panose="020B0609020204030204" charset="0"/>
              </a:rPr>
              <a:t>为对象动态增加属性和对应的私有数据成员</a:t>
            </a:r>
          </a:p>
          <a:p>
            <a:pPr marL="1905" indent="-344805" defTabSz="914400">
              <a:lnSpc>
                <a:spcPct val="100000"/>
              </a:lnSpc>
              <a:spcBef>
                <a:spcPct val="0"/>
              </a:spcBef>
              <a:buSzPct val="90000"/>
              <a:buFont typeface="Wingdings" panose="05000000000000000000" pitchFamily="2" charset="2"/>
              <a:buNone/>
            </a:pPr>
            <a:r>
              <a:rPr lang="en-US" altLang="zh-CN" sz="1600">
                <a:latin typeface="Consolas" panose="020B0609020204030204" charset="0"/>
              </a:rPr>
              <a:t>&gt;&gt;&gt; t.show()</a:t>
            </a:r>
          </a:p>
          <a:p>
            <a:pPr marL="1905" indent="-344805" defTabSz="914400">
              <a:lnSpc>
                <a:spcPct val="100000"/>
              </a:lnSpc>
              <a:spcBef>
                <a:spcPct val="0"/>
              </a:spcBef>
              <a:buSzPct val="90000"/>
              <a:buFont typeface="Wingdings" panose="05000000000000000000" pitchFamily="2" charset="2"/>
              <a:buNone/>
            </a:pPr>
            <a:r>
              <a:rPr lang="en-US" altLang="zh-CN" sz="1600">
                <a:solidFill>
                  <a:srgbClr val="00B0F0"/>
                </a:solidFill>
                <a:latin typeface="Consolas" panose="020B0609020204030204" charset="0"/>
              </a:rPr>
              <a:t>1</a:t>
            </a:r>
          </a:p>
          <a:p>
            <a:pPr marL="1905" indent="-344805" defTabSz="914400">
              <a:lnSpc>
                <a:spcPct val="100000"/>
              </a:lnSpc>
              <a:spcBef>
                <a:spcPct val="0"/>
              </a:spcBef>
              <a:buSzPct val="90000"/>
              <a:buFont typeface="Wingdings" panose="05000000000000000000" pitchFamily="2" charset="2"/>
              <a:buNone/>
            </a:pPr>
            <a:r>
              <a:rPr lang="en-US" altLang="zh-CN" sz="1600">
                <a:latin typeface="Consolas" panose="020B0609020204030204" charset="0"/>
              </a:rPr>
              <a:t>&gt;&gt;&gt; t.value</a:t>
            </a:r>
          </a:p>
          <a:p>
            <a:pPr marL="1905" indent="-344805" defTabSz="914400">
              <a:lnSpc>
                <a:spcPct val="100000"/>
              </a:lnSpc>
              <a:spcBef>
                <a:spcPct val="0"/>
              </a:spcBef>
              <a:buSzPct val="90000"/>
              <a:buFont typeface="Wingdings" panose="05000000000000000000" pitchFamily="2" charset="2"/>
              <a:buNone/>
            </a:pPr>
            <a:r>
              <a:rPr lang="en-US" altLang="zh-CN" sz="1600">
                <a:solidFill>
                  <a:srgbClr val="00B0F0"/>
                </a:solidFill>
                <a:latin typeface="Consolas" panose="020B0609020204030204" charset="0"/>
              </a:rPr>
              <a:t>1</a:t>
            </a:r>
          </a:p>
        </p:txBody>
      </p:sp>
      <p:sp>
        <p:nvSpPr>
          <p:cNvPr id="68611" name="Slide Number Placeholder 2"/>
          <p:cNvSpPr>
            <a:spLocks noGrp="1"/>
          </p:cNvSpPr>
          <p:nvPr>
            <p:ph type="sldNum" sz="quarter" idx="12"/>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t>45</a:t>
            </a:fld>
            <a:endParaRPr lang="zh-CN" altLang="en-US" sz="1050" dirty="0">
              <a:latin typeface="Arial" panose="020B0604020202020204" pitchFamily="34" charset="0"/>
              <a:ea typeface="宋体" panose="02010600030101010101" pitchFamily="2" charset="-122"/>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标题 48129"/>
          <p:cNvSpPr>
            <a:spLocks noGrp="1"/>
          </p:cNvSpPr>
          <p:nvPr>
            <p:ph type="title"/>
          </p:nvPr>
        </p:nvSpPr>
        <p:spPr>
          <a:xfrm>
            <a:off x="13970" y="10956"/>
            <a:ext cx="9116695" cy="900746"/>
          </a:xfrm>
        </p:spPr>
        <p:txBody>
          <a:bodyPr anchor="ctr"/>
          <a:lstStyle/>
          <a:p>
            <a:pPr defTabSz="914400" fontAlgn="base">
              <a:buNone/>
            </a:pPr>
            <a:r>
              <a:rPr lang="en-US" altLang="zh-CN" strike="noStrike" kern="1200" baseline="0" noProof="1">
                <a:effectLst>
                  <a:outerShdw blurRad="38100" dist="38100" dir="2700000">
                    <a:srgbClr val="C0C0C0"/>
                  </a:outerShdw>
                </a:effectLst>
                <a:latin typeface="+mj-lt"/>
                <a:ea typeface="+mj-ea"/>
                <a:cs typeface="+mj-cs"/>
              </a:rPr>
              <a:t>6.4.1  </a:t>
            </a:r>
            <a:r>
              <a:rPr lang="zh-CN" altLang="en-US" strike="noStrike" kern="1200" baseline="0" noProof="1">
                <a:effectLst>
                  <a:outerShdw blurRad="38100" dist="38100" dir="2700000">
                    <a:srgbClr val="C0C0C0"/>
                  </a:outerShdw>
                </a:effectLst>
                <a:latin typeface="+mj-lt"/>
                <a:ea typeface="+mj-ea"/>
                <a:cs typeface="+mj-cs"/>
              </a:rPr>
              <a:t>常用特殊方法</a:t>
            </a:r>
          </a:p>
        </p:txBody>
      </p:sp>
      <p:sp>
        <p:nvSpPr>
          <p:cNvPr id="69634" name="文本占位符 48130"/>
          <p:cNvSpPr>
            <a:spLocks noGrp="1"/>
          </p:cNvSpPr>
          <p:nvPr>
            <p:ph idx="1"/>
          </p:nvPr>
        </p:nvSpPr>
        <p:spPr/>
        <p:txBody>
          <a:bodyPr anchor="t"/>
          <a:lstStyle/>
          <a:p>
            <a:pPr defTabSz="914400">
              <a:buSzPct val="90000"/>
              <a:buFont typeface="Wingdings" panose="05000000000000000000" charset="0"/>
              <a:buChar char="§"/>
            </a:pPr>
            <a:r>
              <a:rPr lang="en-US" altLang="zh-CN" sz="1800" dirty="0"/>
              <a:t>Python</a:t>
            </a:r>
            <a:r>
              <a:rPr lang="zh-CN" altLang="en-US" sz="1800" dirty="0"/>
              <a:t>类有大量的特殊方法，其中比较常见的是构造函数和析构函数，除此之外，</a:t>
            </a:r>
            <a:r>
              <a:rPr lang="en-US" altLang="zh-CN" sz="1800" dirty="0"/>
              <a:t>Python</a:t>
            </a:r>
            <a:r>
              <a:rPr lang="zh-CN" altLang="en-US" sz="1800" dirty="0"/>
              <a:t>还支持大量的特殊方法，</a:t>
            </a:r>
            <a:r>
              <a:rPr lang="zh-CN" altLang="en-US" sz="1800" dirty="0">
                <a:solidFill>
                  <a:srgbClr val="FF0000"/>
                </a:solidFill>
              </a:rPr>
              <a:t>运算符重载就是通过重写特殊方法实现的</a:t>
            </a:r>
            <a:r>
              <a:rPr lang="zh-CN" altLang="en-US" sz="1800" dirty="0"/>
              <a:t>。</a:t>
            </a:r>
          </a:p>
          <a:p>
            <a:pPr defTabSz="914400">
              <a:lnSpc>
                <a:spcPct val="130000"/>
              </a:lnSpc>
              <a:spcBef>
                <a:spcPts val="1800"/>
              </a:spcBef>
              <a:spcAft>
                <a:spcPts val="600"/>
              </a:spcAft>
              <a:buSzPct val="90000"/>
              <a:buFont typeface="Wingdings" panose="05000000000000000000" charset="0"/>
              <a:buChar char="ü"/>
            </a:pPr>
            <a:r>
              <a:rPr lang="en-US" altLang="zh-CN" sz="1350" dirty="0">
                <a:solidFill>
                  <a:srgbClr val="FF0000"/>
                </a:solidFill>
              </a:rPr>
              <a:t>Python</a:t>
            </a:r>
            <a:r>
              <a:rPr lang="zh-CN" altLang="en-US" sz="1350" dirty="0">
                <a:solidFill>
                  <a:srgbClr val="FF0000"/>
                </a:solidFill>
              </a:rPr>
              <a:t>中类的构造函数是</a:t>
            </a:r>
            <a:r>
              <a:rPr lang="en-US" altLang="zh-CN" sz="1350" dirty="0">
                <a:solidFill>
                  <a:srgbClr val="FF0000"/>
                </a:solidFill>
              </a:rPr>
              <a:t>__</a:t>
            </a:r>
            <a:r>
              <a:rPr lang="en-US" altLang="zh-CN" sz="1350" dirty="0" err="1">
                <a:solidFill>
                  <a:srgbClr val="FF0000"/>
                </a:solidFill>
              </a:rPr>
              <a:t>init</a:t>
            </a:r>
            <a:r>
              <a:rPr lang="en-US" altLang="zh-CN" sz="1350" dirty="0">
                <a:solidFill>
                  <a:srgbClr val="FF0000"/>
                </a:solidFill>
              </a:rPr>
              <a:t>__()</a:t>
            </a:r>
            <a:r>
              <a:rPr lang="zh-CN" altLang="en-US" sz="1350" dirty="0">
                <a:solidFill>
                  <a:srgbClr val="FF0000"/>
                </a:solidFill>
              </a:rPr>
              <a:t>，一般用来为数据成员设置初值或进行其他必要的初始化工作，在创建对象时被自动调用和执行</a:t>
            </a:r>
            <a:r>
              <a:rPr lang="zh-CN" altLang="en-US" sz="1350" dirty="0"/>
              <a:t>。如果用户没有设计构造函数，</a:t>
            </a:r>
            <a:r>
              <a:rPr lang="en-US" altLang="zh-CN" sz="1350" dirty="0"/>
              <a:t>Python</a:t>
            </a:r>
            <a:r>
              <a:rPr lang="zh-CN" altLang="en-US" sz="1350" dirty="0"/>
              <a:t>将提供一个默认的构造函数用来进行必要的初始化工作。</a:t>
            </a:r>
          </a:p>
          <a:p>
            <a:pPr defTabSz="914400">
              <a:lnSpc>
                <a:spcPct val="130000"/>
              </a:lnSpc>
              <a:spcBef>
                <a:spcPts val="1800"/>
              </a:spcBef>
              <a:spcAft>
                <a:spcPts val="600"/>
              </a:spcAft>
              <a:buSzPct val="90000"/>
              <a:buFont typeface="Wingdings" panose="05000000000000000000" charset="0"/>
              <a:buChar char="ü"/>
            </a:pPr>
            <a:r>
              <a:rPr lang="en-US" altLang="zh-CN" sz="1350" dirty="0"/>
              <a:t>Python</a:t>
            </a:r>
            <a:r>
              <a:rPr lang="zh-CN" altLang="en-US" sz="1350" dirty="0"/>
              <a:t>中类的析构函数是</a:t>
            </a:r>
            <a:r>
              <a:rPr lang="en-US" altLang="zh-CN" sz="1350" dirty="0"/>
              <a:t>__del__()</a:t>
            </a:r>
            <a:r>
              <a:rPr lang="zh-CN" altLang="en-US" sz="1350" dirty="0"/>
              <a:t>，一般用来释放对象占用的资源，在</a:t>
            </a:r>
            <a:r>
              <a:rPr lang="en-US" altLang="zh-CN" sz="1350" dirty="0"/>
              <a:t>Python</a:t>
            </a:r>
            <a:r>
              <a:rPr lang="zh-CN" altLang="en-US" sz="1350" dirty="0"/>
              <a:t>删除对象和收回对象空间时被自动调用和执行。如果用户没有编写析构函数，</a:t>
            </a:r>
            <a:r>
              <a:rPr lang="en-US" altLang="zh-CN" sz="1350" dirty="0"/>
              <a:t>Python</a:t>
            </a:r>
            <a:r>
              <a:rPr lang="zh-CN" altLang="en-US" sz="1350" dirty="0"/>
              <a:t>将提供一个默认的析构函数进行必要的清理工作。</a:t>
            </a:r>
          </a:p>
        </p:txBody>
      </p:sp>
      <p:sp>
        <p:nvSpPr>
          <p:cNvPr id="69635" name="Slide Number Placeholder 1"/>
          <p:cNvSpPr>
            <a:spLocks noGrp="1"/>
          </p:cNvSpPr>
          <p:nvPr>
            <p:ph type="sldNum" sz="quarter" idx="12"/>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t>46</a:t>
            </a:fld>
            <a:endParaRPr lang="zh-CN" altLang="en-US" sz="1050" dirty="0">
              <a:latin typeface="Arial" panose="020B0604020202020204" pitchFamily="34" charset="0"/>
              <a:ea typeface="宋体" panose="02010600030101010101" pitchFamily="2" charset="-122"/>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1"/>
          <p:cNvGraphicFramePr>
            <a:graphicFrameLocks noGrp="1"/>
          </p:cNvGraphicFramePr>
          <p:nvPr>
            <p:ph idx="1"/>
          </p:nvPr>
        </p:nvGraphicFramePr>
        <p:xfrm>
          <a:off x="647700" y="1240790"/>
          <a:ext cx="7538085" cy="3268980"/>
        </p:xfrm>
        <a:graphic>
          <a:graphicData uri="http://schemas.openxmlformats.org/drawingml/2006/table">
            <a:tbl>
              <a:tblPr firstRow="1" bandRow="1">
                <a:tableStyleId>{5940675A-B579-460E-94D1-54222C63F5DA}</a:tableStyleId>
              </a:tblPr>
              <a:tblGrid>
                <a:gridCol w="3475355">
                  <a:extLst>
                    <a:ext uri="{9D8B030D-6E8A-4147-A177-3AD203B41FA5}">
                      <a16:colId xmlns:a16="http://schemas.microsoft.com/office/drawing/2014/main" val="20000"/>
                    </a:ext>
                  </a:extLst>
                </a:gridCol>
                <a:gridCol w="4062730">
                  <a:extLst>
                    <a:ext uri="{9D8B030D-6E8A-4147-A177-3AD203B41FA5}">
                      <a16:colId xmlns:a16="http://schemas.microsoft.com/office/drawing/2014/main" val="20001"/>
                    </a:ext>
                  </a:extLst>
                </a:gridCol>
              </a:tblGrid>
              <a:tr h="194310">
                <a:tc>
                  <a:txBody>
                    <a:bodyPr/>
                    <a:lstStyle/>
                    <a:p>
                      <a:pPr marL="0" indent="0" algn="ctr">
                        <a:buNone/>
                      </a:pPr>
                      <a:r>
                        <a:rPr lang="zh-CN" altLang="en-US" sz="1200" b="1" u="none">
                          <a:latin typeface="宋体" panose="02010600030101010101" pitchFamily="2" charset="-122"/>
                          <a:ea typeface="宋体" panose="02010600030101010101" pitchFamily="2" charset="-122"/>
                          <a:cs typeface="宋体" panose="02010600030101010101" pitchFamily="2" charset="-122"/>
                        </a:rPr>
                        <a:t>方法</a:t>
                      </a: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zh-CN" altLang="en-US" sz="1200" b="1" u="none">
                          <a:latin typeface="宋体" panose="02010600030101010101" pitchFamily="2" charset="-122"/>
                          <a:ea typeface="宋体" panose="02010600030101010101" pitchFamily="2" charset="-122"/>
                          <a:cs typeface="宋体" panose="02010600030101010101" pitchFamily="2" charset="-122"/>
                        </a:rPr>
                        <a:t>功能说明</a:t>
                      </a: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94310">
                <a:tc>
                  <a:txBody>
                    <a:bodyPr/>
                    <a:lstStyle/>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__new__()</a:t>
                      </a: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200" b="0" u="none">
                          <a:latin typeface="宋体" panose="02010600030101010101" pitchFamily="2" charset="-122"/>
                          <a:ea typeface="宋体" panose="02010600030101010101" pitchFamily="2" charset="-122"/>
                          <a:cs typeface="宋体" panose="02010600030101010101" pitchFamily="2" charset="-122"/>
                        </a:rPr>
                        <a:t>类的静态方法，用于确定是否要创建对象</a:t>
                      </a: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94310">
                <a:tc>
                  <a:txBody>
                    <a:bodyPr/>
                    <a:lstStyle/>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__init__()</a:t>
                      </a: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200" b="0" u="none">
                          <a:latin typeface="宋体" panose="02010600030101010101" pitchFamily="2" charset="-122"/>
                          <a:ea typeface="宋体" panose="02010600030101010101" pitchFamily="2" charset="-122"/>
                          <a:cs typeface="宋体" panose="02010600030101010101" pitchFamily="2" charset="-122"/>
                        </a:rPr>
                        <a:t>构造方法，创建对象时自动调用</a:t>
                      </a: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94310">
                <a:tc>
                  <a:txBody>
                    <a:bodyPr/>
                    <a:lstStyle/>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__del__()</a:t>
                      </a: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200" b="0" u="none">
                          <a:latin typeface="宋体" panose="02010600030101010101" pitchFamily="2" charset="-122"/>
                          <a:ea typeface="宋体" panose="02010600030101010101" pitchFamily="2" charset="-122"/>
                          <a:cs typeface="宋体" panose="02010600030101010101" pitchFamily="2" charset="-122"/>
                        </a:rPr>
                        <a:t>析构方法，释放对象时自动调用</a:t>
                      </a: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194310">
                <a:tc>
                  <a:txBody>
                    <a:bodyPr/>
                    <a:lstStyle/>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__add__()</a:t>
                      </a: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a:t>
                      </a: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194310">
                <a:tc>
                  <a:txBody>
                    <a:bodyPr/>
                    <a:lstStyle/>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__sub__()</a:t>
                      </a: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a:t>
                      </a: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194310">
                <a:tc>
                  <a:txBody>
                    <a:bodyPr/>
                    <a:lstStyle/>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__mul__()</a:t>
                      </a: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a:t>
                      </a: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194310">
                <a:tc>
                  <a:txBody>
                    <a:bodyPr/>
                    <a:lstStyle/>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__truediv__()</a:t>
                      </a: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a:t>
                      </a: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194310">
                <a:tc>
                  <a:txBody>
                    <a:bodyPr/>
                    <a:lstStyle/>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__floordiv__()</a:t>
                      </a: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a:t>
                      </a: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194310">
                <a:tc>
                  <a:txBody>
                    <a:bodyPr/>
                    <a:lstStyle/>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__mod__()</a:t>
                      </a: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a:t>
                      </a: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194310">
                <a:tc>
                  <a:txBody>
                    <a:bodyPr/>
                    <a:lstStyle/>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__pow__()</a:t>
                      </a: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a:t>
                      </a: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548640">
                <a:tc>
                  <a:txBody>
                    <a:bodyPr/>
                    <a:lstStyle/>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__eq__()</a:t>
                      </a:r>
                      <a:r>
                        <a:rPr lang="zh-CN" altLang="en-US" sz="1200" b="0" u="none">
                          <a:latin typeface="宋体" panose="02010600030101010101" pitchFamily="2" charset="-122"/>
                          <a:ea typeface="宋体" panose="02010600030101010101" pitchFamily="2" charset="-122"/>
                          <a:cs typeface="宋体" panose="02010600030101010101" pitchFamily="2" charset="-122"/>
                        </a:rPr>
                        <a:t>、 </a:t>
                      </a:r>
                      <a:r>
                        <a:rPr lang="en-US" altLang="zh-CN" sz="1200" b="0" u="none">
                          <a:latin typeface="宋体" panose="02010600030101010101" pitchFamily="2" charset="-122"/>
                          <a:ea typeface="宋体" panose="02010600030101010101" pitchFamily="2" charset="-122"/>
                          <a:cs typeface="宋体" panose="02010600030101010101" pitchFamily="2" charset="-122"/>
                        </a:rPr>
                        <a:t>__ne__()</a:t>
                      </a:r>
                      <a:r>
                        <a:rPr lang="zh-CN" altLang="en-US" sz="1200" b="0" u="none">
                          <a:latin typeface="宋体" panose="02010600030101010101" pitchFamily="2" charset="-122"/>
                          <a:ea typeface="宋体" panose="02010600030101010101" pitchFamily="2" charset="-122"/>
                          <a:cs typeface="宋体" panose="02010600030101010101" pitchFamily="2" charset="-122"/>
                        </a:rPr>
                        <a:t>、</a:t>
                      </a:r>
                      <a:r>
                        <a:rPr lang="en-US" altLang="zh-CN" sz="1200" b="0" u="none">
                          <a:latin typeface="宋体" panose="02010600030101010101" pitchFamily="2" charset="-122"/>
                          <a:ea typeface="宋体" panose="02010600030101010101" pitchFamily="2" charset="-122"/>
                          <a:cs typeface="宋体" panose="02010600030101010101" pitchFamily="2" charset="-122"/>
                        </a:rPr>
                        <a:t>__lt__()</a:t>
                      </a:r>
                      <a:r>
                        <a:rPr lang="zh-CN" altLang="en-US" sz="1200" b="0" u="none">
                          <a:latin typeface="宋体" panose="02010600030101010101" pitchFamily="2" charset="-122"/>
                          <a:ea typeface="宋体" panose="02010600030101010101" pitchFamily="2" charset="-122"/>
                          <a:cs typeface="宋体" panose="02010600030101010101" pitchFamily="2" charset="-122"/>
                        </a:rPr>
                        <a:t>、 </a:t>
                      </a:r>
                      <a:r>
                        <a:rPr lang="en-US" altLang="zh-CN" sz="1200" b="0" u="none">
                          <a:latin typeface="宋体" panose="02010600030101010101" pitchFamily="2" charset="-122"/>
                          <a:ea typeface="宋体" panose="02010600030101010101" pitchFamily="2" charset="-122"/>
                          <a:cs typeface="宋体" panose="02010600030101010101" pitchFamily="2" charset="-122"/>
                        </a:rPr>
                        <a:t>__le__()</a:t>
                      </a:r>
                      <a:r>
                        <a:rPr lang="zh-CN" altLang="en-US" sz="1200" b="0" u="none">
                          <a:latin typeface="宋体" panose="02010600030101010101" pitchFamily="2" charset="-122"/>
                          <a:ea typeface="宋体" panose="02010600030101010101" pitchFamily="2" charset="-122"/>
                          <a:cs typeface="宋体" panose="02010600030101010101" pitchFamily="2" charset="-122"/>
                        </a:rPr>
                        <a:t>、</a:t>
                      </a:r>
                      <a:r>
                        <a:rPr lang="en-US" altLang="zh-CN" sz="1200" b="0" u="none">
                          <a:latin typeface="宋体" panose="02010600030101010101" pitchFamily="2" charset="-122"/>
                          <a:ea typeface="宋体" panose="02010600030101010101" pitchFamily="2" charset="-122"/>
                          <a:cs typeface="宋体" panose="02010600030101010101" pitchFamily="2" charset="-122"/>
                        </a:rPr>
                        <a:t>__gt__()</a:t>
                      </a:r>
                      <a:r>
                        <a:rPr lang="zh-CN" altLang="en-US" sz="1200" b="0" u="none">
                          <a:latin typeface="宋体" panose="02010600030101010101" pitchFamily="2" charset="-122"/>
                          <a:ea typeface="宋体" panose="02010600030101010101" pitchFamily="2" charset="-122"/>
                          <a:cs typeface="宋体" panose="02010600030101010101" pitchFamily="2" charset="-122"/>
                        </a:rPr>
                        <a:t>、 </a:t>
                      </a:r>
                      <a:r>
                        <a:rPr lang="en-US" altLang="zh-CN" sz="1200" b="0" u="none">
                          <a:latin typeface="宋体" panose="02010600030101010101" pitchFamily="2" charset="-122"/>
                          <a:ea typeface="宋体" panose="02010600030101010101" pitchFamily="2" charset="-122"/>
                          <a:cs typeface="宋体" panose="02010600030101010101" pitchFamily="2" charset="-122"/>
                        </a:rPr>
                        <a:t>__ge__()</a:t>
                      </a:r>
                      <a:endParaRPr lang="en-US" sz="120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a:t>
                      </a:r>
                      <a:r>
                        <a:rPr lang="zh-CN" altLang="en-US" sz="1200" b="0" u="none">
                          <a:latin typeface="宋体" panose="02010600030101010101" pitchFamily="2" charset="-122"/>
                          <a:ea typeface="宋体" panose="02010600030101010101" pitchFamily="2" charset="-122"/>
                          <a:cs typeface="宋体" panose="02010600030101010101" pitchFamily="2" charset="-122"/>
                        </a:rPr>
                        <a:t>、 </a:t>
                      </a:r>
                      <a:r>
                        <a:rPr lang="en-US" altLang="zh-CN" sz="1200" b="0" u="none">
                          <a:latin typeface="宋体" panose="02010600030101010101" pitchFamily="2" charset="-122"/>
                          <a:ea typeface="宋体" panose="02010600030101010101" pitchFamily="2" charset="-122"/>
                          <a:cs typeface="宋体" panose="02010600030101010101" pitchFamily="2" charset="-122"/>
                        </a:rPr>
                        <a:t>!=</a:t>
                      </a:r>
                      <a:r>
                        <a:rPr lang="zh-CN" altLang="en-US" sz="1200" b="0" u="none">
                          <a:latin typeface="宋体" panose="02010600030101010101" pitchFamily="2" charset="-122"/>
                          <a:ea typeface="宋体" panose="02010600030101010101" pitchFamily="2" charset="-122"/>
                          <a:cs typeface="宋体" panose="02010600030101010101" pitchFamily="2" charset="-122"/>
                        </a:rPr>
                        <a:t>、</a:t>
                      </a:r>
                      <a:r>
                        <a:rPr lang="en-US" altLang="zh-CN" sz="1200" b="0" u="none">
                          <a:latin typeface="宋体" panose="02010600030101010101" pitchFamily="2" charset="-122"/>
                          <a:ea typeface="宋体" panose="02010600030101010101" pitchFamily="2" charset="-122"/>
                          <a:cs typeface="宋体" panose="02010600030101010101" pitchFamily="2" charset="-122"/>
                        </a:rPr>
                        <a:t>&lt;</a:t>
                      </a:r>
                      <a:r>
                        <a:rPr lang="zh-CN" altLang="en-US" sz="1200" b="0" u="none">
                          <a:latin typeface="宋体" panose="02010600030101010101" pitchFamily="2" charset="-122"/>
                          <a:ea typeface="宋体" panose="02010600030101010101" pitchFamily="2" charset="-122"/>
                          <a:cs typeface="宋体" panose="02010600030101010101" pitchFamily="2" charset="-122"/>
                        </a:rPr>
                        <a:t>、 </a:t>
                      </a:r>
                      <a:r>
                        <a:rPr lang="en-US" altLang="zh-CN" sz="1200" b="0" u="none">
                          <a:latin typeface="宋体" panose="02010600030101010101" pitchFamily="2" charset="-122"/>
                          <a:ea typeface="宋体" panose="02010600030101010101" pitchFamily="2" charset="-122"/>
                          <a:cs typeface="宋体" panose="02010600030101010101" pitchFamily="2" charset="-122"/>
                        </a:rPr>
                        <a:t>&lt;=</a:t>
                      </a:r>
                      <a:r>
                        <a:rPr lang="zh-CN" altLang="en-US" sz="1200" b="0" u="none">
                          <a:latin typeface="宋体" panose="02010600030101010101" pitchFamily="2" charset="-122"/>
                          <a:ea typeface="宋体" panose="02010600030101010101" pitchFamily="2" charset="-122"/>
                          <a:cs typeface="宋体" panose="02010600030101010101" pitchFamily="2" charset="-122"/>
                        </a:rPr>
                        <a:t>、</a:t>
                      </a:r>
                      <a:r>
                        <a:rPr lang="en-US" altLang="zh-CN" sz="1200" b="0" u="none">
                          <a:latin typeface="宋体" panose="02010600030101010101" pitchFamily="2" charset="-122"/>
                          <a:ea typeface="宋体" panose="02010600030101010101" pitchFamily="2" charset="-122"/>
                          <a:cs typeface="宋体" panose="02010600030101010101" pitchFamily="2" charset="-122"/>
                        </a:rPr>
                        <a:t>&gt;</a:t>
                      </a:r>
                      <a:r>
                        <a:rPr lang="zh-CN" altLang="en-US" sz="1200" b="0" u="none">
                          <a:latin typeface="宋体" panose="02010600030101010101" pitchFamily="2" charset="-122"/>
                          <a:ea typeface="宋体" panose="02010600030101010101" pitchFamily="2" charset="-122"/>
                          <a:cs typeface="宋体" panose="02010600030101010101" pitchFamily="2" charset="-122"/>
                        </a:rPr>
                        <a:t>、 </a:t>
                      </a:r>
                      <a:r>
                        <a:rPr lang="en-US" altLang="zh-CN" sz="1200" b="0" u="none">
                          <a:latin typeface="宋体" panose="02010600030101010101" pitchFamily="2" charset="-122"/>
                          <a:ea typeface="宋体" panose="02010600030101010101" pitchFamily="2" charset="-122"/>
                          <a:cs typeface="宋体" panose="02010600030101010101" pitchFamily="2" charset="-122"/>
                        </a:rPr>
                        <a:t>&gt;=</a:t>
                      </a:r>
                      <a:endParaRPr lang="en-US" sz="120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194310">
                <a:tc>
                  <a:txBody>
                    <a:bodyPr/>
                    <a:lstStyle/>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__lshift__()</a:t>
                      </a:r>
                      <a:r>
                        <a:rPr lang="zh-CN" altLang="en-US" sz="1200" b="0" u="none">
                          <a:latin typeface="宋体" panose="02010600030101010101" pitchFamily="2" charset="-122"/>
                          <a:ea typeface="宋体" panose="02010600030101010101" pitchFamily="2" charset="-122"/>
                          <a:cs typeface="宋体" panose="02010600030101010101" pitchFamily="2" charset="-122"/>
                        </a:rPr>
                        <a:t>、</a:t>
                      </a:r>
                      <a:r>
                        <a:rPr lang="en-US" altLang="zh-CN" sz="1200" b="0" u="none">
                          <a:latin typeface="宋体" panose="02010600030101010101" pitchFamily="2" charset="-122"/>
                          <a:ea typeface="宋体" panose="02010600030101010101" pitchFamily="2" charset="-122"/>
                          <a:cs typeface="宋体" panose="02010600030101010101" pitchFamily="2" charset="-122"/>
                        </a:rPr>
                        <a:t>__rshift__()</a:t>
                      </a:r>
                      <a:endParaRPr lang="en-US" sz="120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&lt;&lt;</a:t>
                      </a:r>
                      <a:r>
                        <a:rPr lang="zh-CN" altLang="en-US" sz="1200" b="0" u="none">
                          <a:latin typeface="宋体" panose="02010600030101010101" pitchFamily="2" charset="-122"/>
                          <a:ea typeface="宋体" panose="02010600030101010101" pitchFamily="2" charset="-122"/>
                          <a:cs typeface="宋体" panose="02010600030101010101" pitchFamily="2" charset="-122"/>
                        </a:rPr>
                        <a:t>、</a:t>
                      </a:r>
                      <a:r>
                        <a:rPr lang="en-US" altLang="zh-CN" sz="1200" b="0" u="none">
                          <a:latin typeface="宋体" panose="02010600030101010101" pitchFamily="2" charset="-122"/>
                          <a:ea typeface="宋体" panose="02010600030101010101" pitchFamily="2" charset="-122"/>
                          <a:cs typeface="宋体" panose="02010600030101010101" pitchFamily="2" charset="-122"/>
                        </a:rPr>
                        <a:t>&gt;&gt;</a:t>
                      </a:r>
                      <a:endParaRPr lang="en-US" sz="120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r h="388620">
                <a:tc>
                  <a:txBody>
                    <a:bodyPr/>
                    <a:lstStyle/>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__and__()</a:t>
                      </a:r>
                      <a:r>
                        <a:rPr lang="zh-CN" altLang="en-US" sz="1200" b="0" u="none">
                          <a:latin typeface="宋体" panose="02010600030101010101" pitchFamily="2" charset="-122"/>
                          <a:ea typeface="宋体" panose="02010600030101010101" pitchFamily="2" charset="-122"/>
                          <a:cs typeface="宋体" panose="02010600030101010101" pitchFamily="2" charset="-122"/>
                        </a:rPr>
                        <a:t>、</a:t>
                      </a:r>
                      <a:r>
                        <a:rPr lang="en-US" altLang="zh-CN" sz="1200" b="0" u="none">
                          <a:latin typeface="宋体" panose="02010600030101010101" pitchFamily="2" charset="-122"/>
                          <a:ea typeface="宋体" panose="02010600030101010101" pitchFamily="2" charset="-122"/>
                          <a:cs typeface="宋体" panose="02010600030101010101" pitchFamily="2" charset="-122"/>
                        </a:rPr>
                        <a:t>__or__()</a:t>
                      </a:r>
                      <a:r>
                        <a:rPr lang="zh-CN" altLang="en-US" sz="1200" b="0" u="none">
                          <a:latin typeface="宋体" panose="02010600030101010101" pitchFamily="2" charset="-122"/>
                          <a:ea typeface="宋体" panose="02010600030101010101" pitchFamily="2" charset="-122"/>
                          <a:cs typeface="宋体" panose="02010600030101010101" pitchFamily="2" charset="-122"/>
                        </a:rPr>
                        <a:t>、</a:t>
                      </a:r>
                      <a:r>
                        <a:rPr lang="en-US" altLang="zh-CN" sz="1200" b="0" u="none">
                          <a:latin typeface="宋体" panose="02010600030101010101" pitchFamily="2" charset="-122"/>
                          <a:ea typeface="宋体" panose="02010600030101010101" pitchFamily="2" charset="-122"/>
                          <a:cs typeface="宋体" panose="02010600030101010101" pitchFamily="2" charset="-122"/>
                        </a:rPr>
                        <a:t>__invert__()</a:t>
                      </a:r>
                      <a:r>
                        <a:rPr lang="zh-CN" altLang="en-US" sz="1200" b="0" u="none">
                          <a:latin typeface="宋体" panose="02010600030101010101" pitchFamily="2" charset="-122"/>
                          <a:ea typeface="宋体" panose="02010600030101010101" pitchFamily="2" charset="-122"/>
                          <a:cs typeface="宋体" panose="02010600030101010101" pitchFamily="2" charset="-122"/>
                        </a:rPr>
                        <a:t>、</a:t>
                      </a:r>
                      <a:r>
                        <a:rPr lang="en-US" altLang="zh-CN" sz="1200" b="0" u="none">
                          <a:latin typeface="宋体" panose="02010600030101010101" pitchFamily="2" charset="-122"/>
                          <a:ea typeface="宋体" panose="02010600030101010101" pitchFamily="2" charset="-122"/>
                          <a:cs typeface="宋体" panose="02010600030101010101" pitchFamily="2" charset="-122"/>
                        </a:rPr>
                        <a:t>__xor__()</a:t>
                      </a:r>
                      <a:endParaRPr lang="en-US" sz="120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&amp;</a:t>
                      </a:r>
                      <a:r>
                        <a:rPr lang="zh-CN" altLang="en-US" sz="1200" b="0" u="none">
                          <a:latin typeface="宋体" panose="02010600030101010101" pitchFamily="2" charset="-122"/>
                          <a:ea typeface="宋体" panose="02010600030101010101" pitchFamily="2" charset="-122"/>
                          <a:cs typeface="宋体" panose="02010600030101010101" pitchFamily="2" charset="-122"/>
                        </a:rPr>
                        <a:t>、</a:t>
                      </a:r>
                      <a:r>
                        <a:rPr lang="en-US" altLang="zh-CN" sz="1200" b="0" u="none">
                          <a:latin typeface="宋体" panose="02010600030101010101" pitchFamily="2" charset="-122"/>
                          <a:ea typeface="宋体" panose="02010600030101010101" pitchFamily="2" charset="-122"/>
                          <a:cs typeface="宋体" panose="02010600030101010101" pitchFamily="2" charset="-122"/>
                        </a:rPr>
                        <a:t>|</a:t>
                      </a:r>
                      <a:r>
                        <a:rPr lang="zh-CN" altLang="en-US" sz="1200" b="0" u="none">
                          <a:latin typeface="宋体" panose="02010600030101010101" pitchFamily="2" charset="-122"/>
                          <a:ea typeface="宋体" panose="02010600030101010101" pitchFamily="2" charset="-122"/>
                          <a:cs typeface="宋体" panose="02010600030101010101" pitchFamily="2" charset="-122"/>
                        </a:rPr>
                        <a:t>、</a:t>
                      </a:r>
                      <a:r>
                        <a:rPr lang="en-US" altLang="zh-CN" sz="1200" b="0" u="none">
                          <a:latin typeface="宋体" panose="02010600030101010101" pitchFamily="2" charset="-122"/>
                          <a:ea typeface="宋体" panose="02010600030101010101" pitchFamily="2" charset="-122"/>
                          <a:cs typeface="宋体" panose="02010600030101010101" pitchFamily="2" charset="-122"/>
                        </a:rPr>
                        <a:t>~</a:t>
                      </a:r>
                      <a:r>
                        <a:rPr lang="zh-CN" altLang="en-US" sz="1200" b="0" u="none">
                          <a:latin typeface="宋体" panose="02010600030101010101" pitchFamily="2" charset="-122"/>
                          <a:ea typeface="宋体" panose="02010600030101010101" pitchFamily="2" charset="-122"/>
                          <a:cs typeface="宋体" panose="02010600030101010101" pitchFamily="2" charset="-122"/>
                        </a:rPr>
                        <a:t>、</a:t>
                      </a:r>
                      <a:r>
                        <a:rPr lang="en-US" altLang="zh-CN" sz="1200" b="0" u="none">
                          <a:latin typeface="宋体" panose="02010600030101010101" pitchFamily="2" charset="-122"/>
                          <a:ea typeface="宋体" panose="02010600030101010101" pitchFamily="2" charset="-122"/>
                          <a:cs typeface="宋体" panose="02010600030101010101" pitchFamily="2" charset="-122"/>
                        </a:rPr>
                        <a:t>^</a:t>
                      </a:r>
                      <a:endParaRPr lang="en-US" sz="120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3"/>
                  </a:ext>
                </a:extLst>
              </a:tr>
            </a:tbl>
          </a:graphicData>
        </a:graphic>
      </p:graphicFrame>
      <p:sp>
        <p:nvSpPr>
          <p:cNvPr id="56321" name="标题 48129"/>
          <p:cNvSpPr>
            <a:spLocks noGrp="1"/>
          </p:cNvSpPr>
          <p:nvPr>
            <p:ph type="title"/>
          </p:nvPr>
        </p:nvSpPr>
        <p:spPr>
          <a:xfrm>
            <a:off x="13970" y="10956"/>
            <a:ext cx="9116695" cy="900746"/>
          </a:xfrm>
        </p:spPr>
        <p:txBody>
          <a:bodyPr anchor="ctr"/>
          <a:lstStyle/>
          <a:p>
            <a:pPr defTabSz="914400" fontAlgn="base">
              <a:buNone/>
            </a:pPr>
            <a:r>
              <a:rPr lang="en-US" altLang="zh-CN" strike="noStrike" kern="1200" baseline="0" noProof="1">
                <a:effectLst>
                  <a:outerShdw blurRad="38100" dist="38100" dir="2700000">
                    <a:srgbClr val="C0C0C0"/>
                  </a:outerShdw>
                </a:effectLst>
                <a:latin typeface="+mj-lt"/>
                <a:ea typeface="+mj-ea"/>
                <a:cs typeface="+mj-cs"/>
              </a:rPr>
              <a:t>6.4.1  </a:t>
            </a:r>
            <a:r>
              <a:rPr lang="zh-CN" altLang="en-US" strike="noStrike" kern="1200" baseline="0" noProof="1">
                <a:effectLst>
                  <a:outerShdw blurRad="38100" dist="38100" dir="2700000">
                    <a:srgbClr val="C0C0C0"/>
                  </a:outerShdw>
                </a:effectLst>
                <a:latin typeface="+mj-lt"/>
                <a:ea typeface="+mj-ea"/>
                <a:cs typeface="+mj-cs"/>
              </a:rPr>
              <a:t>常用特殊方法</a:t>
            </a:r>
          </a:p>
        </p:txBody>
      </p:sp>
      <p:sp>
        <p:nvSpPr>
          <p:cNvPr id="70705" name="Slide Number Placeholder 1"/>
          <p:cNvSpPr>
            <a:spLocks noGrp="1"/>
          </p:cNvSpPr>
          <p:nvPr>
            <p:ph type="sldNum" sz="quarter" idx="12"/>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t>47</a:t>
            </a:fld>
            <a:endParaRPr lang="zh-CN" altLang="en-US" sz="1050" dirty="0">
              <a:latin typeface="Arial" panose="020B0604020202020204" pitchFamily="34" charset="0"/>
              <a:ea typeface="宋体" panose="02010600030101010101" pitchFamily="2" charset="-122"/>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453390" y="1255395"/>
          <a:ext cx="7773035" cy="3101340"/>
        </p:xfrm>
        <a:graphic>
          <a:graphicData uri="http://schemas.openxmlformats.org/drawingml/2006/table">
            <a:tbl>
              <a:tblPr firstRow="1" bandRow="1">
                <a:tableStyleId>{5940675A-B579-460E-94D1-54222C63F5DA}</a:tableStyleId>
              </a:tblPr>
              <a:tblGrid>
                <a:gridCol w="1932305">
                  <a:extLst>
                    <a:ext uri="{9D8B030D-6E8A-4147-A177-3AD203B41FA5}">
                      <a16:colId xmlns:a16="http://schemas.microsoft.com/office/drawing/2014/main" val="20000"/>
                    </a:ext>
                  </a:extLst>
                </a:gridCol>
                <a:gridCol w="5840730">
                  <a:extLst>
                    <a:ext uri="{9D8B030D-6E8A-4147-A177-3AD203B41FA5}">
                      <a16:colId xmlns:a16="http://schemas.microsoft.com/office/drawing/2014/main" val="20001"/>
                    </a:ext>
                  </a:extLst>
                </a:gridCol>
              </a:tblGrid>
              <a:tr h="194310">
                <a:tc>
                  <a:txBody>
                    <a:bodyPr/>
                    <a:lstStyle/>
                    <a:p>
                      <a:pPr marL="0" indent="0" algn="ctr">
                        <a:buNone/>
                      </a:pPr>
                      <a:r>
                        <a:rPr lang="zh-CN" altLang="en-US" sz="1200" b="0" u="none">
                          <a:latin typeface="宋体" panose="02010600030101010101" pitchFamily="2" charset="-122"/>
                          <a:ea typeface="宋体" panose="02010600030101010101" pitchFamily="2" charset="-122"/>
                          <a:cs typeface="宋体" panose="02010600030101010101" pitchFamily="2" charset="-122"/>
                        </a:rPr>
                        <a:t>方法</a:t>
                      </a: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zh-CN" altLang="en-US" sz="1200" b="0" u="none">
                          <a:latin typeface="宋体" panose="02010600030101010101" pitchFamily="2" charset="-122"/>
                          <a:ea typeface="宋体" panose="02010600030101010101" pitchFamily="2" charset="-122"/>
                          <a:cs typeface="宋体" panose="02010600030101010101" pitchFamily="2" charset="-122"/>
                        </a:rPr>
                        <a:t>功能说明</a:t>
                      </a: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94310">
                <a:tc>
                  <a:txBody>
                    <a:bodyPr/>
                    <a:lstStyle/>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__iadd__()</a:t>
                      </a:r>
                      <a:r>
                        <a:rPr lang="zh-CN" altLang="en-US" sz="1200" b="0" u="none">
                          <a:latin typeface="宋体" panose="02010600030101010101" pitchFamily="2" charset="-122"/>
                          <a:ea typeface="宋体" panose="02010600030101010101" pitchFamily="2" charset="-122"/>
                          <a:cs typeface="宋体" panose="02010600030101010101" pitchFamily="2" charset="-122"/>
                        </a:rPr>
                        <a:t>、</a:t>
                      </a:r>
                      <a:r>
                        <a:rPr lang="en-US" altLang="zh-CN" sz="1200" b="0" u="none">
                          <a:latin typeface="宋体" panose="02010600030101010101" pitchFamily="2" charset="-122"/>
                          <a:ea typeface="宋体" panose="02010600030101010101" pitchFamily="2" charset="-122"/>
                          <a:cs typeface="宋体" panose="02010600030101010101" pitchFamily="2" charset="-122"/>
                        </a:rPr>
                        <a:t>__isub__()</a:t>
                      </a:r>
                      <a:endParaRPr lang="en-US" sz="120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a:t>
                      </a:r>
                      <a:r>
                        <a:rPr lang="zh-CN" altLang="en-US" sz="1200" b="0" u="none">
                          <a:latin typeface="宋体" panose="02010600030101010101" pitchFamily="2" charset="-122"/>
                          <a:ea typeface="宋体" panose="02010600030101010101" pitchFamily="2" charset="-122"/>
                          <a:cs typeface="宋体" panose="02010600030101010101" pitchFamily="2" charset="-122"/>
                        </a:rPr>
                        <a:t>、</a:t>
                      </a:r>
                      <a:r>
                        <a:rPr lang="en-US" altLang="zh-CN" sz="1200" b="0" u="none">
                          <a:latin typeface="宋体" panose="02010600030101010101" pitchFamily="2" charset="-122"/>
                          <a:ea typeface="宋体" panose="02010600030101010101" pitchFamily="2" charset="-122"/>
                          <a:cs typeface="宋体" panose="02010600030101010101" pitchFamily="2" charset="-122"/>
                        </a:rPr>
                        <a:t>-=</a:t>
                      </a:r>
                      <a:r>
                        <a:rPr lang="zh-CN" altLang="en-US" sz="1200" b="0" u="none">
                          <a:latin typeface="宋体" panose="02010600030101010101" pitchFamily="2" charset="-122"/>
                          <a:ea typeface="宋体" panose="02010600030101010101" pitchFamily="2" charset="-122"/>
                          <a:cs typeface="宋体" panose="02010600030101010101" pitchFamily="2" charset="-122"/>
                        </a:rPr>
                        <a:t>，很多其他运算符也有与之对应的复合赋值运算符</a:t>
                      </a:r>
                      <a:endParaRPr lang="en-US" sz="120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94310">
                <a:tc>
                  <a:txBody>
                    <a:bodyPr/>
                    <a:lstStyle/>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__pos__()</a:t>
                      </a: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200" b="0" u="none">
                          <a:latin typeface="宋体" panose="02010600030101010101" pitchFamily="2" charset="-122"/>
                          <a:ea typeface="宋体" panose="02010600030101010101" pitchFamily="2" charset="-122"/>
                          <a:cs typeface="宋体" panose="02010600030101010101" pitchFamily="2" charset="-122"/>
                        </a:rPr>
                        <a:t>一元运算符</a:t>
                      </a:r>
                      <a:r>
                        <a:rPr lang="en-US" altLang="zh-CN" sz="1200" b="0" u="none">
                          <a:latin typeface="宋体" panose="02010600030101010101" pitchFamily="2" charset="-122"/>
                          <a:ea typeface="宋体" panose="02010600030101010101" pitchFamily="2" charset="-122"/>
                          <a:cs typeface="宋体" panose="02010600030101010101" pitchFamily="2" charset="-122"/>
                        </a:rPr>
                        <a:t>+</a:t>
                      </a:r>
                      <a:r>
                        <a:rPr lang="zh-CN" altLang="en-US" sz="1200" b="0" u="none">
                          <a:latin typeface="宋体" panose="02010600030101010101" pitchFamily="2" charset="-122"/>
                          <a:ea typeface="宋体" panose="02010600030101010101" pitchFamily="2" charset="-122"/>
                          <a:cs typeface="宋体" panose="02010600030101010101" pitchFamily="2" charset="-122"/>
                        </a:rPr>
                        <a:t>，正号</a:t>
                      </a:r>
                      <a:endParaRPr lang="en-US" sz="120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94310">
                <a:tc>
                  <a:txBody>
                    <a:bodyPr/>
                    <a:lstStyle/>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__neg__()</a:t>
                      </a: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200" b="0" u="none">
                          <a:latin typeface="宋体" panose="02010600030101010101" pitchFamily="2" charset="-122"/>
                          <a:ea typeface="宋体" panose="02010600030101010101" pitchFamily="2" charset="-122"/>
                          <a:cs typeface="宋体" panose="02010600030101010101" pitchFamily="2" charset="-122"/>
                        </a:rPr>
                        <a:t>一元运算符</a:t>
                      </a:r>
                      <a:r>
                        <a:rPr lang="en-US" altLang="zh-CN" sz="1200" b="0" u="none">
                          <a:latin typeface="宋体" panose="02010600030101010101" pitchFamily="2" charset="-122"/>
                          <a:ea typeface="宋体" panose="02010600030101010101" pitchFamily="2" charset="-122"/>
                          <a:cs typeface="宋体" panose="02010600030101010101" pitchFamily="2" charset="-122"/>
                        </a:rPr>
                        <a:t>-</a:t>
                      </a:r>
                      <a:r>
                        <a:rPr lang="zh-CN" altLang="en-US" sz="1200" b="0" u="none">
                          <a:latin typeface="宋体" panose="02010600030101010101" pitchFamily="2" charset="-122"/>
                          <a:ea typeface="宋体" panose="02010600030101010101" pitchFamily="2" charset="-122"/>
                          <a:cs typeface="宋体" panose="02010600030101010101" pitchFamily="2" charset="-122"/>
                        </a:rPr>
                        <a:t>，负号</a:t>
                      </a:r>
                      <a:endParaRPr lang="en-US" sz="120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194310">
                <a:tc>
                  <a:txBody>
                    <a:bodyPr/>
                    <a:lstStyle/>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__contains__ ()</a:t>
                      </a: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200" b="0" u="none">
                          <a:latin typeface="宋体" panose="02010600030101010101" pitchFamily="2" charset="-122"/>
                          <a:ea typeface="宋体" panose="02010600030101010101" pitchFamily="2" charset="-122"/>
                          <a:cs typeface="宋体" panose="02010600030101010101" pitchFamily="2" charset="-122"/>
                        </a:rPr>
                        <a:t>与成员测试运算符</a:t>
                      </a:r>
                      <a:r>
                        <a:rPr lang="en-US" altLang="zh-CN" sz="1200" b="0" u="none">
                          <a:latin typeface="宋体" panose="02010600030101010101" pitchFamily="2" charset="-122"/>
                          <a:ea typeface="宋体" panose="02010600030101010101" pitchFamily="2" charset="-122"/>
                          <a:cs typeface="宋体" panose="02010600030101010101" pitchFamily="2" charset="-122"/>
                        </a:rPr>
                        <a:t>in</a:t>
                      </a:r>
                      <a:r>
                        <a:rPr lang="zh-CN" altLang="en-US" sz="1200" b="0" u="none">
                          <a:latin typeface="宋体" panose="02010600030101010101" pitchFamily="2" charset="-122"/>
                          <a:ea typeface="宋体" panose="02010600030101010101" pitchFamily="2" charset="-122"/>
                          <a:cs typeface="宋体" panose="02010600030101010101" pitchFamily="2" charset="-122"/>
                        </a:rPr>
                        <a:t>对应</a:t>
                      </a:r>
                      <a:endParaRPr lang="en-US" sz="120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81000">
                <a:tc>
                  <a:txBody>
                    <a:bodyPr/>
                    <a:lstStyle/>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__radd__()</a:t>
                      </a:r>
                      <a:r>
                        <a:rPr lang="zh-CN" altLang="en-US" sz="1200" b="0" u="none">
                          <a:latin typeface="宋体" panose="02010600030101010101" pitchFamily="2" charset="-122"/>
                          <a:ea typeface="宋体" panose="02010600030101010101" pitchFamily="2" charset="-122"/>
                          <a:cs typeface="宋体" panose="02010600030101010101" pitchFamily="2" charset="-122"/>
                        </a:rPr>
                        <a:t>、</a:t>
                      </a:r>
                      <a:r>
                        <a:rPr lang="en-US" altLang="zh-CN" sz="1200" b="0" u="none">
                          <a:latin typeface="宋体" panose="02010600030101010101" pitchFamily="2" charset="-122"/>
                          <a:ea typeface="宋体" panose="02010600030101010101" pitchFamily="2" charset="-122"/>
                          <a:cs typeface="宋体" panose="02010600030101010101" pitchFamily="2" charset="-122"/>
                        </a:rPr>
                        <a:t>__rsub__</a:t>
                      </a:r>
                      <a:endParaRPr lang="en-US" sz="120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200" b="0" u="none">
                          <a:latin typeface="宋体" panose="02010600030101010101" pitchFamily="2" charset="-122"/>
                          <a:ea typeface="宋体" panose="02010600030101010101" pitchFamily="2" charset="-122"/>
                          <a:cs typeface="宋体" panose="02010600030101010101" pitchFamily="2" charset="-122"/>
                        </a:rPr>
                        <a:t>反射加法、反射减法，一般与普通加法和减法具有相同的功能，但操作数的位置或顺序相反，很多其他运算符也有与之对应的反射运算符</a:t>
                      </a: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194310">
                <a:tc>
                  <a:txBody>
                    <a:bodyPr/>
                    <a:lstStyle/>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__abs__()</a:t>
                      </a: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200" b="0" u="none">
                          <a:latin typeface="宋体" panose="02010600030101010101" pitchFamily="2" charset="-122"/>
                          <a:ea typeface="宋体" panose="02010600030101010101" pitchFamily="2" charset="-122"/>
                          <a:cs typeface="宋体" panose="02010600030101010101" pitchFamily="2" charset="-122"/>
                        </a:rPr>
                        <a:t>与内置函数</a:t>
                      </a:r>
                      <a:r>
                        <a:rPr lang="en-US" altLang="zh-CN" sz="1200" b="0" u="none">
                          <a:latin typeface="宋体" panose="02010600030101010101" pitchFamily="2" charset="-122"/>
                          <a:ea typeface="宋体" panose="02010600030101010101" pitchFamily="2" charset="-122"/>
                          <a:cs typeface="宋体" panose="02010600030101010101" pitchFamily="2" charset="-122"/>
                        </a:rPr>
                        <a:t>abs()</a:t>
                      </a:r>
                      <a:r>
                        <a:rPr lang="zh-CN" altLang="en-US" sz="1200" b="0" u="none">
                          <a:latin typeface="宋体" panose="02010600030101010101" pitchFamily="2" charset="-122"/>
                          <a:ea typeface="宋体" panose="02010600030101010101" pitchFamily="2" charset="-122"/>
                          <a:cs typeface="宋体" panose="02010600030101010101" pitchFamily="2" charset="-122"/>
                        </a:rPr>
                        <a:t>对应</a:t>
                      </a:r>
                      <a:endParaRPr lang="en-US" sz="120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194310">
                <a:tc>
                  <a:txBody>
                    <a:bodyPr/>
                    <a:lstStyle/>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__bool__()</a:t>
                      </a: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200" b="0" u="none">
                          <a:latin typeface="宋体" panose="02010600030101010101" pitchFamily="2" charset="-122"/>
                          <a:ea typeface="宋体" panose="02010600030101010101" pitchFamily="2" charset="-122"/>
                          <a:cs typeface="宋体" panose="02010600030101010101" pitchFamily="2" charset="-122"/>
                        </a:rPr>
                        <a:t>与内置函数</a:t>
                      </a:r>
                      <a:r>
                        <a:rPr lang="en-US" altLang="zh-CN" sz="1200" b="0" u="none">
                          <a:latin typeface="宋体" panose="02010600030101010101" pitchFamily="2" charset="-122"/>
                          <a:ea typeface="宋体" panose="02010600030101010101" pitchFamily="2" charset="-122"/>
                          <a:cs typeface="宋体" panose="02010600030101010101" pitchFamily="2" charset="-122"/>
                        </a:rPr>
                        <a:t>bool()</a:t>
                      </a:r>
                      <a:r>
                        <a:rPr lang="zh-CN" altLang="en-US" sz="1200" b="0" u="none">
                          <a:latin typeface="宋体" panose="02010600030101010101" pitchFamily="2" charset="-122"/>
                          <a:ea typeface="宋体" panose="02010600030101010101" pitchFamily="2" charset="-122"/>
                          <a:cs typeface="宋体" panose="02010600030101010101" pitchFamily="2" charset="-122"/>
                        </a:rPr>
                        <a:t>对应，要求该方法必须返回</a:t>
                      </a:r>
                      <a:r>
                        <a:rPr lang="en-US" altLang="zh-CN" sz="1200" b="0" u="none">
                          <a:latin typeface="宋体" panose="02010600030101010101" pitchFamily="2" charset="-122"/>
                          <a:ea typeface="宋体" panose="02010600030101010101" pitchFamily="2" charset="-122"/>
                          <a:cs typeface="宋体" panose="02010600030101010101" pitchFamily="2" charset="-122"/>
                        </a:rPr>
                        <a:t>True</a:t>
                      </a:r>
                      <a:r>
                        <a:rPr lang="zh-CN" altLang="en-US" sz="1200" b="0" u="none">
                          <a:latin typeface="宋体" panose="02010600030101010101" pitchFamily="2" charset="-122"/>
                          <a:ea typeface="宋体" panose="02010600030101010101" pitchFamily="2" charset="-122"/>
                          <a:cs typeface="宋体" panose="02010600030101010101" pitchFamily="2" charset="-122"/>
                        </a:rPr>
                        <a:t>或</a:t>
                      </a:r>
                      <a:r>
                        <a:rPr lang="en-US" altLang="zh-CN" sz="1200" b="0" u="none">
                          <a:latin typeface="宋体" panose="02010600030101010101" pitchFamily="2" charset="-122"/>
                          <a:ea typeface="宋体" panose="02010600030101010101" pitchFamily="2" charset="-122"/>
                          <a:cs typeface="宋体" panose="02010600030101010101" pitchFamily="2" charset="-122"/>
                        </a:rPr>
                        <a:t>False</a:t>
                      </a:r>
                      <a:endParaRPr lang="en-US" sz="120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194310">
                <a:tc>
                  <a:txBody>
                    <a:bodyPr/>
                    <a:lstStyle/>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__bytes__()</a:t>
                      </a: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200" b="0" u="none">
                          <a:latin typeface="宋体" panose="02010600030101010101" pitchFamily="2" charset="-122"/>
                          <a:ea typeface="宋体" panose="02010600030101010101" pitchFamily="2" charset="-122"/>
                          <a:cs typeface="宋体" panose="02010600030101010101" pitchFamily="2" charset="-122"/>
                        </a:rPr>
                        <a:t>与内置函数</a:t>
                      </a:r>
                      <a:r>
                        <a:rPr lang="en-US" altLang="zh-CN" sz="1200" b="0" u="none">
                          <a:latin typeface="宋体" panose="02010600030101010101" pitchFamily="2" charset="-122"/>
                          <a:ea typeface="宋体" panose="02010600030101010101" pitchFamily="2" charset="-122"/>
                          <a:cs typeface="宋体" panose="02010600030101010101" pitchFamily="2" charset="-122"/>
                        </a:rPr>
                        <a:t>bytes()</a:t>
                      </a:r>
                      <a:r>
                        <a:rPr lang="zh-CN" altLang="en-US" sz="1200" b="0" u="none">
                          <a:latin typeface="宋体" panose="02010600030101010101" pitchFamily="2" charset="-122"/>
                          <a:ea typeface="宋体" panose="02010600030101010101" pitchFamily="2" charset="-122"/>
                          <a:cs typeface="宋体" panose="02010600030101010101" pitchFamily="2" charset="-122"/>
                        </a:rPr>
                        <a:t>对应</a:t>
                      </a:r>
                      <a:endParaRPr lang="en-US" sz="120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194310">
                <a:tc>
                  <a:txBody>
                    <a:bodyPr/>
                    <a:lstStyle/>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__complex__()</a:t>
                      </a: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200" b="0" u="none">
                          <a:latin typeface="宋体" panose="02010600030101010101" pitchFamily="2" charset="-122"/>
                          <a:ea typeface="宋体" panose="02010600030101010101" pitchFamily="2" charset="-122"/>
                          <a:cs typeface="宋体" panose="02010600030101010101" pitchFamily="2" charset="-122"/>
                        </a:rPr>
                        <a:t>与内置函数</a:t>
                      </a:r>
                      <a:r>
                        <a:rPr lang="en-US" altLang="zh-CN" sz="1200" b="0" u="none">
                          <a:latin typeface="宋体" panose="02010600030101010101" pitchFamily="2" charset="-122"/>
                          <a:ea typeface="宋体" panose="02010600030101010101" pitchFamily="2" charset="-122"/>
                          <a:cs typeface="宋体" panose="02010600030101010101" pitchFamily="2" charset="-122"/>
                        </a:rPr>
                        <a:t>complex()</a:t>
                      </a:r>
                      <a:r>
                        <a:rPr lang="zh-CN" altLang="en-US" sz="1200" b="0" u="none">
                          <a:latin typeface="宋体" panose="02010600030101010101" pitchFamily="2" charset="-122"/>
                          <a:ea typeface="宋体" panose="02010600030101010101" pitchFamily="2" charset="-122"/>
                          <a:cs typeface="宋体" panose="02010600030101010101" pitchFamily="2" charset="-122"/>
                        </a:rPr>
                        <a:t>对应，要求该方法必须返回复数</a:t>
                      </a:r>
                      <a:endParaRPr lang="en-US" sz="120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194310">
                <a:tc>
                  <a:txBody>
                    <a:bodyPr/>
                    <a:lstStyle/>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__dir__()</a:t>
                      </a: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200" b="0" u="none">
                          <a:latin typeface="宋体" panose="02010600030101010101" pitchFamily="2" charset="-122"/>
                          <a:ea typeface="宋体" panose="02010600030101010101" pitchFamily="2" charset="-122"/>
                          <a:cs typeface="宋体" panose="02010600030101010101" pitchFamily="2" charset="-122"/>
                        </a:rPr>
                        <a:t>与内置函数</a:t>
                      </a:r>
                      <a:r>
                        <a:rPr lang="en-US" altLang="zh-CN" sz="1200" b="0" u="none">
                          <a:latin typeface="宋体" panose="02010600030101010101" pitchFamily="2" charset="-122"/>
                          <a:ea typeface="宋体" panose="02010600030101010101" pitchFamily="2" charset="-122"/>
                          <a:cs typeface="宋体" panose="02010600030101010101" pitchFamily="2" charset="-122"/>
                        </a:rPr>
                        <a:t>dir()</a:t>
                      </a:r>
                      <a:r>
                        <a:rPr lang="zh-CN" altLang="en-US" sz="1200" b="0" u="none">
                          <a:latin typeface="宋体" panose="02010600030101010101" pitchFamily="2" charset="-122"/>
                          <a:ea typeface="宋体" panose="02010600030101010101" pitchFamily="2" charset="-122"/>
                          <a:cs typeface="宋体" panose="02010600030101010101" pitchFamily="2" charset="-122"/>
                        </a:rPr>
                        <a:t>对应</a:t>
                      </a:r>
                      <a:endParaRPr lang="en-US" sz="120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194310">
                <a:tc>
                  <a:txBody>
                    <a:bodyPr/>
                    <a:lstStyle/>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__divmod__()</a:t>
                      </a: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200" b="0" u="none">
                          <a:latin typeface="宋体" panose="02010600030101010101" pitchFamily="2" charset="-122"/>
                          <a:ea typeface="宋体" panose="02010600030101010101" pitchFamily="2" charset="-122"/>
                          <a:cs typeface="宋体" panose="02010600030101010101" pitchFamily="2" charset="-122"/>
                        </a:rPr>
                        <a:t>与内置函数</a:t>
                      </a:r>
                      <a:r>
                        <a:rPr lang="en-US" altLang="zh-CN" sz="1200" b="0" u="none">
                          <a:latin typeface="宋体" panose="02010600030101010101" pitchFamily="2" charset="-122"/>
                          <a:ea typeface="宋体" panose="02010600030101010101" pitchFamily="2" charset="-122"/>
                          <a:cs typeface="宋体" panose="02010600030101010101" pitchFamily="2" charset="-122"/>
                        </a:rPr>
                        <a:t>divmod()</a:t>
                      </a:r>
                      <a:r>
                        <a:rPr lang="zh-CN" altLang="en-US" sz="1200" b="0" u="none">
                          <a:latin typeface="宋体" panose="02010600030101010101" pitchFamily="2" charset="-122"/>
                          <a:ea typeface="宋体" panose="02010600030101010101" pitchFamily="2" charset="-122"/>
                          <a:cs typeface="宋体" panose="02010600030101010101" pitchFamily="2" charset="-122"/>
                        </a:rPr>
                        <a:t>对应</a:t>
                      </a:r>
                      <a:endParaRPr lang="en-US" sz="120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194310">
                <a:tc>
                  <a:txBody>
                    <a:bodyPr/>
                    <a:lstStyle/>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__float__()</a:t>
                      </a: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200" b="0" u="none">
                          <a:latin typeface="宋体" panose="02010600030101010101" pitchFamily="2" charset="-122"/>
                          <a:ea typeface="宋体" panose="02010600030101010101" pitchFamily="2" charset="-122"/>
                          <a:cs typeface="宋体" panose="02010600030101010101" pitchFamily="2" charset="-122"/>
                        </a:rPr>
                        <a:t>与内置函数</a:t>
                      </a:r>
                      <a:r>
                        <a:rPr lang="en-US" altLang="zh-CN" sz="1200" b="0" u="none">
                          <a:latin typeface="宋体" panose="02010600030101010101" pitchFamily="2" charset="-122"/>
                          <a:ea typeface="宋体" panose="02010600030101010101" pitchFamily="2" charset="-122"/>
                          <a:cs typeface="宋体" panose="02010600030101010101" pitchFamily="2" charset="-122"/>
                        </a:rPr>
                        <a:t>float()</a:t>
                      </a:r>
                      <a:r>
                        <a:rPr lang="zh-CN" altLang="en-US" sz="1200" b="0" u="none">
                          <a:latin typeface="宋体" panose="02010600030101010101" pitchFamily="2" charset="-122"/>
                          <a:ea typeface="宋体" panose="02010600030101010101" pitchFamily="2" charset="-122"/>
                          <a:cs typeface="宋体" panose="02010600030101010101" pitchFamily="2" charset="-122"/>
                        </a:rPr>
                        <a:t>对应，要求该该方法必须返回实数</a:t>
                      </a:r>
                      <a:endParaRPr lang="en-US" sz="120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r h="194310">
                <a:tc>
                  <a:txBody>
                    <a:bodyPr/>
                    <a:lstStyle/>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__hash__()</a:t>
                      </a: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200" b="0" u="none">
                          <a:latin typeface="宋体" panose="02010600030101010101" pitchFamily="2" charset="-122"/>
                          <a:ea typeface="宋体" panose="02010600030101010101" pitchFamily="2" charset="-122"/>
                          <a:cs typeface="宋体" panose="02010600030101010101" pitchFamily="2" charset="-122"/>
                        </a:rPr>
                        <a:t>与内置函数</a:t>
                      </a:r>
                      <a:r>
                        <a:rPr lang="en-US" altLang="zh-CN" sz="1200" b="0" u="none">
                          <a:latin typeface="宋体" panose="02010600030101010101" pitchFamily="2" charset="-122"/>
                          <a:ea typeface="宋体" panose="02010600030101010101" pitchFamily="2" charset="-122"/>
                          <a:cs typeface="宋体" panose="02010600030101010101" pitchFamily="2" charset="-122"/>
                        </a:rPr>
                        <a:t>hash()</a:t>
                      </a:r>
                      <a:r>
                        <a:rPr lang="zh-CN" altLang="en-US" sz="1200" b="0" u="none">
                          <a:latin typeface="宋体" panose="02010600030101010101" pitchFamily="2" charset="-122"/>
                          <a:ea typeface="宋体" panose="02010600030101010101" pitchFamily="2" charset="-122"/>
                          <a:cs typeface="宋体" panose="02010600030101010101" pitchFamily="2" charset="-122"/>
                        </a:rPr>
                        <a:t>对应</a:t>
                      </a:r>
                      <a:endParaRPr lang="en-US" sz="120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3"/>
                  </a:ext>
                </a:extLst>
              </a:tr>
              <a:tr h="194310">
                <a:tc>
                  <a:txBody>
                    <a:bodyPr/>
                    <a:lstStyle/>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__int__()</a:t>
                      </a: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200" b="0" u="none">
                          <a:latin typeface="宋体" panose="02010600030101010101" pitchFamily="2" charset="-122"/>
                          <a:ea typeface="宋体" panose="02010600030101010101" pitchFamily="2" charset="-122"/>
                          <a:cs typeface="宋体" panose="02010600030101010101" pitchFamily="2" charset="-122"/>
                        </a:rPr>
                        <a:t>与内置函数</a:t>
                      </a:r>
                      <a:r>
                        <a:rPr lang="en-US" altLang="zh-CN" sz="1200" b="0" u="none">
                          <a:latin typeface="宋体" panose="02010600030101010101" pitchFamily="2" charset="-122"/>
                          <a:ea typeface="宋体" panose="02010600030101010101" pitchFamily="2" charset="-122"/>
                          <a:cs typeface="宋体" panose="02010600030101010101" pitchFamily="2" charset="-122"/>
                        </a:rPr>
                        <a:t>int()</a:t>
                      </a:r>
                      <a:r>
                        <a:rPr lang="zh-CN" altLang="en-US" sz="1200" b="0" u="none">
                          <a:latin typeface="宋体" panose="02010600030101010101" pitchFamily="2" charset="-122"/>
                          <a:ea typeface="宋体" panose="02010600030101010101" pitchFamily="2" charset="-122"/>
                          <a:cs typeface="宋体" panose="02010600030101010101" pitchFamily="2" charset="-122"/>
                        </a:rPr>
                        <a:t>对应，要求该方法必须返回整数</a:t>
                      </a:r>
                      <a:endParaRPr lang="en-US" sz="120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4"/>
                  </a:ext>
                </a:extLst>
              </a:tr>
            </a:tbl>
          </a:graphicData>
        </a:graphic>
      </p:graphicFrame>
      <p:sp>
        <p:nvSpPr>
          <p:cNvPr id="56321" name="标题 48129"/>
          <p:cNvSpPr>
            <a:spLocks noGrp="1"/>
          </p:cNvSpPr>
          <p:nvPr>
            <p:ph type="title"/>
          </p:nvPr>
        </p:nvSpPr>
        <p:spPr>
          <a:xfrm>
            <a:off x="13970" y="10956"/>
            <a:ext cx="9116695" cy="900746"/>
          </a:xfrm>
        </p:spPr>
        <p:txBody>
          <a:bodyPr anchor="ctr"/>
          <a:lstStyle/>
          <a:p>
            <a:pPr defTabSz="914400" fontAlgn="base">
              <a:buNone/>
            </a:pPr>
            <a:r>
              <a:rPr lang="en-US" altLang="zh-CN" strike="noStrike" kern="1200" baseline="0" noProof="1">
                <a:effectLst>
                  <a:outerShdw blurRad="38100" dist="38100" dir="2700000">
                    <a:srgbClr val="C0C0C0"/>
                  </a:outerShdw>
                </a:effectLst>
                <a:latin typeface="+mj-lt"/>
                <a:ea typeface="+mj-ea"/>
                <a:cs typeface="+mj-cs"/>
              </a:rPr>
              <a:t>6.4.1  </a:t>
            </a:r>
            <a:r>
              <a:rPr lang="zh-CN" altLang="en-US" strike="noStrike" kern="1200" baseline="0" noProof="1">
                <a:effectLst>
                  <a:outerShdw blurRad="38100" dist="38100" dir="2700000">
                    <a:srgbClr val="C0C0C0"/>
                  </a:outerShdw>
                </a:effectLst>
                <a:latin typeface="+mj-lt"/>
                <a:ea typeface="+mj-ea"/>
                <a:cs typeface="+mj-cs"/>
              </a:rPr>
              <a:t>常用特殊方法</a:t>
            </a:r>
          </a:p>
        </p:txBody>
      </p:sp>
      <p:sp>
        <p:nvSpPr>
          <p:cNvPr id="71732" name="Slide Number Placeholder 1"/>
          <p:cNvSpPr>
            <a:spLocks noGrp="1"/>
          </p:cNvSpPr>
          <p:nvPr>
            <p:ph type="sldNum" sz="quarter" idx="12"/>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t>48</a:t>
            </a:fld>
            <a:endParaRPr lang="zh-CN" altLang="en-US" sz="1050" dirty="0">
              <a:latin typeface="Arial" panose="020B0604020202020204" pitchFamily="34" charset="0"/>
              <a:ea typeface="宋体" panose="02010600030101010101" pitchFamily="2" charset="-122"/>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1"/>
          <p:cNvGraphicFramePr>
            <a:graphicFrameLocks noGrp="1"/>
          </p:cNvGraphicFramePr>
          <p:nvPr>
            <p:ph idx="1"/>
          </p:nvPr>
        </p:nvGraphicFramePr>
        <p:xfrm>
          <a:off x="461010" y="1284605"/>
          <a:ext cx="7933690" cy="2217420"/>
        </p:xfrm>
        <a:graphic>
          <a:graphicData uri="http://schemas.openxmlformats.org/drawingml/2006/table">
            <a:tbl>
              <a:tblPr firstRow="1" bandRow="1">
                <a:tableStyleId>{5940675A-B579-460E-94D1-54222C63F5DA}</a:tableStyleId>
              </a:tblPr>
              <a:tblGrid>
                <a:gridCol w="1633220">
                  <a:extLst>
                    <a:ext uri="{9D8B030D-6E8A-4147-A177-3AD203B41FA5}">
                      <a16:colId xmlns:a16="http://schemas.microsoft.com/office/drawing/2014/main" val="20000"/>
                    </a:ext>
                  </a:extLst>
                </a:gridCol>
                <a:gridCol w="6300470">
                  <a:extLst>
                    <a:ext uri="{9D8B030D-6E8A-4147-A177-3AD203B41FA5}">
                      <a16:colId xmlns:a16="http://schemas.microsoft.com/office/drawing/2014/main" val="20001"/>
                    </a:ext>
                  </a:extLst>
                </a:gridCol>
              </a:tblGrid>
              <a:tr h="184785">
                <a:tc>
                  <a:txBody>
                    <a:bodyPr/>
                    <a:lstStyle/>
                    <a:p>
                      <a:pPr marL="0" indent="0" algn="ctr">
                        <a:buNone/>
                      </a:pPr>
                      <a:r>
                        <a:rPr lang="zh-CN" altLang="en-US" sz="1200" b="1" u="none">
                          <a:latin typeface="宋体" panose="02010600030101010101" pitchFamily="2" charset="-122"/>
                          <a:ea typeface="宋体" panose="02010600030101010101" pitchFamily="2" charset="-122"/>
                          <a:cs typeface="宋体" panose="02010600030101010101" pitchFamily="2" charset="-122"/>
                        </a:rPr>
                        <a:t>方法</a:t>
                      </a: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zh-CN" altLang="en-US" sz="1200" b="1" u="none">
                          <a:latin typeface="宋体" panose="02010600030101010101" pitchFamily="2" charset="-122"/>
                          <a:ea typeface="宋体" panose="02010600030101010101" pitchFamily="2" charset="-122"/>
                          <a:cs typeface="宋体" panose="02010600030101010101" pitchFamily="2" charset="-122"/>
                        </a:rPr>
                        <a:t>功能说明</a:t>
                      </a: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84785">
                <a:tc>
                  <a:txBody>
                    <a:bodyPr/>
                    <a:lstStyle/>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__len__()</a:t>
                      </a: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200" b="0" u="none">
                          <a:latin typeface="宋体" panose="02010600030101010101" pitchFamily="2" charset="-122"/>
                          <a:ea typeface="宋体" panose="02010600030101010101" pitchFamily="2" charset="-122"/>
                          <a:cs typeface="宋体" panose="02010600030101010101" pitchFamily="2" charset="-122"/>
                        </a:rPr>
                        <a:t>与内置函数</a:t>
                      </a:r>
                      <a:r>
                        <a:rPr lang="en-US" altLang="zh-CN" sz="1200" b="0" u="none">
                          <a:latin typeface="宋体" panose="02010600030101010101" pitchFamily="2" charset="-122"/>
                          <a:ea typeface="宋体" panose="02010600030101010101" pitchFamily="2" charset="-122"/>
                          <a:cs typeface="宋体" panose="02010600030101010101" pitchFamily="2" charset="-122"/>
                        </a:rPr>
                        <a:t>len()</a:t>
                      </a:r>
                      <a:r>
                        <a:rPr lang="zh-CN" altLang="en-US" sz="1200" b="0" u="none">
                          <a:latin typeface="宋体" panose="02010600030101010101" pitchFamily="2" charset="-122"/>
                          <a:ea typeface="宋体" panose="02010600030101010101" pitchFamily="2" charset="-122"/>
                          <a:cs typeface="宋体" panose="02010600030101010101" pitchFamily="2" charset="-122"/>
                        </a:rPr>
                        <a:t>对应</a:t>
                      </a:r>
                      <a:endParaRPr lang="en-US" sz="120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84785">
                <a:tc>
                  <a:txBody>
                    <a:bodyPr/>
                    <a:lstStyle/>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__next__()</a:t>
                      </a: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200" b="0" u="none">
                          <a:latin typeface="宋体" panose="02010600030101010101" pitchFamily="2" charset="-122"/>
                          <a:ea typeface="宋体" panose="02010600030101010101" pitchFamily="2" charset="-122"/>
                          <a:cs typeface="宋体" panose="02010600030101010101" pitchFamily="2" charset="-122"/>
                        </a:rPr>
                        <a:t>与内置函数</a:t>
                      </a:r>
                      <a:r>
                        <a:rPr lang="en-US" altLang="zh-CN" sz="1200" b="0" u="none">
                          <a:latin typeface="宋体" panose="02010600030101010101" pitchFamily="2" charset="-122"/>
                          <a:ea typeface="宋体" panose="02010600030101010101" pitchFamily="2" charset="-122"/>
                          <a:cs typeface="宋体" panose="02010600030101010101" pitchFamily="2" charset="-122"/>
                        </a:rPr>
                        <a:t>next()</a:t>
                      </a:r>
                      <a:r>
                        <a:rPr lang="zh-CN" altLang="en-US" sz="1200" b="0" u="none">
                          <a:latin typeface="宋体" panose="02010600030101010101" pitchFamily="2" charset="-122"/>
                          <a:ea typeface="宋体" panose="02010600030101010101" pitchFamily="2" charset="-122"/>
                          <a:cs typeface="宋体" panose="02010600030101010101" pitchFamily="2" charset="-122"/>
                        </a:rPr>
                        <a:t>对应</a:t>
                      </a:r>
                      <a:endParaRPr lang="en-US" sz="120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84785">
                <a:tc>
                  <a:txBody>
                    <a:bodyPr/>
                    <a:lstStyle/>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__reduce__()</a:t>
                      </a: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200" b="0" u="none">
                          <a:latin typeface="宋体" panose="02010600030101010101" pitchFamily="2" charset="-122"/>
                          <a:ea typeface="宋体" panose="02010600030101010101" pitchFamily="2" charset="-122"/>
                          <a:cs typeface="宋体" panose="02010600030101010101" pitchFamily="2" charset="-122"/>
                        </a:rPr>
                        <a:t>提供对</a:t>
                      </a:r>
                      <a:r>
                        <a:rPr lang="en-US" altLang="zh-CN" sz="1200" b="0" u="none">
                          <a:latin typeface="宋体" panose="02010600030101010101" pitchFamily="2" charset="-122"/>
                          <a:ea typeface="宋体" panose="02010600030101010101" pitchFamily="2" charset="-122"/>
                          <a:cs typeface="宋体" panose="02010600030101010101" pitchFamily="2" charset="-122"/>
                        </a:rPr>
                        <a:t>reduce()</a:t>
                      </a:r>
                      <a:r>
                        <a:rPr lang="zh-CN" altLang="en-US" sz="1200" b="0" u="none">
                          <a:latin typeface="宋体" panose="02010600030101010101" pitchFamily="2" charset="-122"/>
                          <a:ea typeface="宋体" panose="02010600030101010101" pitchFamily="2" charset="-122"/>
                          <a:cs typeface="宋体" panose="02010600030101010101" pitchFamily="2" charset="-122"/>
                        </a:rPr>
                        <a:t>函数的支持</a:t>
                      </a:r>
                      <a:endParaRPr lang="en-US" sz="120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184785">
                <a:tc>
                  <a:txBody>
                    <a:bodyPr/>
                    <a:lstStyle/>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__reversed__()</a:t>
                      </a: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200" b="0" u="none">
                          <a:latin typeface="宋体" panose="02010600030101010101" pitchFamily="2" charset="-122"/>
                          <a:ea typeface="宋体" panose="02010600030101010101" pitchFamily="2" charset="-122"/>
                          <a:cs typeface="宋体" panose="02010600030101010101" pitchFamily="2" charset="-122"/>
                        </a:rPr>
                        <a:t>与内置函数</a:t>
                      </a:r>
                      <a:r>
                        <a:rPr lang="en-US" altLang="zh-CN" sz="1200" b="0" u="none">
                          <a:latin typeface="宋体" panose="02010600030101010101" pitchFamily="2" charset="-122"/>
                          <a:ea typeface="宋体" panose="02010600030101010101" pitchFamily="2" charset="-122"/>
                          <a:cs typeface="宋体" panose="02010600030101010101" pitchFamily="2" charset="-122"/>
                        </a:rPr>
                        <a:t>reversed()</a:t>
                      </a:r>
                      <a:r>
                        <a:rPr lang="zh-CN" altLang="en-US" sz="1200" b="0" u="none">
                          <a:latin typeface="宋体" panose="02010600030101010101" pitchFamily="2" charset="-122"/>
                          <a:ea typeface="宋体" panose="02010600030101010101" pitchFamily="2" charset="-122"/>
                          <a:cs typeface="宋体" panose="02010600030101010101" pitchFamily="2" charset="-122"/>
                        </a:rPr>
                        <a:t>对应</a:t>
                      </a:r>
                      <a:endParaRPr lang="en-US" sz="120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184785">
                <a:tc>
                  <a:txBody>
                    <a:bodyPr/>
                    <a:lstStyle/>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__round__()</a:t>
                      </a: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200" b="0" u="none">
                          <a:latin typeface="宋体" panose="02010600030101010101" pitchFamily="2" charset="-122"/>
                          <a:ea typeface="宋体" panose="02010600030101010101" pitchFamily="2" charset="-122"/>
                          <a:cs typeface="宋体" panose="02010600030101010101" pitchFamily="2" charset="-122"/>
                        </a:rPr>
                        <a:t>对内置函数</a:t>
                      </a:r>
                      <a:r>
                        <a:rPr lang="en-US" altLang="zh-CN" sz="1200" b="0" u="none">
                          <a:latin typeface="宋体" panose="02010600030101010101" pitchFamily="2" charset="-122"/>
                          <a:ea typeface="宋体" panose="02010600030101010101" pitchFamily="2" charset="-122"/>
                          <a:cs typeface="宋体" panose="02010600030101010101" pitchFamily="2" charset="-122"/>
                        </a:rPr>
                        <a:t>round()</a:t>
                      </a:r>
                      <a:r>
                        <a:rPr lang="zh-CN" altLang="en-US" sz="1200" b="0" u="none">
                          <a:latin typeface="宋体" panose="02010600030101010101" pitchFamily="2" charset="-122"/>
                          <a:ea typeface="宋体" panose="02010600030101010101" pitchFamily="2" charset="-122"/>
                          <a:cs typeface="宋体" panose="02010600030101010101" pitchFamily="2" charset="-122"/>
                        </a:rPr>
                        <a:t>对应</a:t>
                      </a:r>
                      <a:endParaRPr lang="en-US" sz="120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184785">
                <a:tc>
                  <a:txBody>
                    <a:bodyPr/>
                    <a:lstStyle/>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__str__()</a:t>
                      </a: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200" b="0" u="none">
                          <a:latin typeface="宋体" panose="02010600030101010101" pitchFamily="2" charset="-122"/>
                          <a:ea typeface="宋体" panose="02010600030101010101" pitchFamily="2" charset="-122"/>
                          <a:cs typeface="宋体" panose="02010600030101010101" pitchFamily="2" charset="-122"/>
                        </a:rPr>
                        <a:t>与内置函数</a:t>
                      </a:r>
                      <a:r>
                        <a:rPr lang="en-US" altLang="zh-CN" sz="1200" b="0" u="none">
                          <a:latin typeface="宋体" panose="02010600030101010101" pitchFamily="2" charset="-122"/>
                          <a:ea typeface="宋体" panose="02010600030101010101" pitchFamily="2" charset="-122"/>
                          <a:cs typeface="宋体" panose="02010600030101010101" pitchFamily="2" charset="-122"/>
                        </a:rPr>
                        <a:t>str()</a:t>
                      </a:r>
                      <a:r>
                        <a:rPr lang="zh-CN" altLang="en-US" sz="1200" b="0" u="none">
                          <a:latin typeface="宋体" panose="02010600030101010101" pitchFamily="2" charset="-122"/>
                          <a:ea typeface="宋体" panose="02010600030101010101" pitchFamily="2" charset="-122"/>
                          <a:cs typeface="宋体" panose="02010600030101010101" pitchFamily="2" charset="-122"/>
                        </a:rPr>
                        <a:t>对应，要求该方法必须返回</a:t>
                      </a:r>
                      <a:r>
                        <a:rPr lang="en-US" altLang="zh-CN" sz="1200" b="0" u="none">
                          <a:latin typeface="宋体" panose="02010600030101010101" pitchFamily="2" charset="-122"/>
                          <a:ea typeface="宋体" panose="02010600030101010101" pitchFamily="2" charset="-122"/>
                          <a:cs typeface="宋体" panose="02010600030101010101" pitchFamily="2" charset="-122"/>
                        </a:rPr>
                        <a:t>str</a:t>
                      </a:r>
                      <a:r>
                        <a:rPr lang="zh-CN" altLang="en-US" sz="1200" b="0" u="none">
                          <a:latin typeface="宋体" panose="02010600030101010101" pitchFamily="2" charset="-122"/>
                          <a:ea typeface="宋体" panose="02010600030101010101" pitchFamily="2" charset="-122"/>
                          <a:cs typeface="宋体" panose="02010600030101010101" pitchFamily="2" charset="-122"/>
                        </a:rPr>
                        <a:t>类型的数据</a:t>
                      </a:r>
                      <a:endParaRPr lang="en-US" sz="120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184785">
                <a:tc>
                  <a:txBody>
                    <a:bodyPr/>
                    <a:lstStyle/>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__repr__()</a:t>
                      </a: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200" b="0" u="none">
                          <a:latin typeface="宋体" panose="02010600030101010101" pitchFamily="2" charset="-122"/>
                          <a:ea typeface="宋体" panose="02010600030101010101" pitchFamily="2" charset="-122"/>
                          <a:cs typeface="宋体" panose="02010600030101010101" pitchFamily="2" charset="-122"/>
                        </a:rPr>
                        <a:t>打印、转换，要求该方法必须返回</a:t>
                      </a:r>
                      <a:r>
                        <a:rPr lang="en-US" altLang="zh-CN" sz="1200" b="0" u="none">
                          <a:latin typeface="宋体" panose="02010600030101010101" pitchFamily="2" charset="-122"/>
                          <a:ea typeface="宋体" panose="02010600030101010101" pitchFamily="2" charset="-122"/>
                          <a:cs typeface="宋体" panose="02010600030101010101" pitchFamily="2" charset="-122"/>
                        </a:rPr>
                        <a:t>str</a:t>
                      </a:r>
                      <a:r>
                        <a:rPr lang="zh-CN" altLang="en-US" sz="1200" b="0" u="none">
                          <a:latin typeface="宋体" panose="02010600030101010101" pitchFamily="2" charset="-122"/>
                          <a:ea typeface="宋体" panose="02010600030101010101" pitchFamily="2" charset="-122"/>
                          <a:cs typeface="宋体" panose="02010600030101010101" pitchFamily="2" charset="-122"/>
                        </a:rPr>
                        <a:t>类型的数据</a:t>
                      </a:r>
                      <a:endParaRPr lang="en-US" sz="120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184785">
                <a:tc>
                  <a:txBody>
                    <a:bodyPr/>
                    <a:lstStyle/>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__getitem__()</a:t>
                      </a: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200" b="0" u="none">
                          <a:latin typeface="宋体" panose="02010600030101010101" pitchFamily="2" charset="-122"/>
                          <a:ea typeface="宋体" panose="02010600030101010101" pitchFamily="2" charset="-122"/>
                          <a:cs typeface="宋体" panose="02010600030101010101" pitchFamily="2" charset="-122"/>
                        </a:rPr>
                        <a:t>按照索引获取值</a:t>
                      </a: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184785">
                <a:tc>
                  <a:txBody>
                    <a:bodyPr/>
                    <a:lstStyle/>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__setitem__()</a:t>
                      </a: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200" b="0" u="none">
                          <a:latin typeface="宋体" panose="02010600030101010101" pitchFamily="2" charset="-122"/>
                          <a:ea typeface="宋体" panose="02010600030101010101" pitchFamily="2" charset="-122"/>
                          <a:cs typeface="宋体" panose="02010600030101010101" pitchFamily="2" charset="-122"/>
                        </a:rPr>
                        <a:t>按照索引赋值</a:t>
                      </a: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184785">
                <a:tc>
                  <a:txBody>
                    <a:bodyPr/>
                    <a:lstStyle/>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__delattr__()</a:t>
                      </a: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200" b="0" u="none">
                          <a:latin typeface="宋体" panose="02010600030101010101" pitchFamily="2" charset="-122"/>
                          <a:ea typeface="宋体" panose="02010600030101010101" pitchFamily="2" charset="-122"/>
                          <a:cs typeface="宋体" panose="02010600030101010101" pitchFamily="2" charset="-122"/>
                        </a:rPr>
                        <a:t>删除对象的指定属性</a:t>
                      </a: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184785">
                <a:tc>
                  <a:txBody>
                    <a:bodyPr/>
                    <a:lstStyle/>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__getattr__()</a:t>
                      </a: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200" b="0" u="none">
                          <a:latin typeface="宋体" panose="02010600030101010101" pitchFamily="2" charset="-122"/>
                          <a:ea typeface="宋体" panose="02010600030101010101" pitchFamily="2" charset="-122"/>
                          <a:cs typeface="宋体" panose="02010600030101010101" pitchFamily="2" charset="-122"/>
                        </a:rPr>
                        <a:t>获取对象指定属性的值，对应成员访问运算符“</a:t>
                      </a:r>
                      <a:r>
                        <a:rPr lang="en-US" altLang="zh-CN" sz="1200" b="0" u="none">
                          <a:latin typeface="宋体" panose="02010600030101010101" pitchFamily="2" charset="-122"/>
                          <a:ea typeface="宋体" panose="02010600030101010101" pitchFamily="2" charset="-122"/>
                          <a:cs typeface="宋体" panose="02010600030101010101" pitchFamily="2" charset="-122"/>
                        </a:rPr>
                        <a:t>.”</a:t>
                      </a:r>
                      <a:endParaRPr lang="en-US" sz="120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bl>
          </a:graphicData>
        </a:graphic>
      </p:graphicFrame>
      <p:sp>
        <p:nvSpPr>
          <p:cNvPr id="56321" name="标题 48129"/>
          <p:cNvSpPr>
            <a:spLocks noGrp="1"/>
          </p:cNvSpPr>
          <p:nvPr>
            <p:ph type="title"/>
          </p:nvPr>
        </p:nvSpPr>
        <p:spPr>
          <a:xfrm>
            <a:off x="13970" y="10956"/>
            <a:ext cx="9116695" cy="900746"/>
          </a:xfrm>
        </p:spPr>
        <p:txBody>
          <a:bodyPr anchor="ctr"/>
          <a:lstStyle/>
          <a:p>
            <a:pPr defTabSz="914400" fontAlgn="base">
              <a:buNone/>
            </a:pPr>
            <a:r>
              <a:rPr lang="en-US" altLang="zh-CN" strike="noStrike" kern="1200" baseline="0" noProof="1">
                <a:effectLst>
                  <a:outerShdw blurRad="38100" dist="38100" dir="2700000">
                    <a:srgbClr val="C0C0C0"/>
                  </a:outerShdw>
                </a:effectLst>
                <a:latin typeface="+mj-lt"/>
                <a:ea typeface="+mj-ea"/>
                <a:cs typeface="+mj-cs"/>
              </a:rPr>
              <a:t>6.4.1  </a:t>
            </a:r>
            <a:r>
              <a:rPr lang="zh-CN" altLang="en-US" strike="noStrike" kern="1200" baseline="0" noProof="1">
                <a:effectLst>
                  <a:outerShdw blurRad="38100" dist="38100" dir="2700000">
                    <a:srgbClr val="C0C0C0"/>
                  </a:outerShdw>
                </a:effectLst>
                <a:latin typeface="+mj-lt"/>
                <a:ea typeface="+mj-ea"/>
                <a:cs typeface="+mj-cs"/>
              </a:rPr>
              <a:t>常用特殊方法</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标题 22529"/>
          <p:cNvSpPr>
            <a:spLocks noGrp="1"/>
          </p:cNvSpPr>
          <p:nvPr>
            <p:ph type="title"/>
          </p:nvPr>
        </p:nvSpPr>
        <p:spPr>
          <a:xfrm>
            <a:off x="13970" y="10956"/>
            <a:ext cx="9116695" cy="900746"/>
          </a:xfrm>
        </p:spPr>
        <p:txBody>
          <a:bodyPr anchor="ctr"/>
          <a:lstStyle/>
          <a:p>
            <a:pPr defTabSz="914400" fontAlgn="base">
              <a:buNone/>
            </a:pPr>
            <a:r>
              <a:rPr lang="zh-CN" altLang="en-US" strike="noStrike" kern="1200" baseline="0" noProof="1">
                <a:effectLst>
                  <a:outerShdw blurRad="38100" dist="38100" dir="2700000">
                    <a:srgbClr val="C0C0C0"/>
                  </a:outerShdw>
                </a:effectLst>
                <a:latin typeface="+mj-lt"/>
                <a:ea typeface="+mj-ea"/>
                <a:cs typeface="+mj-cs"/>
              </a:rPr>
              <a:t>6.1.1  类定义语法</a:t>
            </a:r>
          </a:p>
        </p:txBody>
      </p:sp>
      <p:sp>
        <p:nvSpPr>
          <p:cNvPr id="22531" name="文本占位符 22530"/>
          <p:cNvSpPr>
            <a:spLocks noGrp="1"/>
          </p:cNvSpPr>
          <p:nvPr>
            <p:ph idx="1"/>
          </p:nvPr>
        </p:nvSpPr>
        <p:spPr/>
        <p:txBody>
          <a:bodyPr/>
          <a:lstStyle/>
          <a:p>
            <a:pPr fontAlgn="base">
              <a:lnSpc>
                <a:spcPct val="100000"/>
              </a:lnSpc>
              <a:spcBef>
                <a:spcPts val="0"/>
              </a:spcBef>
              <a:buFont typeface="Wingdings" panose="05000000000000000000" charset="0"/>
              <a:buChar char="n"/>
            </a:pPr>
            <a:r>
              <a:rPr lang="zh-CN" altLang="en-US" sz="1800" strike="noStrike" noProof="1">
                <a:effectLst/>
              </a:rPr>
              <a:t>定义了类之后，可以用来</a:t>
            </a:r>
            <a:r>
              <a:rPr lang="zh-CN" altLang="en-US" sz="1800" strike="noStrike" noProof="1">
                <a:solidFill>
                  <a:srgbClr val="FF0000"/>
                </a:solidFill>
                <a:effectLst/>
              </a:rPr>
              <a:t>实例化对象</a:t>
            </a:r>
            <a:r>
              <a:rPr lang="zh-CN" altLang="en-US" sz="1800" strike="noStrike" noProof="1">
                <a:effectLst/>
              </a:rPr>
              <a:t>，并通过“</a:t>
            </a:r>
            <a:r>
              <a:rPr lang="zh-CN" altLang="en-US" sz="1800" strike="noStrike" noProof="1">
                <a:solidFill>
                  <a:srgbClr val="FF0000"/>
                </a:solidFill>
                <a:effectLst/>
              </a:rPr>
              <a:t>对象名</a:t>
            </a:r>
            <a:r>
              <a:rPr lang="en-US" altLang="zh-CN" sz="1800" strike="noStrike" noProof="1">
                <a:solidFill>
                  <a:srgbClr val="FF0000"/>
                </a:solidFill>
                <a:effectLst/>
              </a:rPr>
              <a:t>.</a:t>
            </a:r>
            <a:r>
              <a:rPr lang="zh-CN" altLang="en-US" sz="1800" strike="noStrike" noProof="1">
                <a:solidFill>
                  <a:srgbClr val="FF0000"/>
                </a:solidFill>
                <a:effectLst/>
              </a:rPr>
              <a:t>成员</a:t>
            </a:r>
            <a:r>
              <a:rPr lang="zh-CN" altLang="en-US" sz="1800" strike="noStrike" noProof="1">
                <a:effectLst/>
              </a:rPr>
              <a:t>”的方式来访问其中的</a:t>
            </a:r>
            <a:r>
              <a:rPr lang="zh-CN" altLang="en-US" sz="1800" strike="noStrike" noProof="1">
                <a:solidFill>
                  <a:srgbClr val="FF0000"/>
                </a:solidFill>
                <a:effectLst/>
              </a:rPr>
              <a:t>数据成员或成员方法</a:t>
            </a:r>
            <a:r>
              <a:rPr lang="zh-CN" altLang="en-US" sz="1800" strike="noStrike" noProof="1">
                <a:effectLst/>
              </a:rPr>
              <a:t>。</a:t>
            </a:r>
          </a:p>
          <a:p>
            <a:pPr marL="1905" indent="-1905" fontAlgn="base">
              <a:lnSpc>
                <a:spcPct val="80000"/>
              </a:lnSpc>
            </a:pPr>
            <a:endParaRPr lang="zh-CN" altLang="en-US" sz="1500" strike="noStrike" noProof="1">
              <a:effectLst/>
            </a:endParaRPr>
          </a:p>
          <a:p>
            <a:pPr marL="1905" indent="-344805" fontAlgn="base">
              <a:lnSpc>
                <a:spcPct val="80000"/>
              </a:lnSpc>
              <a:buNone/>
            </a:pPr>
            <a:r>
              <a:rPr lang="en-US" altLang="zh-CN" sz="1800" strike="noStrike" noProof="1">
                <a:solidFill>
                  <a:srgbClr val="FF0000"/>
                </a:solidFill>
                <a:effectLst/>
                <a:latin typeface="Consolas" panose="020B0609020204030204" charset="0"/>
              </a:rPr>
              <a:t>car = </a:t>
            </a:r>
            <a:r>
              <a:rPr lang="en-US" altLang="zh-CN" sz="1800" strike="noStrike" noProof="1" smtClean="0">
                <a:solidFill>
                  <a:srgbClr val="FF0000"/>
                </a:solidFill>
                <a:effectLst/>
                <a:latin typeface="Consolas" panose="020B0609020204030204" charset="0"/>
              </a:rPr>
              <a:t>Car()</a:t>
            </a:r>
            <a:endParaRPr lang="en-US" altLang="zh-CN" sz="1800" strike="noStrike" noProof="1">
              <a:solidFill>
                <a:srgbClr val="FF0000"/>
              </a:solidFill>
              <a:effectLst/>
              <a:latin typeface="Consolas" panose="020B0609020204030204" charset="0"/>
            </a:endParaRPr>
          </a:p>
          <a:p>
            <a:pPr marL="1905" indent="-344805" fontAlgn="base">
              <a:lnSpc>
                <a:spcPct val="80000"/>
              </a:lnSpc>
              <a:buNone/>
            </a:pPr>
            <a:r>
              <a:rPr lang="en-US" altLang="zh-CN" sz="1800" strike="noStrike" noProof="1">
                <a:effectLst/>
                <a:latin typeface="Consolas" panose="020B0609020204030204" charset="0"/>
              </a:rPr>
              <a:t>car.infor()</a:t>
            </a:r>
            <a:endParaRPr lang="en-US" altLang="zh-CN" sz="1350" strike="noStrike" noProof="1">
              <a:solidFill>
                <a:srgbClr val="00B0F0"/>
              </a:solidFill>
              <a:effectLst/>
              <a:latin typeface="Consolas" panose="020B0609020204030204" charset="0"/>
            </a:endParaRPr>
          </a:p>
          <a:p>
            <a:pPr marL="1905" indent="-1905" fontAlgn="base">
              <a:lnSpc>
                <a:spcPct val="80000"/>
              </a:lnSpc>
            </a:pPr>
            <a:endParaRPr lang="en-US" altLang="zh-CN" sz="1500" strike="noStrike" noProof="1">
              <a:effectLst/>
            </a:endParaRPr>
          </a:p>
          <a:p>
            <a:pPr fontAlgn="base">
              <a:lnSpc>
                <a:spcPct val="100000"/>
              </a:lnSpc>
              <a:spcBef>
                <a:spcPts val="0"/>
              </a:spcBef>
              <a:buFont typeface="Wingdings" panose="05000000000000000000" charset="0"/>
              <a:buChar char="n"/>
            </a:pPr>
            <a:r>
              <a:rPr lang="zh-CN" altLang="en-US" sz="1800" strike="noStrike" noProof="1">
                <a:effectLst/>
              </a:rPr>
              <a:t>在</a:t>
            </a:r>
            <a:r>
              <a:rPr lang="en-US" altLang="zh-CN" sz="1800" strike="noStrike" noProof="1">
                <a:effectLst/>
              </a:rPr>
              <a:t>Python</a:t>
            </a:r>
            <a:r>
              <a:rPr lang="zh-CN" altLang="en-US" sz="1800" strike="noStrike" noProof="1">
                <a:effectLst/>
              </a:rPr>
              <a:t>中，可以使用内置方法</a:t>
            </a:r>
            <a:r>
              <a:rPr lang="en-US" altLang="zh-CN" sz="1800" strike="noStrike" noProof="1">
                <a:effectLst/>
              </a:rPr>
              <a:t>isinstance()</a:t>
            </a:r>
            <a:r>
              <a:rPr lang="zh-CN" altLang="en-US" sz="1800" strike="noStrike" noProof="1">
                <a:effectLst/>
              </a:rPr>
              <a:t>来测试一个对象是否为某个类的实例。</a:t>
            </a:r>
          </a:p>
          <a:p>
            <a:pPr marL="1905" indent="-344805" fontAlgn="base">
              <a:lnSpc>
                <a:spcPct val="80000"/>
              </a:lnSpc>
              <a:buNone/>
            </a:pPr>
            <a:r>
              <a:rPr lang="en-US" altLang="zh-CN" sz="1800" strike="noStrike" noProof="1">
                <a:effectLst/>
                <a:latin typeface="Consolas" panose="020B0609020204030204" charset="0"/>
              </a:rPr>
              <a:t>isinstance(car, Car)         # </a:t>
            </a:r>
            <a:r>
              <a:rPr lang="en-US" altLang="zh-CN" sz="1800" strike="noStrike" noProof="1">
                <a:solidFill>
                  <a:srgbClr val="00B0F0"/>
                </a:solidFill>
                <a:effectLst/>
                <a:latin typeface="Consolas" panose="020B0609020204030204" charset="0"/>
              </a:rPr>
              <a:t>True</a:t>
            </a:r>
          </a:p>
          <a:p>
            <a:pPr marL="1905" indent="-344805" fontAlgn="base">
              <a:lnSpc>
                <a:spcPct val="80000"/>
              </a:lnSpc>
              <a:buNone/>
            </a:pPr>
            <a:r>
              <a:rPr lang="en-US" altLang="zh-CN" sz="1800" strike="noStrike" noProof="1">
                <a:effectLst/>
                <a:latin typeface="Consolas" panose="020B0609020204030204" charset="0"/>
              </a:rPr>
              <a:t>isinstance(car, str)         # </a:t>
            </a:r>
            <a:r>
              <a:rPr lang="en-US" altLang="zh-CN" sz="1800" strike="noStrike" noProof="1">
                <a:solidFill>
                  <a:srgbClr val="00B0F0"/>
                </a:solidFill>
                <a:effectLst/>
                <a:latin typeface="Consolas" panose="020B0609020204030204" charset="0"/>
              </a:rPr>
              <a:t>False</a:t>
            </a:r>
          </a:p>
        </p:txBody>
      </p:sp>
      <p:sp>
        <p:nvSpPr>
          <p:cNvPr id="30723" name="Slide Number Placeholder 1"/>
          <p:cNvSpPr>
            <a:spLocks noGrp="1"/>
          </p:cNvSpPr>
          <p:nvPr>
            <p:ph type="sldNum" sz="quarter" idx="12"/>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t>5</a:t>
            </a:fld>
            <a:endParaRPr lang="zh-CN" altLang="en-US" sz="1050" dirty="0">
              <a:latin typeface="Arial" panose="020B0604020202020204" pitchFamily="34" charset="0"/>
              <a:ea typeface="宋体" panose="02010600030101010101" pitchFamily="2" charset="-122"/>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1"/>
          <p:cNvGraphicFramePr>
            <a:graphicFrameLocks noGrp="1"/>
          </p:cNvGraphicFramePr>
          <p:nvPr>
            <p:ph idx="1"/>
          </p:nvPr>
        </p:nvGraphicFramePr>
        <p:xfrm>
          <a:off x="501015" y="1283335"/>
          <a:ext cx="7814310" cy="2540000"/>
        </p:xfrm>
        <a:graphic>
          <a:graphicData uri="http://schemas.openxmlformats.org/drawingml/2006/table">
            <a:tbl>
              <a:tblPr firstRow="1" bandRow="1">
                <a:tableStyleId>{5940675A-B579-460E-94D1-54222C63F5DA}</a:tableStyleId>
              </a:tblPr>
              <a:tblGrid>
                <a:gridCol w="1661795">
                  <a:extLst>
                    <a:ext uri="{9D8B030D-6E8A-4147-A177-3AD203B41FA5}">
                      <a16:colId xmlns:a16="http://schemas.microsoft.com/office/drawing/2014/main" val="20000"/>
                    </a:ext>
                  </a:extLst>
                </a:gridCol>
                <a:gridCol w="6152515">
                  <a:extLst>
                    <a:ext uri="{9D8B030D-6E8A-4147-A177-3AD203B41FA5}">
                      <a16:colId xmlns:a16="http://schemas.microsoft.com/office/drawing/2014/main" val="20001"/>
                    </a:ext>
                  </a:extLst>
                </a:gridCol>
              </a:tblGrid>
              <a:tr h="196850">
                <a:tc>
                  <a:txBody>
                    <a:bodyPr/>
                    <a:lstStyle/>
                    <a:p>
                      <a:pPr marL="0" indent="0" algn="ctr">
                        <a:buNone/>
                      </a:pPr>
                      <a:r>
                        <a:rPr lang="zh-CN" altLang="en-US" sz="1200" b="1" u="none">
                          <a:latin typeface="宋体" panose="02010600030101010101" pitchFamily="2" charset="-122"/>
                          <a:ea typeface="宋体" panose="02010600030101010101" pitchFamily="2" charset="-122"/>
                          <a:cs typeface="宋体" panose="02010600030101010101" pitchFamily="2" charset="-122"/>
                        </a:rPr>
                        <a:t>方法</a:t>
                      </a: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zh-CN" altLang="en-US" sz="1200" b="1" u="none">
                          <a:latin typeface="宋体" panose="02010600030101010101" pitchFamily="2" charset="-122"/>
                          <a:ea typeface="宋体" panose="02010600030101010101" pitchFamily="2" charset="-122"/>
                          <a:cs typeface="宋体" panose="02010600030101010101" pitchFamily="2" charset="-122"/>
                        </a:rPr>
                        <a:t>功能说明</a:t>
                      </a: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70865">
                <a:tc>
                  <a:txBody>
                    <a:bodyPr/>
                    <a:lstStyle/>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__getattribute__()</a:t>
                      </a: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200" b="0" u="none">
                          <a:latin typeface="宋体" panose="02010600030101010101" pitchFamily="2" charset="-122"/>
                          <a:ea typeface="宋体" panose="02010600030101010101" pitchFamily="2" charset="-122"/>
                          <a:cs typeface="宋体" panose="02010600030101010101" pitchFamily="2" charset="-122"/>
                        </a:rPr>
                        <a:t>获取对象指定属性的值，如果同时定义了该方法与</a:t>
                      </a:r>
                      <a:r>
                        <a:rPr lang="en-US" altLang="zh-CN" sz="1200" b="0" u="none">
                          <a:latin typeface="宋体" panose="02010600030101010101" pitchFamily="2" charset="-122"/>
                          <a:ea typeface="宋体" panose="02010600030101010101" pitchFamily="2" charset="-122"/>
                          <a:cs typeface="宋体" panose="02010600030101010101" pitchFamily="2" charset="-122"/>
                        </a:rPr>
                        <a:t>__getattr__()</a:t>
                      </a:r>
                      <a:r>
                        <a:rPr lang="zh-CN" altLang="en-US" sz="1200" b="0" u="none">
                          <a:latin typeface="宋体" panose="02010600030101010101" pitchFamily="2" charset="-122"/>
                          <a:ea typeface="宋体" panose="02010600030101010101" pitchFamily="2" charset="-122"/>
                          <a:cs typeface="宋体" panose="02010600030101010101" pitchFamily="2" charset="-122"/>
                        </a:rPr>
                        <a:t>，那么</a:t>
                      </a:r>
                      <a:r>
                        <a:rPr lang="en-US" altLang="zh-CN" sz="1200" b="0" u="none">
                          <a:latin typeface="宋体" panose="02010600030101010101" pitchFamily="2" charset="-122"/>
                          <a:ea typeface="宋体" panose="02010600030101010101" pitchFamily="2" charset="-122"/>
                          <a:cs typeface="宋体" panose="02010600030101010101" pitchFamily="2" charset="-122"/>
                        </a:rPr>
                        <a:t>__getattr__()</a:t>
                      </a:r>
                      <a:r>
                        <a:rPr lang="zh-CN" altLang="en-US" sz="1200" b="0" u="none">
                          <a:latin typeface="宋体" panose="02010600030101010101" pitchFamily="2" charset="-122"/>
                          <a:ea typeface="宋体" panose="02010600030101010101" pitchFamily="2" charset="-122"/>
                          <a:cs typeface="宋体" panose="02010600030101010101" pitchFamily="2" charset="-122"/>
                        </a:rPr>
                        <a:t>将不会被调用，除非在</a:t>
                      </a:r>
                      <a:r>
                        <a:rPr lang="en-US" altLang="zh-CN" sz="1200" b="0" u="none">
                          <a:latin typeface="宋体" panose="02010600030101010101" pitchFamily="2" charset="-122"/>
                          <a:ea typeface="宋体" panose="02010600030101010101" pitchFamily="2" charset="-122"/>
                          <a:cs typeface="宋体" panose="02010600030101010101" pitchFamily="2" charset="-122"/>
                        </a:rPr>
                        <a:t>__getattribute__()</a:t>
                      </a:r>
                      <a:r>
                        <a:rPr lang="zh-CN" altLang="en-US" sz="1200" b="0" u="none">
                          <a:latin typeface="宋体" panose="02010600030101010101" pitchFamily="2" charset="-122"/>
                          <a:ea typeface="宋体" panose="02010600030101010101" pitchFamily="2" charset="-122"/>
                          <a:cs typeface="宋体" panose="02010600030101010101" pitchFamily="2" charset="-122"/>
                        </a:rPr>
                        <a:t>中显式调用</a:t>
                      </a:r>
                      <a:r>
                        <a:rPr lang="en-US" altLang="zh-CN" sz="1200" b="0" u="none">
                          <a:latin typeface="宋体" panose="02010600030101010101" pitchFamily="2" charset="-122"/>
                          <a:ea typeface="宋体" panose="02010600030101010101" pitchFamily="2" charset="-122"/>
                          <a:cs typeface="宋体" panose="02010600030101010101" pitchFamily="2" charset="-122"/>
                        </a:rPr>
                        <a:t>__getattr__()</a:t>
                      </a:r>
                      <a:r>
                        <a:rPr lang="zh-CN" altLang="en-US" sz="1200" b="0" u="none">
                          <a:latin typeface="宋体" panose="02010600030101010101" pitchFamily="2" charset="-122"/>
                          <a:ea typeface="宋体" panose="02010600030101010101" pitchFamily="2" charset="-122"/>
                          <a:cs typeface="宋体" panose="02010600030101010101" pitchFamily="2" charset="-122"/>
                        </a:rPr>
                        <a:t>或者抛出</a:t>
                      </a:r>
                      <a:r>
                        <a:rPr lang="en-US" altLang="zh-CN" sz="1200" b="0" u="none">
                          <a:latin typeface="宋体" panose="02010600030101010101" pitchFamily="2" charset="-122"/>
                          <a:ea typeface="宋体" panose="02010600030101010101" pitchFamily="2" charset="-122"/>
                          <a:cs typeface="宋体" panose="02010600030101010101" pitchFamily="2" charset="-122"/>
                        </a:rPr>
                        <a:t>AttributeError</a:t>
                      </a:r>
                      <a:r>
                        <a:rPr lang="zh-CN" altLang="en-US" sz="1200" b="0" u="none">
                          <a:latin typeface="宋体" panose="02010600030101010101" pitchFamily="2" charset="-122"/>
                          <a:ea typeface="宋体" panose="02010600030101010101" pitchFamily="2" charset="-122"/>
                          <a:cs typeface="宋体" panose="02010600030101010101" pitchFamily="2" charset="-122"/>
                        </a:rPr>
                        <a:t>异常</a:t>
                      </a:r>
                      <a:endParaRPr lang="en-US" sz="120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96850">
                <a:tc>
                  <a:txBody>
                    <a:bodyPr/>
                    <a:lstStyle/>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__setattr__()</a:t>
                      </a: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200" b="0" u="none">
                          <a:latin typeface="宋体" panose="02010600030101010101" pitchFamily="2" charset="-122"/>
                          <a:ea typeface="宋体" panose="02010600030101010101" pitchFamily="2" charset="-122"/>
                          <a:cs typeface="宋体" panose="02010600030101010101" pitchFamily="2" charset="-122"/>
                        </a:rPr>
                        <a:t>设置对象指定属性的值</a:t>
                      </a: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96850">
                <a:tc>
                  <a:txBody>
                    <a:bodyPr/>
                    <a:lstStyle/>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__base__</a:t>
                      </a: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200" b="0" u="none">
                          <a:latin typeface="宋体" panose="02010600030101010101" pitchFamily="2" charset="-122"/>
                          <a:ea typeface="宋体" panose="02010600030101010101" pitchFamily="2" charset="-122"/>
                          <a:cs typeface="宋体" panose="02010600030101010101" pitchFamily="2" charset="-122"/>
                        </a:rPr>
                        <a:t>该类的基类</a:t>
                      </a: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197485">
                <a:tc>
                  <a:txBody>
                    <a:bodyPr/>
                    <a:lstStyle/>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__class__</a:t>
                      </a: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200" b="0" u="none">
                          <a:latin typeface="宋体" panose="02010600030101010101" pitchFamily="2" charset="-122"/>
                          <a:ea typeface="宋体" panose="02010600030101010101" pitchFamily="2" charset="-122"/>
                          <a:cs typeface="宋体" panose="02010600030101010101" pitchFamily="2" charset="-122"/>
                        </a:rPr>
                        <a:t>返回对象所属的类</a:t>
                      </a: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196850">
                <a:tc>
                  <a:txBody>
                    <a:bodyPr/>
                    <a:lstStyle/>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__dict__</a:t>
                      </a: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200" b="0" u="none">
                          <a:latin typeface="宋体" panose="02010600030101010101" pitchFamily="2" charset="-122"/>
                          <a:ea typeface="宋体" panose="02010600030101010101" pitchFamily="2" charset="-122"/>
                          <a:cs typeface="宋体" panose="02010600030101010101" pitchFamily="2" charset="-122"/>
                        </a:rPr>
                        <a:t>对象所包含的属性与值的字典</a:t>
                      </a: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196850">
                <a:tc>
                  <a:txBody>
                    <a:bodyPr/>
                    <a:lstStyle/>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__subclasses__()</a:t>
                      </a: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200" b="0" u="none">
                          <a:latin typeface="宋体" panose="02010600030101010101" pitchFamily="2" charset="-122"/>
                          <a:ea typeface="宋体" panose="02010600030101010101" pitchFamily="2" charset="-122"/>
                          <a:cs typeface="宋体" panose="02010600030101010101" pitchFamily="2" charset="-122"/>
                        </a:rPr>
                        <a:t>返回该类的所有子类</a:t>
                      </a: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196850">
                <a:tc>
                  <a:txBody>
                    <a:bodyPr/>
                    <a:lstStyle/>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__call__()</a:t>
                      </a: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200" b="0" u="none">
                          <a:latin typeface="宋体" panose="02010600030101010101" pitchFamily="2" charset="-122"/>
                          <a:ea typeface="宋体" panose="02010600030101010101" pitchFamily="2" charset="-122"/>
                          <a:cs typeface="宋体" panose="02010600030101010101" pitchFamily="2" charset="-122"/>
                        </a:rPr>
                        <a:t>包含该特殊方法的类的实例可以像函数一样调用</a:t>
                      </a: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196850">
                <a:tc>
                  <a:txBody>
                    <a:bodyPr/>
                    <a:lstStyle/>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__get__()</a:t>
                      </a: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rowSpan="3">
                  <a:txBody>
                    <a:bodyPr/>
                    <a:lstStyle/>
                    <a:p>
                      <a:pPr marL="0" indent="0" algn="l">
                        <a:buNone/>
                      </a:pPr>
                      <a:r>
                        <a:rPr lang="zh-CN" altLang="en-US" sz="1200" b="0" u="none">
                          <a:latin typeface="宋体" panose="02010600030101010101" pitchFamily="2" charset="-122"/>
                          <a:ea typeface="宋体" panose="02010600030101010101" pitchFamily="2" charset="-122"/>
                          <a:cs typeface="宋体" panose="02010600030101010101" pitchFamily="2" charset="-122"/>
                        </a:rPr>
                        <a:t>定义了这三个特殊方法中任何一个的类称作描述符（</a:t>
                      </a:r>
                      <a:r>
                        <a:rPr lang="en-US" altLang="zh-CN" sz="1200" b="0" u="none">
                          <a:latin typeface="宋体" panose="02010600030101010101" pitchFamily="2" charset="-122"/>
                          <a:ea typeface="宋体" panose="02010600030101010101" pitchFamily="2" charset="-122"/>
                          <a:cs typeface="宋体" panose="02010600030101010101" pitchFamily="2" charset="-122"/>
                        </a:rPr>
                        <a:t>descriptor</a:t>
                      </a:r>
                      <a:r>
                        <a:rPr lang="zh-CN" altLang="en-US" sz="1200" b="0" u="none">
                          <a:latin typeface="宋体" panose="02010600030101010101" pitchFamily="2" charset="-122"/>
                          <a:ea typeface="宋体" panose="02010600030101010101" pitchFamily="2" charset="-122"/>
                          <a:cs typeface="宋体" panose="02010600030101010101" pitchFamily="2" charset="-122"/>
                        </a:rPr>
                        <a:t>），描述符对象一般作为其他类的属性来使用，这三个方法分别在获取属性、修改属性值或删除属性时被调用</a:t>
                      </a:r>
                      <a:endParaRPr lang="en-US" sz="120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196850">
                <a:tc>
                  <a:txBody>
                    <a:bodyPr/>
                    <a:lstStyle/>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__set__()</a:t>
                      </a: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vMerge="1">
                  <a:txBody>
                    <a:bodyPr/>
                    <a:lstStyle/>
                    <a:p>
                      <a:endParaRPr lang="zh-CN"/>
                    </a:p>
                  </a:txBody>
                  <a:tcP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tcPr>
                </a:tc>
                <a:extLst>
                  <a:ext uri="{0D108BD9-81ED-4DB2-BD59-A6C34878D82A}">
                    <a16:rowId xmlns:a16="http://schemas.microsoft.com/office/drawing/2014/main" val="10009"/>
                  </a:ext>
                </a:extLst>
              </a:tr>
              <a:tr h="196850">
                <a:tc>
                  <a:txBody>
                    <a:bodyPr/>
                    <a:lstStyle/>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__delete__()</a:t>
                      </a: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vMerge="1">
                  <a:txBody>
                    <a:bodyPr/>
                    <a:lstStyle/>
                    <a:p>
                      <a:endParaRPr lang="zh-CN"/>
                    </a:p>
                  </a:txBody>
                  <a:tcP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B w="9525" cap="flat" cmpd="sng">
                      <a:solidFill>
                        <a:srgbClr val="000000"/>
                      </a:solidFill>
                      <a:prstDash val="solid"/>
                      <a:headEnd type="none" w="med" len="med"/>
                      <a:tailEnd type="none" w="med" len="med"/>
                    </a:lnB>
                  </a:tcPr>
                </a:tc>
                <a:extLst>
                  <a:ext uri="{0D108BD9-81ED-4DB2-BD59-A6C34878D82A}">
                    <a16:rowId xmlns:a16="http://schemas.microsoft.com/office/drawing/2014/main" val="10010"/>
                  </a:ext>
                </a:extLst>
              </a:tr>
            </a:tbl>
          </a:graphicData>
        </a:graphic>
      </p:graphicFrame>
      <p:sp>
        <p:nvSpPr>
          <p:cNvPr id="56321" name="标题 48129"/>
          <p:cNvSpPr>
            <a:spLocks noGrp="1"/>
          </p:cNvSpPr>
          <p:nvPr>
            <p:ph type="title"/>
          </p:nvPr>
        </p:nvSpPr>
        <p:spPr>
          <a:xfrm>
            <a:off x="13970" y="10956"/>
            <a:ext cx="9116695" cy="900746"/>
          </a:xfrm>
        </p:spPr>
        <p:txBody>
          <a:bodyPr anchor="ctr"/>
          <a:lstStyle/>
          <a:p>
            <a:pPr defTabSz="914400" fontAlgn="base">
              <a:buNone/>
            </a:pPr>
            <a:r>
              <a:rPr lang="en-US" altLang="zh-CN" strike="noStrike" kern="1200" baseline="0" noProof="1">
                <a:effectLst>
                  <a:outerShdw blurRad="38100" dist="38100" dir="2700000">
                    <a:srgbClr val="C0C0C0"/>
                  </a:outerShdw>
                </a:effectLst>
                <a:latin typeface="+mj-lt"/>
                <a:ea typeface="+mj-ea"/>
                <a:cs typeface="+mj-cs"/>
              </a:rPr>
              <a:t>6.4.1  </a:t>
            </a:r>
            <a:r>
              <a:rPr lang="zh-CN" altLang="en-US" strike="noStrike" kern="1200" baseline="0" noProof="1">
                <a:effectLst>
                  <a:outerShdw blurRad="38100" dist="38100" dir="2700000">
                    <a:srgbClr val="C0C0C0"/>
                  </a:outerShdw>
                </a:effectLst>
                <a:latin typeface="+mj-lt"/>
                <a:ea typeface="+mj-ea"/>
                <a:cs typeface="+mj-cs"/>
              </a:rPr>
              <a:t>常用特殊方法</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标题 50177"/>
          <p:cNvSpPr>
            <a:spLocks noGrp="1"/>
          </p:cNvSpPr>
          <p:nvPr>
            <p:ph type="title"/>
          </p:nvPr>
        </p:nvSpPr>
        <p:spPr>
          <a:xfrm>
            <a:off x="13970" y="10956"/>
            <a:ext cx="9116695" cy="900746"/>
          </a:xfrm>
        </p:spPr>
        <p:txBody>
          <a:bodyPr anchor="ctr"/>
          <a:lstStyle/>
          <a:p>
            <a:pPr defTabSz="914400" fontAlgn="base">
              <a:buNone/>
            </a:pPr>
            <a:r>
              <a:rPr lang="en-US" altLang="zh-CN" strike="noStrike" kern="1200" baseline="0" noProof="1">
                <a:effectLst>
                  <a:outerShdw blurRad="38100" dist="38100" dir="2700000">
                    <a:srgbClr val="C0C0C0"/>
                  </a:outerShdw>
                </a:effectLst>
                <a:latin typeface="+mj-lt"/>
                <a:ea typeface="+mj-ea"/>
                <a:cs typeface="+mj-cs"/>
              </a:rPr>
              <a:t>6.4.2  </a:t>
            </a:r>
            <a:r>
              <a:rPr lang="zh-CN" altLang="en-US" strike="noStrike" kern="1200" baseline="0" noProof="1">
                <a:effectLst>
                  <a:outerShdw blurRad="38100" dist="38100" dir="2700000">
                    <a:srgbClr val="C0C0C0"/>
                  </a:outerShdw>
                </a:effectLst>
                <a:latin typeface="+mj-lt"/>
                <a:ea typeface="+mj-ea"/>
                <a:cs typeface="+mj-cs"/>
              </a:rPr>
              <a:t>案例精选</a:t>
            </a:r>
          </a:p>
        </p:txBody>
      </p:sp>
      <p:sp>
        <p:nvSpPr>
          <p:cNvPr id="58370" name="文本占位符 50178"/>
          <p:cNvSpPr>
            <a:spLocks noGrp="1"/>
          </p:cNvSpPr>
          <p:nvPr>
            <p:ph idx="1"/>
          </p:nvPr>
        </p:nvSpPr>
        <p:spPr/>
        <p:txBody>
          <a:bodyPr anchor="t"/>
          <a:lstStyle/>
          <a:p>
            <a:pPr defTabSz="914400">
              <a:lnSpc>
                <a:spcPct val="150000"/>
              </a:lnSpc>
              <a:spcBef>
                <a:spcPts val="0"/>
              </a:spcBef>
              <a:buSzPct val="90000"/>
              <a:buFont typeface="Wingdings" panose="05000000000000000000" charset="0"/>
              <a:buChar char="§"/>
            </a:pPr>
            <a:r>
              <a:rPr lang="zh-CN" altLang="en-US" sz="1800" b="1" strike="noStrike" kern="1200" baseline="0" noProof="1">
                <a:effectLst/>
                <a:latin typeface="+mn-lt"/>
                <a:ea typeface="+mn-ea"/>
                <a:cs typeface="+mn-cs"/>
              </a:rPr>
              <a:t>例</a:t>
            </a:r>
            <a:r>
              <a:rPr lang="en-US" altLang="zh-CN" sz="1800" b="1" strike="noStrike" kern="1200" baseline="0" noProof="1">
                <a:effectLst/>
                <a:latin typeface="+mn-lt"/>
                <a:ea typeface="+mn-ea"/>
                <a:cs typeface="+mn-cs"/>
              </a:rPr>
              <a:t>6-1</a:t>
            </a:r>
            <a:r>
              <a:rPr lang="zh-CN" altLang="en-US" sz="1800" strike="noStrike" kern="1200" baseline="0" noProof="1">
                <a:effectLst/>
                <a:latin typeface="+mn-lt"/>
                <a:ea typeface="+mn-ea"/>
                <a:cs typeface="+mn-cs"/>
              </a:rPr>
              <a:t>  自定义数组。在</a:t>
            </a:r>
            <a:r>
              <a:rPr lang="en-US" altLang="zh-CN" sz="1800" strike="noStrike" kern="1200" baseline="0" noProof="1">
                <a:effectLst/>
                <a:latin typeface="+mn-lt"/>
                <a:ea typeface="+mn-ea"/>
                <a:cs typeface="+mn-cs"/>
              </a:rPr>
              <a:t>MyArray.py</a:t>
            </a:r>
            <a:r>
              <a:rPr lang="zh-CN" altLang="en-US" sz="1800" strike="noStrike" kern="1200" baseline="0" noProof="1">
                <a:effectLst/>
                <a:latin typeface="+mn-lt"/>
                <a:ea typeface="+mn-ea"/>
                <a:cs typeface="+mn-cs"/>
              </a:rPr>
              <a:t>文件中，定义了一个数组类，重写了一部分特殊方法以支持数组之间、数组与整数之间的四则运算以及内积、大小比较、成员测试和元素访问等运算符。</a:t>
            </a:r>
          </a:p>
          <a:p>
            <a:pPr marL="0" indent="0" defTabSz="914400" fontAlgn="base">
              <a:buSzPct val="90000"/>
              <a:buFont typeface="Wingdings" panose="05000000000000000000" charset="0"/>
              <a:buNone/>
            </a:pPr>
            <a:endParaRPr lang="en-US" altLang="zh-CN" sz="1800" strike="noStrike" kern="1200" baseline="0" noProof="1">
              <a:effectLst/>
              <a:latin typeface="+mn-lt"/>
              <a:ea typeface="+mn-ea"/>
              <a:cs typeface="+mn-cs"/>
              <a:hlinkClick r:id="rId2" action="ppaction://hlinkfile"/>
            </a:endParaRPr>
          </a:p>
          <a:p>
            <a:pPr marL="0" indent="0" defTabSz="914400" fontAlgn="base">
              <a:buSzPct val="90000"/>
              <a:buFont typeface="Wingdings" panose="05000000000000000000" charset="0"/>
              <a:buNone/>
            </a:pPr>
            <a:r>
              <a:rPr lang="en-US" altLang="zh-CN" sz="1800" strike="noStrike" kern="1200" baseline="0" noProof="1">
                <a:effectLst/>
                <a:latin typeface="+mn-lt"/>
                <a:ea typeface="+mn-ea"/>
                <a:cs typeface="+mn-cs"/>
                <a:hlinkClick r:id="rId2" action="ppaction://hlinkfile"/>
              </a:rPr>
              <a:t>code\MyArray.py</a:t>
            </a:r>
            <a:endParaRPr lang="en-US" altLang="zh-CN" sz="1800" strike="noStrike" kern="1200" baseline="0" noProof="1">
              <a:effectLst/>
              <a:latin typeface="+mn-lt"/>
              <a:ea typeface="+mn-ea"/>
              <a:cs typeface="+mn-cs"/>
            </a:endParaRPr>
          </a:p>
        </p:txBody>
      </p:sp>
      <p:sp>
        <p:nvSpPr>
          <p:cNvPr id="74755" name="Slide Number Placeholder 1"/>
          <p:cNvSpPr>
            <a:spLocks noGrp="1"/>
          </p:cNvSpPr>
          <p:nvPr>
            <p:ph type="sldNum" sz="quarter" idx="12"/>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t>51</a:t>
            </a:fld>
            <a:endParaRPr lang="zh-CN" altLang="en-US" sz="1050" dirty="0">
              <a:latin typeface="Arial" panose="020B0604020202020204" pitchFamily="34" charset="0"/>
              <a:ea typeface="宋体" panose="02010600030101010101" pitchFamily="2" charset="-122"/>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标题 51201"/>
          <p:cNvSpPr>
            <a:spLocks noGrp="1"/>
          </p:cNvSpPr>
          <p:nvPr>
            <p:ph type="title"/>
          </p:nvPr>
        </p:nvSpPr>
        <p:spPr>
          <a:xfrm>
            <a:off x="13970" y="10956"/>
            <a:ext cx="9116695" cy="900746"/>
          </a:xfrm>
        </p:spPr>
        <p:txBody>
          <a:bodyPr anchor="ctr"/>
          <a:lstStyle/>
          <a:p>
            <a:pPr defTabSz="914400" fontAlgn="base">
              <a:buNone/>
            </a:pPr>
            <a:r>
              <a:rPr lang="en-US" altLang="zh-CN" strike="noStrike" kern="1200" baseline="0" noProof="1">
                <a:effectLst>
                  <a:outerShdw blurRad="38100" dist="38100" dir="2700000">
                    <a:srgbClr val="C0C0C0"/>
                  </a:outerShdw>
                </a:effectLst>
                <a:latin typeface="+mj-lt"/>
                <a:ea typeface="+mj-ea"/>
                <a:cs typeface="+mj-cs"/>
              </a:rPr>
              <a:t>6.4.2  </a:t>
            </a:r>
            <a:r>
              <a:rPr lang="zh-CN" altLang="en-US" strike="noStrike" kern="1200" baseline="0" noProof="1">
                <a:effectLst>
                  <a:outerShdw blurRad="38100" dist="38100" dir="2700000">
                    <a:srgbClr val="C0C0C0"/>
                  </a:outerShdw>
                </a:effectLst>
                <a:latin typeface="+mj-lt"/>
                <a:ea typeface="+mj-ea"/>
                <a:cs typeface="+mj-cs"/>
              </a:rPr>
              <a:t>案例精选</a:t>
            </a:r>
          </a:p>
        </p:txBody>
      </p:sp>
      <p:sp>
        <p:nvSpPr>
          <p:cNvPr id="75778" name="文本占位符 51202"/>
          <p:cNvSpPr>
            <a:spLocks noGrp="1"/>
          </p:cNvSpPr>
          <p:nvPr>
            <p:ph idx="1"/>
          </p:nvPr>
        </p:nvSpPr>
        <p:spPr>
          <a:xfrm>
            <a:off x="457200" y="1100665"/>
            <a:ext cx="8229600" cy="3395066"/>
          </a:xfrm>
        </p:spPr>
        <p:txBody>
          <a:bodyPr anchor="t"/>
          <a:lstStyle/>
          <a:p>
            <a:pPr marL="1905" indent="-344805" defTabSz="914400">
              <a:lnSpc>
                <a:spcPct val="100000"/>
              </a:lnSpc>
              <a:spcBef>
                <a:spcPts val="0"/>
              </a:spcBef>
              <a:buSzPct val="90000"/>
              <a:buFont typeface="Wingdings" panose="05000000000000000000" pitchFamily="2" charset="2"/>
              <a:buNone/>
            </a:pPr>
            <a:r>
              <a:rPr lang="en-US" altLang="zh-CN" sz="1400">
                <a:latin typeface="Consolas" panose="020B0609020204030204" charset="0"/>
              </a:rPr>
              <a:t>&gt;&gt;&gt; from MyArray import MyArray</a:t>
            </a:r>
          </a:p>
          <a:p>
            <a:pPr marL="1905" indent="-344805" defTabSz="914400">
              <a:lnSpc>
                <a:spcPct val="100000"/>
              </a:lnSpc>
              <a:spcBef>
                <a:spcPts val="0"/>
              </a:spcBef>
              <a:buSzPct val="90000"/>
              <a:buFont typeface="Wingdings" panose="05000000000000000000" pitchFamily="2" charset="2"/>
              <a:buNone/>
            </a:pPr>
            <a:r>
              <a:rPr lang="en-US" altLang="zh-CN" sz="1400">
                <a:latin typeface="Consolas" panose="020B0609020204030204" charset="0"/>
              </a:rPr>
              <a:t>&gt;&gt;&gt; x = MyArray(1, 2, 3, 4, 5, 6)</a:t>
            </a:r>
          </a:p>
          <a:p>
            <a:pPr marL="1905" indent="-344805" defTabSz="914400">
              <a:lnSpc>
                <a:spcPct val="100000"/>
              </a:lnSpc>
              <a:spcBef>
                <a:spcPts val="0"/>
              </a:spcBef>
              <a:buSzPct val="90000"/>
              <a:buFont typeface="Wingdings" panose="05000000000000000000" pitchFamily="2" charset="2"/>
              <a:buNone/>
            </a:pPr>
            <a:r>
              <a:rPr lang="en-US" altLang="zh-CN" sz="1400">
                <a:latin typeface="Consolas" panose="020B0609020204030204" charset="0"/>
              </a:rPr>
              <a:t>&gt;&gt;&gt; y = MyArray(6, 5, 4, 3, 2, 1)</a:t>
            </a:r>
          </a:p>
          <a:p>
            <a:pPr marL="1905" indent="-344805" defTabSz="914400">
              <a:lnSpc>
                <a:spcPct val="100000"/>
              </a:lnSpc>
              <a:spcBef>
                <a:spcPts val="0"/>
              </a:spcBef>
              <a:buSzPct val="90000"/>
              <a:buFont typeface="Wingdings" panose="05000000000000000000" pitchFamily="2" charset="2"/>
              <a:buNone/>
            </a:pPr>
            <a:r>
              <a:rPr lang="en-US" altLang="zh-CN" sz="1400">
                <a:latin typeface="Consolas" panose="020B0609020204030204" charset="0"/>
              </a:rPr>
              <a:t>&gt;&gt;&gt; len(x)</a:t>
            </a:r>
          </a:p>
          <a:p>
            <a:pPr marL="1905" indent="-344805" defTabSz="914400">
              <a:lnSpc>
                <a:spcPct val="100000"/>
              </a:lnSpc>
              <a:spcBef>
                <a:spcPts val="0"/>
              </a:spcBef>
              <a:buSzPct val="90000"/>
              <a:buFont typeface="Wingdings" panose="05000000000000000000" pitchFamily="2" charset="2"/>
              <a:buNone/>
            </a:pPr>
            <a:r>
              <a:rPr lang="en-US" altLang="zh-CN" sz="1400">
                <a:solidFill>
                  <a:srgbClr val="00B0F0"/>
                </a:solidFill>
                <a:latin typeface="Consolas" panose="020B0609020204030204" charset="0"/>
              </a:rPr>
              <a:t>6</a:t>
            </a:r>
          </a:p>
          <a:p>
            <a:pPr marL="1905" indent="-344805" defTabSz="914400">
              <a:lnSpc>
                <a:spcPct val="100000"/>
              </a:lnSpc>
              <a:spcBef>
                <a:spcPts val="0"/>
              </a:spcBef>
              <a:buSzPct val="90000"/>
              <a:buFont typeface="Wingdings" panose="05000000000000000000" pitchFamily="2" charset="2"/>
              <a:buNone/>
            </a:pPr>
            <a:r>
              <a:rPr lang="en-US" altLang="zh-CN" sz="1400">
                <a:latin typeface="Consolas" panose="020B0609020204030204" charset="0"/>
              </a:rPr>
              <a:t>&gt;&gt;&gt; x + 5</a:t>
            </a:r>
          </a:p>
          <a:p>
            <a:pPr marL="1905" indent="-344805" defTabSz="914400">
              <a:lnSpc>
                <a:spcPct val="100000"/>
              </a:lnSpc>
              <a:spcBef>
                <a:spcPts val="0"/>
              </a:spcBef>
              <a:buSzPct val="90000"/>
              <a:buFont typeface="Wingdings" panose="05000000000000000000" pitchFamily="2" charset="2"/>
              <a:buNone/>
            </a:pPr>
            <a:r>
              <a:rPr lang="en-US" altLang="zh-CN" sz="1400">
                <a:solidFill>
                  <a:srgbClr val="00B0F0"/>
                </a:solidFill>
                <a:latin typeface="Consolas" panose="020B0609020204030204" charset="0"/>
              </a:rPr>
              <a:t>[6, 7, 8, 9, 10, 11]</a:t>
            </a:r>
          </a:p>
          <a:p>
            <a:pPr marL="1905" indent="-344805" defTabSz="914400">
              <a:lnSpc>
                <a:spcPct val="100000"/>
              </a:lnSpc>
              <a:spcBef>
                <a:spcPts val="0"/>
              </a:spcBef>
              <a:buSzPct val="90000"/>
              <a:buFont typeface="Wingdings" panose="05000000000000000000" pitchFamily="2" charset="2"/>
              <a:buNone/>
            </a:pPr>
            <a:r>
              <a:rPr lang="en-US" altLang="zh-CN" sz="1400">
                <a:latin typeface="Consolas" panose="020B0609020204030204" charset="0"/>
              </a:rPr>
              <a:t>&gt;&gt;&gt; x * 3</a:t>
            </a:r>
          </a:p>
          <a:p>
            <a:pPr marL="1905" indent="-344805" defTabSz="914400">
              <a:lnSpc>
                <a:spcPct val="100000"/>
              </a:lnSpc>
              <a:spcBef>
                <a:spcPts val="0"/>
              </a:spcBef>
              <a:buSzPct val="90000"/>
              <a:buFont typeface="Wingdings" panose="05000000000000000000" pitchFamily="2" charset="2"/>
              <a:buNone/>
            </a:pPr>
            <a:r>
              <a:rPr lang="en-US" altLang="zh-CN" sz="1400">
                <a:solidFill>
                  <a:srgbClr val="00B0F0"/>
                </a:solidFill>
                <a:latin typeface="Consolas" panose="020B0609020204030204" charset="0"/>
              </a:rPr>
              <a:t>[3, 6, 9, 12, 15, 18]</a:t>
            </a:r>
          </a:p>
          <a:p>
            <a:pPr marL="1905" indent="-344805" defTabSz="914400">
              <a:lnSpc>
                <a:spcPct val="100000"/>
              </a:lnSpc>
              <a:spcBef>
                <a:spcPts val="0"/>
              </a:spcBef>
              <a:buSzPct val="90000"/>
              <a:buFont typeface="Wingdings" panose="05000000000000000000" pitchFamily="2" charset="2"/>
              <a:buNone/>
            </a:pPr>
            <a:r>
              <a:rPr lang="en-US" altLang="zh-CN" sz="1400">
                <a:latin typeface="Consolas" panose="020B0609020204030204" charset="0"/>
              </a:rPr>
              <a:t>&gt;&gt;&gt; x.dot(y)</a:t>
            </a:r>
          </a:p>
          <a:p>
            <a:pPr marL="1905" indent="-344805" defTabSz="914400">
              <a:lnSpc>
                <a:spcPct val="100000"/>
              </a:lnSpc>
              <a:spcBef>
                <a:spcPts val="0"/>
              </a:spcBef>
              <a:buSzPct val="90000"/>
              <a:buFont typeface="Wingdings" panose="05000000000000000000" pitchFamily="2" charset="2"/>
              <a:buNone/>
            </a:pPr>
            <a:r>
              <a:rPr lang="en-US" altLang="zh-CN" sz="1400">
                <a:solidFill>
                  <a:srgbClr val="00B0F0"/>
                </a:solidFill>
                <a:latin typeface="Consolas" panose="020B0609020204030204" charset="0"/>
              </a:rPr>
              <a:t>56</a:t>
            </a:r>
          </a:p>
          <a:p>
            <a:pPr marL="1905" indent="-344805" defTabSz="914400">
              <a:lnSpc>
                <a:spcPct val="100000"/>
              </a:lnSpc>
              <a:spcBef>
                <a:spcPts val="0"/>
              </a:spcBef>
              <a:buSzPct val="90000"/>
              <a:buFont typeface="Wingdings" panose="05000000000000000000" pitchFamily="2" charset="2"/>
              <a:buNone/>
            </a:pPr>
            <a:r>
              <a:rPr lang="en-US" altLang="zh-CN" sz="1400">
                <a:latin typeface="Consolas" panose="020B0609020204030204" charset="0"/>
              </a:rPr>
              <a:t>&gt;&gt;&gt; x.append(7)</a:t>
            </a:r>
          </a:p>
          <a:p>
            <a:pPr marL="1905" indent="-344805" defTabSz="914400">
              <a:lnSpc>
                <a:spcPct val="100000"/>
              </a:lnSpc>
              <a:spcBef>
                <a:spcPts val="0"/>
              </a:spcBef>
              <a:buSzPct val="90000"/>
              <a:buFont typeface="Wingdings" panose="05000000000000000000" pitchFamily="2" charset="2"/>
              <a:buNone/>
            </a:pPr>
            <a:r>
              <a:rPr lang="en-US" altLang="zh-CN" sz="1400">
                <a:latin typeface="Consolas" panose="020B0609020204030204" charset="0"/>
              </a:rPr>
              <a:t>&gt;&gt;&gt; x</a:t>
            </a:r>
          </a:p>
          <a:p>
            <a:pPr marL="1905" indent="-344805" defTabSz="914400">
              <a:lnSpc>
                <a:spcPct val="100000"/>
              </a:lnSpc>
              <a:spcBef>
                <a:spcPts val="0"/>
              </a:spcBef>
              <a:buSzPct val="90000"/>
              <a:buFont typeface="Wingdings" panose="05000000000000000000" pitchFamily="2" charset="2"/>
              <a:buNone/>
            </a:pPr>
            <a:r>
              <a:rPr lang="en-US" altLang="zh-CN" sz="1400">
                <a:solidFill>
                  <a:srgbClr val="00B0F0"/>
                </a:solidFill>
                <a:latin typeface="Consolas" panose="020B0609020204030204" charset="0"/>
              </a:rPr>
              <a:t>[1, 2, 3, 4, 5, 6, 7]</a:t>
            </a:r>
          </a:p>
          <a:p>
            <a:pPr marL="1905" indent="-344805" defTabSz="914400">
              <a:lnSpc>
                <a:spcPct val="100000"/>
              </a:lnSpc>
              <a:spcBef>
                <a:spcPts val="0"/>
              </a:spcBef>
              <a:buSzPct val="90000"/>
              <a:buFont typeface="Wingdings" panose="05000000000000000000" pitchFamily="2" charset="2"/>
              <a:buNone/>
            </a:pPr>
            <a:r>
              <a:rPr lang="en-US" altLang="zh-CN" sz="1400">
                <a:latin typeface="Consolas" panose="020B0609020204030204" charset="0"/>
              </a:rPr>
              <a:t>&gt;&gt;&gt; x.dot(y)</a:t>
            </a:r>
          </a:p>
          <a:p>
            <a:pPr marL="1905" indent="-344805" defTabSz="914400">
              <a:lnSpc>
                <a:spcPct val="100000"/>
              </a:lnSpc>
              <a:spcBef>
                <a:spcPts val="0"/>
              </a:spcBef>
              <a:buSzPct val="90000"/>
              <a:buFont typeface="Wingdings" panose="05000000000000000000" pitchFamily="2" charset="2"/>
              <a:buNone/>
            </a:pPr>
            <a:r>
              <a:rPr lang="en-US" altLang="zh-CN" sz="1400">
                <a:solidFill>
                  <a:srgbClr val="00B0F0"/>
                </a:solidFill>
                <a:latin typeface="Consolas" panose="020B0609020204030204" charset="0"/>
              </a:rPr>
              <a:t>The size must be equal.</a:t>
            </a:r>
          </a:p>
          <a:p>
            <a:pPr marL="1905" indent="-344805" defTabSz="914400">
              <a:lnSpc>
                <a:spcPct val="100000"/>
              </a:lnSpc>
              <a:spcBef>
                <a:spcPts val="0"/>
              </a:spcBef>
              <a:buSzPct val="90000"/>
              <a:buFont typeface="Wingdings" panose="05000000000000000000" pitchFamily="2" charset="2"/>
              <a:buNone/>
            </a:pPr>
            <a:r>
              <a:rPr lang="en-US" altLang="zh-CN" sz="1400">
                <a:latin typeface="Consolas" panose="020B0609020204030204" charset="0"/>
              </a:rPr>
              <a:t>&gt;&gt;&gt; x[9] = 8</a:t>
            </a:r>
          </a:p>
          <a:p>
            <a:pPr marL="1905" indent="-344805" defTabSz="914400">
              <a:lnSpc>
                <a:spcPct val="100000"/>
              </a:lnSpc>
              <a:spcBef>
                <a:spcPts val="0"/>
              </a:spcBef>
              <a:buSzPct val="90000"/>
              <a:buFont typeface="Wingdings" panose="05000000000000000000" pitchFamily="2" charset="2"/>
              <a:buNone/>
            </a:pPr>
            <a:r>
              <a:rPr lang="en-US" altLang="zh-CN" sz="1400">
                <a:solidFill>
                  <a:srgbClr val="00B0F0"/>
                </a:solidFill>
                <a:latin typeface="Consolas" panose="020B0609020204030204" charset="0"/>
              </a:rPr>
              <a:t>Index type error or out of range</a:t>
            </a:r>
            <a:endParaRPr lang="en-US" altLang="zh-CN" sz="1400"/>
          </a:p>
        </p:txBody>
      </p:sp>
      <p:sp>
        <p:nvSpPr>
          <p:cNvPr id="75779" name="Slide Number Placeholder 1"/>
          <p:cNvSpPr>
            <a:spLocks noGrp="1"/>
          </p:cNvSpPr>
          <p:nvPr>
            <p:ph type="sldNum" sz="quarter" idx="12"/>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t>52</a:t>
            </a:fld>
            <a:endParaRPr lang="zh-CN" altLang="en-US" sz="1050" dirty="0">
              <a:latin typeface="Arial" panose="020B0604020202020204" pitchFamily="34" charset="0"/>
              <a:ea typeface="宋体" panose="02010600030101010101" pitchFamily="2" charset="-122"/>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970" y="10956"/>
            <a:ext cx="9116695" cy="900746"/>
          </a:xfrm>
        </p:spPr>
        <p:txBody>
          <a:bodyPr/>
          <a:lstStyle/>
          <a:p>
            <a:pPr fontAlgn="base"/>
            <a:r>
              <a:rPr lang="en-US" altLang="zh-CN" strike="noStrike" noProof="1">
                <a:effectLst>
                  <a:outerShdw blurRad="38100" dist="38100" dir="2700000">
                    <a:srgbClr val="C0C0C0"/>
                  </a:outerShdw>
                </a:effectLst>
                <a:sym typeface="+mn-ea"/>
              </a:rPr>
              <a:t>6.4.2  </a:t>
            </a:r>
            <a:r>
              <a:rPr lang="zh-CN" altLang="en-US" strike="noStrike" noProof="1">
                <a:effectLst>
                  <a:outerShdw blurRad="38100" dist="38100" dir="2700000">
                    <a:srgbClr val="C0C0C0"/>
                  </a:outerShdw>
                </a:effectLst>
                <a:sym typeface="+mn-ea"/>
              </a:rPr>
              <a:t>案例精选</a:t>
            </a:r>
            <a:endParaRPr lang="zh-CN" altLang="en-US" strike="noStrike" noProof="1"/>
          </a:p>
        </p:txBody>
      </p:sp>
      <p:sp>
        <p:nvSpPr>
          <p:cNvPr id="76802" name="内容占位符 2"/>
          <p:cNvSpPr>
            <a:spLocks noGrp="1"/>
          </p:cNvSpPr>
          <p:nvPr>
            <p:ph idx="1"/>
          </p:nvPr>
        </p:nvSpPr>
        <p:spPr/>
        <p:txBody>
          <a:bodyPr anchor="t"/>
          <a:lstStyle/>
          <a:p>
            <a:pPr marL="0" indent="0" defTabSz="914400">
              <a:spcBef>
                <a:spcPts val="0"/>
              </a:spcBef>
              <a:buSzPct val="90000"/>
              <a:buFont typeface="Wingdings" panose="05000000000000000000" pitchFamily="2" charset="2"/>
              <a:buNone/>
            </a:pPr>
            <a:r>
              <a:rPr lang="zh-CN" altLang="en-US" sz="1400">
                <a:latin typeface="Consolas" panose="020B0609020204030204" charset="0"/>
              </a:rPr>
              <a:t>&gt;&gt;&gt; x / 2</a:t>
            </a:r>
          </a:p>
          <a:p>
            <a:pPr marL="0" indent="0" defTabSz="914400">
              <a:spcBef>
                <a:spcPts val="0"/>
              </a:spcBef>
              <a:buSzPct val="90000"/>
              <a:buFont typeface="Wingdings" panose="05000000000000000000" pitchFamily="2" charset="2"/>
              <a:buNone/>
            </a:pPr>
            <a:r>
              <a:rPr lang="zh-CN" altLang="en-US" sz="1400">
                <a:solidFill>
                  <a:srgbClr val="00B0F0"/>
                </a:solidFill>
                <a:latin typeface="Consolas" panose="020B0609020204030204" charset="0"/>
              </a:rPr>
              <a:t>[0.5, 1.0, 1.5, 2.0, 2.5, 3.0, 3.5]</a:t>
            </a:r>
          </a:p>
          <a:p>
            <a:pPr marL="0" indent="0" defTabSz="914400">
              <a:spcBef>
                <a:spcPts val="0"/>
              </a:spcBef>
              <a:buSzPct val="90000"/>
              <a:buFont typeface="Wingdings" panose="05000000000000000000" pitchFamily="2" charset="2"/>
              <a:buNone/>
            </a:pPr>
            <a:r>
              <a:rPr lang="zh-CN" altLang="en-US" sz="1400">
                <a:latin typeface="Consolas" panose="020B0609020204030204" charset="0"/>
              </a:rPr>
              <a:t>&gt;&gt;&gt; x // 2</a:t>
            </a:r>
          </a:p>
          <a:p>
            <a:pPr marL="0" indent="0" defTabSz="914400">
              <a:spcBef>
                <a:spcPts val="0"/>
              </a:spcBef>
              <a:buSzPct val="90000"/>
              <a:buFont typeface="Wingdings" panose="05000000000000000000" pitchFamily="2" charset="2"/>
              <a:buNone/>
            </a:pPr>
            <a:r>
              <a:rPr lang="zh-CN" altLang="en-US" sz="1400">
                <a:solidFill>
                  <a:srgbClr val="00B0F0"/>
                </a:solidFill>
                <a:latin typeface="Consolas" panose="020B0609020204030204" charset="0"/>
              </a:rPr>
              <a:t>[0, 1, 1, 2, 2, 3, 3]</a:t>
            </a:r>
          </a:p>
          <a:p>
            <a:pPr marL="0" indent="0" defTabSz="914400">
              <a:spcBef>
                <a:spcPts val="0"/>
              </a:spcBef>
              <a:buSzPct val="90000"/>
              <a:buFont typeface="Wingdings" panose="05000000000000000000" pitchFamily="2" charset="2"/>
              <a:buNone/>
            </a:pPr>
            <a:r>
              <a:rPr lang="zh-CN" altLang="en-US" sz="1400">
                <a:latin typeface="Consolas" panose="020B0609020204030204" charset="0"/>
              </a:rPr>
              <a:t>&gt;&gt;&gt; x % 3</a:t>
            </a:r>
          </a:p>
          <a:p>
            <a:pPr marL="0" indent="0" defTabSz="914400">
              <a:spcBef>
                <a:spcPts val="0"/>
              </a:spcBef>
              <a:buSzPct val="90000"/>
              <a:buFont typeface="Wingdings" panose="05000000000000000000" pitchFamily="2" charset="2"/>
              <a:buNone/>
            </a:pPr>
            <a:r>
              <a:rPr lang="zh-CN" altLang="en-US" sz="1400">
                <a:solidFill>
                  <a:srgbClr val="00B0F0"/>
                </a:solidFill>
                <a:latin typeface="Consolas" panose="020B0609020204030204" charset="0"/>
              </a:rPr>
              <a:t>[1, 2, 0, 1, 2, 0, 1]</a:t>
            </a:r>
          </a:p>
          <a:p>
            <a:pPr marL="0" indent="0" defTabSz="914400">
              <a:spcBef>
                <a:spcPts val="0"/>
              </a:spcBef>
              <a:buSzPct val="90000"/>
              <a:buFont typeface="Wingdings" panose="05000000000000000000" pitchFamily="2" charset="2"/>
              <a:buNone/>
            </a:pPr>
            <a:r>
              <a:rPr lang="zh-CN" altLang="en-US" sz="1400">
                <a:latin typeface="Consolas" panose="020B0609020204030204" charset="0"/>
              </a:rPr>
              <a:t>&gt;&gt;&gt; x[2]</a:t>
            </a:r>
          </a:p>
          <a:p>
            <a:pPr marL="0" indent="0" defTabSz="914400">
              <a:spcBef>
                <a:spcPts val="0"/>
              </a:spcBef>
              <a:buSzPct val="90000"/>
              <a:buFont typeface="Wingdings" panose="05000000000000000000" pitchFamily="2" charset="2"/>
              <a:buNone/>
            </a:pPr>
            <a:r>
              <a:rPr lang="zh-CN" altLang="en-US" sz="1400">
                <a:solidFill>
                  <a:srgbClr val="00B0F0"/>
                </a:solidFill>
                <a:latin typeface="Consolas" panose="020B0609020204030204" charset="0"/>
              </a:rPr>
              <a:t>3</a:t>
            </a:r>
          </a:p>
          <a:p>
            <a:pPr marL="0" indent="0" defTabSz="914400">
              <a:spcBef>
                <a:spcPts val="0"/>
              </a:spcBef>
              <a:buSzPct val="90000"/>
              <a:buFont typeface="Wingdings" panose="05000000000000000000" pitchFamily="2" charset="2"/>
              <a:buNone/>
            </a:pPr>
            <a:r>
              <a:rPr lang="zh-CN" altLang="en-US" sz="1400">
                <a:latin typeface="Consolas" panose="020B0609020204030204" charset="0"/>
              </a:rPr>
              <a:t>&gt;&gt;&gt; 'a' in x</a:t>
            </a:r>
          </a:p>
          <a:p>
            <a:pPr marL="0" indent="0" defTabSz="914400">
              <a:spcBef>
                <a:spcPts val="0"/>
              </a:spcBef>
              <a:buSzPct val="90000"/>
              <a:buFont typeface="Wingdings" panose="05000000000000000000" pitchFamily="2" charset="2"/>
              <a:buNone/>
            </a:pPr>
            <a:r>
              <a:rPr lang="zh-CN" altLang="en-US" sz="1400">
                <a:solidFill>
                  <a:srgbClr val="00B0F0"/>
                </a:solidFill>
                <a:latin typeface="Consolas" panose="020B0609020204030204" charset="0"/>
              </a:rPr>
              <a:t>False</a:t>
            </a:r>
          </a:p>
          <a:p>
            <a:pPr marL="0" indent="0" defTabSz="914400">
              <a:spcBef>
                <a:spcPts val="0"/>
              </a:spcBef>
              <a:buSzPct val="90000"/>
              <a:buFont typeface="Wingdings" panose="05000000000000000000" pitchFamily="2" charset="2"/>
              <a:buNone/>
            </a:pPr>
            <a:r>
              <a:rPr lang="zh-CN" altLang="en-US" sz="1400">
                <a:latin typeface="Consolas" panose="020B0609020204030204" charset="0"/>
              </a:rPr>
              <a:t>&gt;&gt;&gt; 3 in x</a:t>
            </a:r>
          </a:p>
          <a:p>
            <a:pPr marL="0" indent="0" defTabSz="914400">
              <a:spcBef>
                <a:spcPts val="0"/>
              </a:spcBef>
              <a:buSzPct val="90000"/>
              <a:buFont typeface="Wingdings" panose="05000000000000000000" pitchFamily="2" charset="2"/>
              <a:buNone/>
            </a:pPr>
            <a:r>
              <a:rPr lang="zh-CN" altLang="en-US" sz="1400">
                <a:solidFill>
                  <a:srgbClr val="00B0F0"/>
                </a:solidFill>
                <a:latin typeface="Consolas" panose="020B0609020204030204" charset="0"/>
              </a:rPr>
              <a:t>True</a:t>
            </a:r>
          </a:p>
          <a:p>
            <a:pPr marL="0" indent="0" defTabSz="914400">
              <a:spcBef>
                <a:spcPts val="0"/>
              </a:spcBef>
              <a:buSzPct val="90000"/>
              <a:buFont typeface="Wingdings" panose="05000000000000000000" pitchFamily="2" charset="2"/>
              <a:buNone/>
            </a:pPr>
            <a:r>
              <a:rPr lang="zh-CN" altLang="en-US" sz="1400">
                <a:latin typeface="Consolas" panose="020B0609020204030204" charset="0"/>
              </a:rPr>
              <a:t>&gt;&gt;&gt; x &lt; y</a:t>
            </a:r>
          </a:p>
          <a:p>
            <a:pPr marL="0" indent="0" defTabSz="914400">
              <a:spcBef>
                <a:spcPts val="0"/>
              </a:spcBef>
              <a:buSzPct val="90000"/>
              <a:buFont typeface="Wingdings" panose="05000000000000000000" pitchFamily="2" charset="2"/>
              <a:buNone/>
            </a:pPr>
            <a:r>
              <a:rPr lang="zh-CN" altLang="en-US" sz="1400">
                <a:solidFill>
                  <a:srgbClr val="00B0F0"/>
                </a:solidFill>
                <a:latin typeface="Consolas" panose="020B0609020204030204" charset="0"/>
              </a:rPr>
              <a:t>True</a:t>
            </a:r>
          </a:p>
          <a:p>
            <a:pPr marL="0" indent="0" defTabSz="914400">
              <a:spcBef>
                <a:spcPts val="0"/>
              </a:spcBef>
              <a:buSzPct val="90000"/>
              <a:buFont typeface="Wingdings" panose="05000000000000000000" pitchFamily="2" charset="2"/>
              <a:buNone/>
            </a:pPr>
            <a:r>
              <a:rPr lang="zh-CN" altLang="en-US" sz="1400">
                <a:latin typeface="Consolas" panose="020B0609020204030204" charset="0"/>
              </a:rPr>
              <a:t>&gt;&gt;&gt; x = MyArray(1, 2, 3, 4, 5, 6)</a:t>
            </a:r>
          </a:p>
          <a:p>
            <a:pPr marL="0" indent="0" defTabSz="914400">
              <a:spcBef>
                <a:spcPts val="0"/>
              </a:spcBef>
              <a:buSzPct val="90000"/>
              <a:buFont typeface="Wingdings" panose="05000000000000000000" pitchFamily="2" charset="2"/>
              <a:buNone/>
            </a:pPr>
            <a:r>
              <a:rPr lang="zh-CN" altLang="en-US" sz="1400">
                <a:latin typeface="Consolas" panose="020B0609020204030204" charset="0"/>
              </a:rPr>
              <a:t>&gt;&gt;&gt; x + y</a:t>
            </a:r>
          </a:p>
          <a:p>
            <a:pPr marL="0" indent="0" defTabSz="914400">
              <a:spcBef>
                <a:spcPts val="0"/>
              </a:spcBef>
              <a:buSzPct val="90000"/>
              <a:buFont typeface="Wingdings" panose="05000000000000000000" pitchFamily="2" charset="2"/>
              <a:buNone/>
            </a:pPr>
            <a:r>
              <a:rPr lang="zh-CN" altLang="en-US" sz="1400">
                <a:solidFill>
                  <a:srgbClr val="00B0F0"/>
                </a:solidFill>
                <a:latin typeface="Consolas" panose="020B0609020204030204" charset="0"/>
              </a:rPr>
              <a:t>[7, 7, 7, 7, 7, 7]</a:t>
            </a:r>
          </a:p>
        </p:txBody>
      </p:sp>
      <p:sp>
        <p:nvSpPr>
          <p:cNvPr id="76803" name="Slide Number Placeholder 2"/>
          <p:cNvSpPr>
            <a:spLocks noGrp="1"/>
          </p:cNvSpPr>
          <p:nvPr>
            <p:ph type="sldNum" sz="quarter" idx="12"/>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t>53</a:t>
            </a:fld>
            <a:endParaRPr lang="zh-CN" altLang="en-US" sz="1050" dirty="0">
              <a:latin typeface="Arial" panose="020B0604020202020204" pitchFamily="34" charset="0"/>
              <a:ea typeface="宋体" panose="02010600030101010101" pitchFamily="2" charset="-122"/>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effectLst>
                  <a:outerShdw blurRad="38100" dist="38100" dir="2700000">
                    <a:srgbClr val="C0C0C0"/>
                  </a:outerShdw>
                </a:effectLst>
                <a:sym typeface="+mn-ea"/>
              </a:rPr>
              <a:t>6.4.2  </a:t>
            </a:r>
            <a:r>
              <a:rPr lang="zh-CN" altLang="en-US">
                <a:effectLst>
                  <a:outerShdw blurRad="38100" dist="38100" dir="2700000">
                    <a:srgbClr val="C0C0C0"/>
                  </a:outerShdw>
                </a:effectLst>
                <a:sym typeface="+mn-ea"/>
              </a:rPr>
              <a:t>案例精选</a:t>
            </a:r>
            <a:endParaRPr lang="en-US"/>
          </a:p>
        </p:txBody>
      </p:sp>
      <p:sp>
        <p:nvSpPr>
          <p:cNvPr id="3" name="Content Placeholder 2"/>
          <p:cNvSpPr>
            <a:spLocks noGrp="1"/>
          </p:cNvSpPr>
          <p:nvPr>
            <p:ph idx="1"/>
          </p:nvPr>
        </p:nvSpPr>
        <p:spPr/>
        <p:txBody>
          <a:bodyPr/>
          <a:lstStyle/>
          <a:p>
            <a:pPr>
              <a:lnSpc>
                <a:spcPct val="150000"/>
              </a:lnSpc>
              <a:spcBef>
                <a:spcPts val="0"/>
              </a:spcBef>
            </a:pPr>
            <a:r>
              <a:rPr lang="en-US" sz="1800" b="1"/>
              <a:t>例6-2</a:t>
            </a:r>
            <a:r>
              <a:rPr lang="en-US" sz="1800"/>
              <a:t>   自定义支持关键字with的类。如果自定义类中实现了特殊方法__enter__()和__exit__()，那么该类的对象就可以像内置函数open()返回的文件对象一样支持with关键字来实现资源的自动管理。</a:t>
            </a:r>
            <a:endParaRPr lang="en-US" sz="1600"/>
          </a:p>
          <a:p>
            <a:pPr marL="0" indent="0">
              <a:spcBef>
                <a:spcPts val="0"/>
              </a:spcBef>
              <a:buNone/>
            </a:pPr>
            <a:endParaRPr lang="en-US" sz="1600"/>
          </a:p>
        </p:txBody>
      </p:sp>
      <p:sp>
        <p:nvSpPr>
          <p:cNvPr id="4" name="Slide Number Placeholder 3"/>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t>54</a:t>
            </a:fld>
            <a:endParaRPr lang="zh-CN" altLang="en-US" strike="noStrike" noProof="1"/>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effectLst>
                  <a:outerShdw blurRad="38100" dist="38100" dir="2700000">
                    <a:srgbClr val="C0C0C0"/>
                  </a:outerShdw>
                </a:effectLst>
                <a:sym typeface="+mn-ea"/>
              </a:rPr>
              <a:t>6.4.2  </a:t>
            </a:r>
            <a:r>
              <a:rPr lang="zh-CN" altLang="en-US">
                <a:effectLst>
                  <a:outerShdw blurRad="38100" dist="38100" dir="2700000">
                    <a:srgbClr val="C0C0C0"/>
                  </a:outerShdw>
                </a:effectLst>
                <a:sym typeface="+mn-ea"/>
              </a:rPr>
              <a:t>案例精选</a:t>
            </a:r>
            <a:endParaRPr lang="en-US"/>
          </a:p>
        </p:txBody>
      </p:sp>
      <p:sp>
        <p:nvSpPr>
          <p:cNvPr id="3" name="Content Placeholder 2"/>
          <p:cNvSpPr>
            <a:spLocks noGrp="1"/>
          </p:cNvSpPr>
          <p:nvPr>
            <p:ph idx="1"/>
          </p:nvPr>
        </p:nvSpPr>
        <p:spPr/>
        <p:txBody>
          <a:bodyPr/>
          <a:lstStyle/>
          <a:p>
            <a:pPr marL="0" indent="0">
              <a:spcBef>
                <a:spcPts val="0"/>
              </a:spcBef>
              <a:buNone/>
            </a:pPr>
            <a:r>
              <a:rPr lang="en-US" sz="1600">
                <a:latin typeface="Consolas" panose="020B0609020204030204" charset="0"/>
                <a:cs typeface="Consolas" panose="020B0609020204030204" charset="0"/>
                <a:sym typeface="+mn-ea"/>
              </a:rPr>
              <a:t>class myOpen:</a:t>
            </a:r>
            <a:endParaRPr lang="en-US" sz="1600">
              <a:latin typeface="Consolas" panose="020B0609020204030204" charset="0"/>
              <a:cs typeface="Consolas" panose="020B0609020204030204" charset="0"/>
            </a:endParaRPr>
          </a:p>
          <a:p>
            <a:pPr marL="0" indent="0">
              <a:spcBef>
                <a:spcPts val="0"/>
              </a:spcBef>
              <a:buNone/>
            </a:pPr>
            <a:r>
              <a:rPr lang="en-US" sz="1600">
                <a:latin typeface="Consolas" panose="020B0609020204030204" charset="0"/>
                <a:cs typeface="Consolas" panose="020B0609020204030204" charset="0"/>
                <a:sym typeface="+mn-ea"/>
              </a:rPr>
              <a:t>    def __init__(self, fileName, mode='r'):</a:t>
            </a:r>
            <a:endParaRPr lang="en-US" sz="1600">
              <a:latin typeface="Consolas" panose="020B0609020204030204" charset="0"/>
              <a:cs typeface="Consolas" panose="020B0609020204030204" charset="0"/>
            </a:endParaRPr>
          </a:p>
          <a:p>
            <a:pPr marL="0" indent="0">
              <a:spcBef>
                <a:spcPts val="0"/>
              </a:spcBef>
              <a:buNone/>
            </a:pPr>
            <a:r>
              <a:rPr lang="en-US" sz="1600">
                <a:latin typeface="Consolas" panose="020B0609020204030204" charset="0"/>
                <a:cs typeface="Consolas" panose="020B0609020204030204" charset="0"/>
                <a:sym typeface="+mn-ea"/>
              </a:rPr>
              <a:t>        self.fp = open(fileName, mode)</a:t>
            </a:r>
            <a:endParaRPr lang="en-US" sz="1600">
              <a:latin typeface="Consolas" panose="020B0609020204030204" charset="0"/>
              <a:cs typeface="Consolas" panose="020B0609020204030204" charset="0"/>
            </a:endParaRPr>
          </a:p>
          <a:p>
            <a:pPr marL="0" indent="0">
              <a:spcBef>
                <a:spcPts val="0"/>
              </a:spcBef>
              <a:buNone/>
            </a:pPr>
            <a:endParaRPr lang="en-US" sz="1600">
              <a:latin typeface="Consolas" panose="020B0609020204030204" charset="0"/>
              <a:cs typeface="Consolas" panose="020B0609020204030204" charset="0"/>
            </a:endParaRPr>
          </a:p>
          <a:p>
            <a:pPr marL="0" indent="0">
              <a:spcBef>
                <a:spcPts val="0"/>
              </a:spcBef>
              <a:buNone/>
            </a:pPr>
            <a:r>
              <a:rPr lang="en-US" sz="1600">
                <a:latin typeface="Consolas" panose="020B0609020204030204" charset="0"/>
                <a:cs typeface="Consolas" panose="020B0609020204030204" charset="0"/>
                <a:sym typeface="+mn-ea"/>
              </a:rPr>
              <a:t>    def __enter__(self):</a:t>
            </a:r>
            <a:endParaRPr lang="en-US" sz="1600">
              <a:latin typeface="Consolas" panose="020B0609020204030204" charset="0"/>
              <a:cs typeface="Consolas" panose="020B0609020204030204" charset="0"/>
            </a:endParaRPr>
          </a:p>
          <a:p>
            <a:pPr marL="0" indent="0">
              <a:spcBef>
                <a:spcPts val="0"/>
              </a:spcBef>
              <a:buNone/>
            </a:pPr>
            <a:r>
              <a:rPr lang="en-US" sz="1600">
                <a:latin typeface="Consolas" panose="020B0609020204030204" charset="0"/>
                <a:cs typeface="Consolas" panose="020B0609020204030204" charset="0"/>
                <a:sym typeface="+mn-ea"/>
              </a:rPr>
              <a:t>        return self.fp</a:t>
            </a:r>
            <a:endParaRPr lang="en-US" sz="1600">
              <a:latin typeface="Consolas" panose="020B0609020204030204" charset="0"/>
              <a:cs typeface="Consolas" panose="020B0609020204030204" charset="0"/>
            </a:endParaRPr>
          </a:p>
          <a:p>
            <a:pPr marL="0" indent="0">
              <a:spcBef>
                <a:spcPts val="0"/>
              </a:spcBef>
              <a:buNone/>
            </a:pPr>
            <a:endParaRPr lang="en-US" sz="1600">
              <a:latin typeface="Consolas" panose="020B0609020204030204" charset="0"/>
              <a:cs typeface="Consolas" panose="020B0609020204030204" charset="0"/>
            </a:endParaRPr>
          </a:p>
          <a:p>
            <a:pPr marL="0" indent="0">
              <a:spcBef>
                <a:spcPts val="0"/>
              </a:spcBef>
              <a:buNone/>
            </a:pPr>
            <a:r>
              <a:rPr lang="en-US" sz="1600">
                <a:latin typeface="Consolas" panose="020B0609020204030204" charset="0"/>
                <a:cs typeface="Consolas" panose="020B0609020204030204" charset="0"/>
                <a:sym typeface="+mn-ea"/>
              </a:rPr>
              <a:t>    def __exit__(self, exceptionType, exceptionVal, trace):</a:t>
            </a:r>
            <a:endParaRPr lang="en-US" sz="1600">
              <a:latin typeface="Consolas" panose="020B0609020204030204" charset="0"/>
              <a:cs typeface="Consolas" panose="020B0609020204030204" charset="0"/>
            </a:endParaRPr>
          </a:p>
          <a:p>
            <a:pPr marL="0" indent="0">
              <a:spcBef>
                <a:spcPts val="0"/>
              </a:spcBef>
              <a:buNone/>
            </a:pPr>
            <a:r>
              <a:rPr lang="en-US" sz="1600">
                <a:latin typeface="Consolas" panose="020B0609020204030204" charset="0"/>
                <a:cs typeface="Consolas" panose="020B0609020204030204" charset="0"/>
                <a:sym typeface="+mn-ea"/>
              </a:rPr>
              <a:t>        self.fp.close()</a:t>
            </a:r>
            <a:endParaRPr lang="en-US" sz="1600">
              <a:latin typeface="Consolas" panose="020B0609020204030204" charset="0"/>
              <a:cs typeface="Consolas" panose="020B0609020204030204" charset="0"/>
            </a:endParaRPr>
          </a:p>
          <a:p>
            <a:pPr marL="0" indent="0">
              <a:spcBef>
                <a:spcPts val="0"/>
              </a:spcBef>
              <a:buNone/>
            </a:pPr>
            <a:endParaRPr lang="en-US" sz="1600">
              <a:latin typeface="Consolas" panose="020B0609020204030204" charset="0"/>
              <a:cs typeface="Consolas" panose="020B0609020204030204" charset="0"/>
            </a:endParaRPr>
          </a:p>
          <a:p>
            <a:pPr marL="0" indent="0">
              <a:spcBef>
                <a:spcPts val="0"/>
              </a:spcBef>
              <a:buNone/>
            </a:pPr>
            <a:r>
              <a:rPr lang="en-US" sz="1600">
                <a:latin typeface="Consolas" panose="020B0609020204030204" charset="0"/>
                <a:cs typeface="Consolas" panose="020B0609020204030204" charset="0"/>
                <a:sym typeface="+mn-ea"/>
              </a:rPr>
              <a:t>with myOpen('test.txt') as fp:</a:t>
            </a:r>
          </a:p>
          <a:p>
            <a:pPr marL="0" indent="0">
              <a:spcBef>
                <a:spcPts val="0"/>
              </a:spcBef>
              <a:buNone/>
            </a:pPr>
            <a:r>
              <a:rPr lang="en-US" sz="1600">
                <a:latin typeface="Consolas" panose="020B0609020204030204" charset="0"/>
                <a:cs typeface="Consolas" panose="020B0609020204030204" charset="0"/>
                <a:sym typeface="+mn-ea"/>
              </a:rPr>
              <a:t>    print(fp.read())</a:t>
            </a:r>
            <a:endParaRPr lang="en-US" sz="1600">
              <a:latin typeface="Consolas" panose="020B0609020204030204" charset="0"/>
              <a:cs typeface="Consolas" panose="020B0609020204030204" charset="0"/>
            </a:endParaRPr>
          </a:p>
          <a:p>
            <a:pPr marL="0" indent="0">
              <a:buNone/>
            </a:pPr>
            <a:endParaRPr lang="en-US" sz="1600">
              <a:latin typeface="Consolas" panose="020B0609020204030204" charset="0"/>
              <a:cs typeface="Consolas" panose="020B0609020204030204" charset="0"/>
            </a:endParaRPr>
          </a:p>
        </p:txBody>
      </p:sp>
      <p:sp>
        <p:nvSpPr>
          <p:cNvPr id="4" name="Slide Number Placeholder 3"/>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t>55</a:t>
            </a:fld>
            <a:endParaRPr lang="zh-CN" altLang="en-US" strike="noStrike" noProof="1"/>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effectLst>
                  <a:outerShdw blurRad="38100" dist="38100" dir="2700000">
                    <a:srgbClr val="C0C0C0"/>
                  </a:outerShdw>
                </a:effectLst>
                <a:sym typeface="+mn-ea"/>
              </a:rPr>
              <a:t>6.4.2  </a:t>
            </a:r>
            <a:r>
              <a:rPr lang="zh-CN" altLang="en-US">
                <a:effectLst>
                  <a:outerShdw blurRad="38100" dist="38100" dir="2700000">
                    <a:srgbClr val="C0C0C0"/>
                  </a:outerShdw>
                </a:effectLst>
                <a:sym typeface="+mn-ea"/>
              </a:rPr>
              <a:t>案例精选</a:t>
            </a:r>
            <a:endParaRPr lang="en-US"/>
          </a:p>
        </p:txBody>
      </p:sp>
      <p:sp>
        <p:nvSpPr>
          <p:cNvPr id="3" name="Content Placeholder 2"/>
          <p:cNvSpPr>
            <a:spLocks noGrp="1"/>
          </p:cNvSpPr>
          <p:nvPr>
            <p:ph idx="1"/>
          </p:nvPr>
        </p:nvSpPr>
        <p:spPr/>
        <p:txBody>
          <a:bodyPr/>
          <a:lstStyle/>
          <a:p>
            <a:r>
              <a:rPr lang="en-US" sz="1800" b="1"/>
              <a:t>例6-3</a:t>
            </a:r>
            <a:r>
              <a:rPr lang="en-US" sz="1800"/>
              <a:t>  为自定义类实现关系运算符支持默认排序。</a:t>
            </a:r>
          </a:p>
          <a:p>
            <a:pPr marL="0" indent="0">
              <a:buNone/>
            </a:pPr>
            <a:endParaRPr lang="en-US" sz="1600">
              <a:latin typeface="Consolas" panose="020B0609020204030204" charset="0"/>
              <a:cs typeface="Consolas" panose="020B0609020204030204" charset="0"/>
              <a:sym typeface="+mn-ea"/>
            </a:endParaRPr>
          </a:p>
          <a:p>
            <a:pPr marL="0" indent="0">
              <a:buNone/>
            </a:pPr>
            <a:r>
              <a:rPr lang="en-US" sz="1600">
                <a:latin typeface="Consolas" panose="020B0609020204030204" charset="0"/>
                <a:cs typeface="Consolas" panose="020B0609020204030204" charset="0"/>
                <a:sym typeface="+mn-ea"/>
              </a:rPr>
              <a:t>from random import randrange, shuffle</a:t>
            </a:r>
            <a:endParaRPr lang="en-US" sz="1600">
              <a:latin typeface="Consolas" panose="020B0609020204030204" charset="0"/>
              <a:cs typeface="Consolas" panose="020B0609020204030204" charset="0"/>
            </a:endParaRPr>
          </a:p>
        </p:txBody>
      </p:sp>
      <p:sp>
        <p:nvSpPr>
          <p:cNvPr id="4" name="Slide Number Placeholder 3"/>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t>56</a:t>
            </a:fld>
            <a:endParaRPr lang="zh-CN" altLang="en-US" strike="noStrike" noProof="1"/>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effectLst>
                  <a:outerShdw blurRad="38100" dist="38100" dir="2700000">
                    <a:srgbClr val="C0C0C0"/>
                  </a:outerShdw>
                </a:effectLst>
                <a:sym typeface="+mn-ea"/>
              </a:rPr>
              <a:t>6.4.2  </a:t>
            </a:r>
            <a:r>
              <a:rPr lang="zh-CN" altLang="en-US">
                <a:effectLst>
                  <a:outerShdw blurRad="38100" dist="38100" dir="2700000">
                    <a:srgbClr val="C0C0C0"/>
                  </a:outerShdw>
                </a:effectLst>
                <a:sym typeface="+mn-ea"/>
              </a:rPr>
              <a:t>案例精选</a:t>
            </a:r>
            <a:endParaRPr lang="en-US"/>
          </a:p>
        </p:txBody>
      </p:sp>
      <p:sp>
        <p:nvSpPr>
          <p:cNvPr id="3" name="Content Placeholder 2"/>
          <p:cNvSpPr>
            <a:spLocks noGrp="1"/>
          </p:cNvSpPr>
          <p:nvPr>
            <p:ph idx="1"/>
          </p:nvPr>
        </p:nvSpPr>
        <p:spPr>
          <a:xfrm>
            <a:off x="457200" y="1100665"/>
            <a:ext cx="8229600" cy="3395066"/>
          </a:xfrm>
        </p:spPr>
        <p:txBody>
          <a:bodyPr/>
          <a:lstStyle/>
          <a:p>
            <a:pPr marL="0" indent="0">
              <a:spcBef>
                <a:spcPts val="0"/>
              </a:spcBef>
              <a:buNone/>
            </a:pPr>
            <a:r>
              <a:rPr lang="en-US" sz="1400">
                <a:latin typeface="Consolas" panose="020B0609020204030204" charset="0"/>
                <a:cs typeface="Consolas" panose="020B0609020204030204" charset="0"/>
              </a:rPr>
              <a:t>class Country:</a:t>
            </a:r>
          </a:p>
          <a:p>
            <a:pPr marL="0" indent="0">
              <a:spcBef>
                <a:spcPts val="0"/>
              </a:spcBef>
              <a:buNone/>
            </a:pPr>
            <a:r>
              <a:rPr lang="en-US" sz="1400">
                <a:latin typeface="Consolas" panose="020B0609020204030204" charset="0"/>
                <a:cs typeface="Consolas" panose="020B0609020204030204" charset="0"/>
              </a:rPr>
              <a:t>    #构造函数，初始化对象</a:t>
            </a:r>
          </a:p>
          <a:p>
            <a:pPr marL="0" indent="0">
              <a:spcBef>
                <a:spcPts val="0"/>
              </a:spcBef>
              <a:buNone/>
            </a:pPr>
            <a:r>
              <a:rPr lang="en-US" sz="1400">
                <a:latin typeface="Consolas" panose="020B0609020204030204" charset="0"/>
                <a:cs typeface="Consolas" panose="020B0609020204030204" charset="0"/>
              </a:rPr>
              <a:t>    def __init__(self, name, area):</a:t>
            </a:r>
          </a:p>
          <a:p>
            <a:pPr marL="0" indent="0">
              <a:spcBef>
                <a:spcPts val="0"/>
              </a:spcBef>
              <a:buNone/>
            </a:pPr>
            <a:r>
              <a:rPr lang="en-US" sz="1400">
                <a:latin typeface="Consolas" panose="020B0609020204030204" charset="0"/>
                <a:cs typeface="Consolas" panose="020B0609020204030204" charset="0"/>
              </a:rPr>
              <a:t>        self.__setName(name)</a:t>
            </a:r>
          </a:p>
          <a:p>
            <a:pPr marL="0" indent="0">
              <a:spcBef>
                <a:spcPts val="0"/>
              </a:spcBef>
              <a:buNone/>
            </a:pPr>
            <a:r>
              <a:rPr lang="en-US" sz="1400">
                <a:latin typeface="Consolas" panose="020B0609020204030204" charset="0"/>
                <a:cs typeface="Consolas" panose="020B0609020204030204" charset="0"/>
              </a:rPr>
              <a:t>        self.__setArea(area)</a:t>
            </a:r>
          </a:p>
          <a:p>
            <a:pPr marL="0" indent="0">
              <a:spcBef>
                <a:spcPts val="0"/>
              </a:spcBef>
              <a:buNone/>
            </a:pPr>
            <a:r>
              <a:rPr lang="en-US" sz="1400">
                <a:latin typeface="Consolas" panose="020B0609020204030204" charset="0"/>
                <a:cs typeface="Consolas" panose="020B0609020204030204" charset="0"/>
              </a:rPr>
              <a:t>    #检查并设置国家名称</a:t>
            </a:r>
          </a:p>
          <a:p>
            <a:pPr marL="0" indent="0">
              <a:spcBef>
                <a:spcPts val="0"/>
              </a:spcBef>
              <a:buNone/>
            </a:pPr>
            <a:r>
              <a:rPr lang="en-US" sz="1400">
                <a:latin typeface="Consolas" panose="020B0609020204030204" charset="0"/>
                <a:cs typeface="Consolas" panose="020B0609020204030204" charset="0"/>
              </a:rPr>
              <a:t>    def __setName(self, name):</a:t>
            </a:r>
          </a:p>
          <a:p>
            <a:pPr marL="0" indent="0">
              <a:spcBef>
                <a:spcPts val="0"/>
              </a:spcBef>
              <a:buNone/>
            </a:pPr>
            <a:r>
              <a:rPr lang="en-US" sz="1400">
                <a:latin typeface="Consolas" panose="020B0609020204030204" charset="0"/>
                <a:cs typeface="Consolas" panose="020B0609020204030204" charset="0"/>
              </a:rPr>
              <a:t>        assert isinstance(name, str), '国家名称必须是字符串'</a:t>
            </a:r>
          </a:p>
          <a:p>
            <a:pPr marL="0" indent="0">
              <a:spcBef>
                <a:spcPts val="0"/>
              </a:spcBef>
              <a:buNone/>
            </a:pPr>
            <a:r>
              <a:rPr lang="en-US" sz="1400">
                <a:latin typeface="Consolas" panose="020B0609020204030204" charset="0"/>
                <a:cs typeface="Consolas" panose="020B0609020204030204" charset="0"/>
              </a:rPr>
              <a:t>        self.__name = name</a:t>
            </a:r>
          </a:p>
          <a:p>
            <a:pPr marL="0" indent="0">
              <a:spcBef>
                <a:spcPts val="0"/>
              </a:spcBef>
              <a:buNone/>
            </a:pPr>
            <a:r>
              <a:rPr lang="en-US" sz="1400">
                <a:latin typeface="Consolas" panose="020B0609020204030204" charset="0"/>
                <a:cs typeface="Consolas" panose="020B0609020204030204" charset="0"/>
              </a:rPr>
              <a:t>    def __setArea(self, area):</a:t>
            </a:r>
          </a:p>
          <a:p>
            <a:pPr marL="0" indent="0">
              <a:spcBef>
                <a:spcPts val="0"/>
              </a:spcBef>
              <a:buNone/>
            </a:pPr>
            <a:r>
              <a:rPr lang="en-US" sz="1400">
                <a:latin typeface="Consolas" panose="020B0609020204030204" charset="0"/>
                <a:cs typeface="Consolas" panose="020B0609020204030204" charset="0"/>
              </a:rPr>
              <a:t>        assert isinstance(area, int), '面积必须是整数'</a:t>
            </a:r>
          </a:p>
          <a:p>
            <a:pPr marL="0" indent="0">
              <a:spcBef>
                <a:spcPts val="0"/>
              </a:spcBef>
              <a:buNone/>
            </a:pPr>
            <a:r>
              <a:rPr lang="en-US" sz="1400">
                <a:latin typeface="Consolas" panose="020B0609020204030204" charset="0"/>
                <a:cs typeface="Consolas" panose="020B0609020204030204" charset="0"/>
              </a:rPr>
              <a:t>        self.__area = area</a:t>
            </a:r>
          </a:p>
          <a:p>
            <a:pPr marL="0" indent="0">
              <a:spcBef>
                <a:spcPts val="0"/>
              </a:spcBef>
              <a:buNone/>
            </a:pPr>
            <a:r>
              <a:rPr lang="en-US" sz="1400">
                <a:latin typeface="Consolas" panose="020B0609020204030204" charset="0"/>
                <a:cs typeface="Consolas" panose="020B0609020204030204" charset="0"/>
              </a:rPr>
              <a:t>    #返回国家名称</a:t>
            </a:r>
          </a:p>
          <a:p>
            <a:pPr marL="0" indent="0">
              <a:spcBef>
                <a:spcPts val="0"/>
              </a:spcBef>
              <a:buNone/>
            </a:pPr>
            <a:r>
              <a:rPr lang="en-US" sz="1400">
                <a:latin typeface="Consolas" panose="020B0609020204030204" charset="0"/>
                <a:cs typeface="Consolas" panose="020B0609020204030204" charset="0"/>
              </a:rPr>
              <a:t>    def getName(self): return self.__name</a:t>
            </a:r>
          </a:p>
          <a:p>
            <a:pPr marL="0" indent="0">
              <a:spcBef>
                <a:spcPts val="0"/>
              </a:spcBef>
              <a:buNone/>
            </a:pPr>
            <a:r>
              <a:rPr lang="en-US" sz="1400">
                <a:latin typeface="Consolas" panose="020B0609020204030204" charset="0"/>
                <a:cs typeface="Consolas" panose="020B0609020204030204" charset="0"/>
              </a:rPr>
              <a:t>    def getArea(self): return self.__area</a:t>
            </a:r>
          </a:p>
          <a:p>
            <a:pPr marL="0" indent="0">
              <a:spcBef>
                <a:spcPts val="0"/>
              </a:spcBef>
              <a:buNone/>
            </a:pPr>
            <a:r>
              <a:rPr lang="en-US" sz="1400">
                <a:latin typeface="Consolas" panose="020B0609020204030204" charset="0"/>
                <a:cs typeface="Consolas" panose="020B0609020204030204" charset="0"/>
              </a:rPr>
              <a:t>    #支持&lt;运算符</a:t>
            </a:r>
          </a:p>
          <a:p>
            <a:pPr marL="0" indent="0">
              <a:spcBef>
                <a:spcPts val="0"/>
              </a:spcBef>
              <a:buNone/>
            </a:pPr>
            <a:r>
              <a:rPr lang="en-US" sz="1400">
                <a:latin typeface="Consolas" panose="020B0609020204030204" charset="0"/>
                <a:cs typeface="Consolas" panose="020B0609020204030204" charset="0"/>
              </a:rPr>
              <a:t>    def __lt__(self, otherCountry): return self.__area &lt; otherCountry.__area</a:t>
            </a:r>
          </a:p>
          <a:p>
            <a:pPr marL="0" indent="0">
              <a:spcBef>
                <a:spcPts val="0"/>
              </a:spcBef>
              <a:buNone/>
            </a:pPr>
            <a:r>
              <a:rPr lang="en-US" sz="1400">
                <a:latin typeface="Consolas" panose="020B0609020204030204" charset="0"/>
                <a:cs typeface="Consolas" panose="020B0609020204030204" charset="0"/>
              </a:rPr>
              <a:t>    def __str__(self): return str((self.__name, self.__area))</a:t>
            </a:r>
          </a:p>
        </p:txBody>
      </p:sp>
      <p:sp>
        <p:nvSpPr>
          <p:cNvPr id="4" name="Slide Number Placeholder 3"/>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t>57</a:t>
            </a:fld>
            <a:endParaRPr lang="zh-CN" altLang="en-US" strike="noStrike" noProof="1"/>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effectLst>
                  <a:outerShdw blurRad="38100" dist="38100" dir="2700000">
                    <a:srgbClr val="C0C0C0"/>
                  </a:outerShdw>
                </a:effectLst>
                <a:sym typeface="+mn-ea"/>
              </a:rPr>
              <a:t>6.4.2  </a:t>
            </a:r>
            <a:r>
              <a:rPr lang="zh-CN" altLang="en-US">
                <a:effectLst>
                  <a:outerShdw blurRad="38100" dist="38100" dir="2700000">
                    <a:srgbClr val="C0C0C0"/>
                  </a:outerShdw>
                </a:effectLst>
                <a:sym typeface="+mn-ea"/>
              </a:rPr>
              <a:t>案例精选</a:t>
            </a:r>
            <a:endParaRPr lang="en-US"/>
          </a:p>
        </p:txBody>
      </p:sp>
      <p:sp>
        <p:nvSpPr>
          <p:cNvPr id="3" name="Content Placeholder 2"/>
          <p:cNvSpPr>
            <a:spLocks noGrp="1"/>
          </p:cNvSpPr>
          <p:nvPr>
            <p:ph idx="1"/>
          </p:nvPr>
        </p:nvSpPr>
        <p:spPr/>
        <p:txBody>
          <a:bodyPr/>
          <a:lstStyle/>
          <a:p>
            <a:pPr marL="0" indent="0">
              <a:spcBef>
                <a:spcPts val="0"/>
              </a:spcBef>
              <a:buNone/>
            </a:pPr>
            <a:r>
              <a:rPr lang="en-US" sz="1400">
                <a:latin typeface="Consolas" panose="020B0609020204030204" charset="0"/>
                <a:cs typeface="Consolas" panose="020B0609020204030204" charset="0"/>
              </a:rPr>
              <a:t>#创建国家对象并添加至列表</a:t>
            </a:r>
          </a:p>
          <a:p>
            <a:pPr marL="0" indent="0">
              <a:spcBef>
                <a:spcPts val="0"/>
              </a:spcBef>
              <a:buNone/>
            </a:pPr>
            <a:r>
              <a:rPr lang="en-US" sz="1400">
                <a:latin typeface="Consolas" panose="020B0609020204030204" charset="0"/>
                <a:cs typeface="Consolas" panose="020B0609020204030204" charset="0"/>
              </a:rPr>
              <a:t>countries = []</a:t>
            </a:r>
          </a:p>
          <a:p>
            <a:pPr marL="0" indent="0">
              <a:spcBef>
                <a:spcPts val="0"/>
              </a:spcBef>
              <a:buNone/>
            </a:pPr>
            <a:r>
              <a:rPr lang="en-US" sz="1400">
                <a:latin typeface="Consolas" panose="020B0609020204030204" charset="0"/>
                <a:cs typeface="Consolas" panose="020B0609020204030204" charset="0"/>
              </a:rPr>
              <a:t>countryNames = list('abcdefghij')</a:t>
            </a:r>
          </a:p>
          <a:p>
            <a:pPr marL="0" indent="0">
              <a:spcBef>
                <a:spcPts val="0"/>
              </a:spcBef>
              <a:buNone/>
            </a:pPr>
            <a:r>
              <a:rPr lang="en-US" sz="1400">
                <a:latin typeface="Consolas" panose="020B0609020204030204" charset="0"/>
                <a:cs typeface="Consolas" panose="020B0609020204030204" charset="0"/>
              </a:rPr>
              <a:t>shuffle(countryNames)</a:t>
            </a:r>
          </a:p>
          <a:p>
            <a:pPr marL="0" indent="0">
              <a:spcBef>
                <a:spcPts val="0"/>
              </a:spcBef>
              <a:buNone/>
            </a:pPr>
            <a:r>
              <a:rPr lang="en-US" sz="1400">
                <a:latin typeface="Consolas" panose="020B0609020204030204" charset="0"/>
                <a:cs typeface="Consolas" panose="020B0609020204030204" charset="0"/>
              </a:rPr>
              <a:t>for name in countryNames:</a:t>
            </a:r>
          </a:p>
          <a:p>
            <a:pPr marL="0" indent="0">
              <a:spcBef>
                <a:spcPts val="0"/>
              </a:spcBef>
              <a:buNone/>
            </a:pPr>
            <a:r>
              <a:rPr lang="en-US" sz="1400">
                <a:latin typeface="Consolas" panose="020B0609020204030204" charset="0"/>
                <a:cs typeface="Consolas" panose="020B0609020204030204" charset="0"/>
              </a:rPr>
              <a:t>    country = Country(name, randrange(10**2, 10**5))</a:t>
            </a:r>
          </a:p>
          <a:p>
            <a:pPr marL="0" indent="0">
              <a:spcBef>
                <a:spcPts val="0"/>
              </a:spcBef>
              <a:buNone/>
            </a:pPr>
            <a:r>
              <a:rPr lang="en-US" sz="1400">
                <a:latin typeface="Consolas" panose="020B0609020204030204" charset="0"/>
                <a:cs typeface="Consolas" panose="020B0609020204030204" charset="0"/>
              </a:rPr>
              <a:t>    countries.append(country)</a:t>
            </a:r>
          </a:p>
          <a:p>
            <a:pPr marL="0" indent="0">
              <a:spcBef>
                <a:spcPts val="0"/>
              </a:spcBef>
              <a:buNone/>
            </a:pPr>
            <a:endParaRPr lang="en-US" sz="1400">
              <a:latin typeface="Consolas" panose="020B0609020204030204" charset="0"/>
              <a:cs typeface="Consolas" panose="020B0609020204030204" charset="0"/>
            </a:endParaRPr>
          </a:p>
          <a:p>
            <a:pPr marL="0" indent="0">
              <a:spcBef>
                <a:spcPts val="0"/>
              </a:spcBef>
              <a:buNone/>
            </a:pPr>
            <a:r>
              <a:rPr lang="en-US" sz="1400">
                <a:latin typeface="Consolas" panose="020B0609020204030204" charset="0"/>
                <a:cs typeface="Consolas" panose="020B0609020204030204" charset="0"/>
              </a:rPr>
              <a:t>#输出原始数据，不做任何排序</a:t>
            </a:r>
          </a:p>
          <a:p>
            <a:pPr marL="0" indent="0">
              <a:spcBef>
                <a:spcPts val="0"/>
              </a:spcBef>
              <a:buNone/>
            </a:pPr>
            <a:r>
              <a:rPr lang="en-US" sz="1400">
                <a:latin typeface="Consolas" panose="020B0609020204030204" charset="0"/>
                <a:cs typeface="Consolas" panose="020B0609020204030204" charset="0"/>
              </a:rPr>
              <a:t>print('原始数据'.center(20, '='))</a:t>
            </a:r>
          </a:p>
          <a:p>
            <a:pPr marL="0" indent="0">
              <a:spcBef>
                <a:spcPts val="0"/>
              </a:spcBef>
              <a:buNone/>
            </a:pPr>
            <a:r>
              <a:rPr lang="en-US" sz="1400">
                <a:latin typeface="Consolas" panose="020B0609020204030204" charset="0"/>
                <a:cs typeface="Consolas" panose="020B0609020204030204" charset="0"/>
              </a:rPr>
              <a:t>for country in countries:</a:t>
            </a:r>
          </a:p>
          <a:p>
            <a:pPr marL="0" indent="0">
              <a:spcBef>
                <a:spcPts val="0"/>
              </a:spcBef>
              <a:buNone/>
            </a:pPr>
            <a:r>
              <a:rPr lang="en-US" sz="1400">
                <a:latin typeface="Consolas" panose="020B0609020204030204" charset="0"/>
                <a:cs typeface="Consolas" panose="020B0609020204030204" charset="0"/>
              </a:rPr>
              <a:t>    print(country)</a:t>
            </a:r>
          </a:p>
          <a:p>
            <a:pPr marL="0" indent="0">
              <a:spcBef>
                <a:spcPts val="0"/>
              </a:spcBef>
              <a:buNone/>
            </a:pPr>
            <a:endParaRPr lang="en-US" sz="1400">
              <a:latin typeface="Consolas" panose="020B0609020204030204" charset="0"/>
              <a:cs typeface="Consolas" panose="020B0609020204030204" charset="0"/>
            </a:endParaRPr>
          </a:p>
          <a:p>
            <a:pPr marL="0" indent="0">
              <a:spcBef>
                <a:spcPts val="0"/>
              </a:spcBef>
              <a:buNone/>
            </a:pPr>
            <a:r>
              <a:rPr lang="en-US" sz="1400">
                <a:latin typeface="Consolas" panose="020B0609020204030204" charset="0"/>
                <a:cs typeface="Consolas" panose="020B0609020204030204" charset="0"/>
              </a:rPr>
              <a:t>#使用内置函数sorted()排序，默认调用对象的__lt__()方法</a:t>
            </a:r>
          </a:p>
          <a:p>
            <a:pPr marL="0" indent="0">
              <a:spcBef>
                <a:spcPts val="0"/>
              </a:spcBef>
              <a:buNone/>
            </a:pPr>
            <a:r>
              <a:rPr lang="en-US" sz="1400">
                <a:latin typeface="Consolas" panose="020B0609020204030204" charset="0"/>
                <a:cs typeface="Consolas" panose="020B0609020204030204" charset="0"/>
              </a:rPr>
              <a:t>print('默认排序'.center(20, '='))</a:t>
            </a:r>
          </a:p>
          <a:p>
            <a:pPr marL="0" indent="0">
              <a:spcBef>
                <a:spcPts val="0"/>
              </a:spcBef>
              <a:buNone/>
            </a:pPr>
            <a:r>
              <a:rPr lang="en-US" sz="1400">
                <a:latin typeface="Consolas" panose="020B0609020204030204" charset="0"/>
                <a:cs typeface="Consolas" panose="020B0609020204030204" charset="0"/>
              </a:rPr>
              <a:t>for country in sorted(countries):</a:t>
            </a:r>
          </a:p>
          <a:p>
            <a:pPr marL="0" indent="0">
              <a:spcBef>
                <a:spcPts val="0"/>
              </a:spcBef>
              <a:buNone/>
            </a:pPr>
            <a:r>
              <a:rPr lang="en-US" sz="1400">
                <a:latin typeface="Consolas" panose="020B0609020204030204" charset="0"/>
                <a:cs typeface="Consolas" panose="020B0609020204030204" charset="0"/>
              </a:rPr>
              <a:t>    print(country)</a:t>
            </a:r>
          </a:p>
        </p:txBody>
      </p:sp>
      <p:sp>
        <p:nvSpPr>
          <p:cNvPr id="4" name="Slide Number Placeholder 3"/>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t>58</a:t>
            </a:fld>
            <a:endParaRPr lang="zh-CN" altLang="en-US" strike="noStrike" noProof="1"/>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effectLst>
                  <a:outerShdw blurRad="38100" dist="38100" dir="2700000">
                    <a:srgbClr val="C0C0C0"/>
                  </a:outerShdw>
                </a:effectLst>
                <a:sym typeface="+mn-ea"/>
              </a:rPr>
              <a:t>6.4.2  </a:t>
            </a:r>
            <a:r>
              <a:rPr lang="zh-CN" altLang="en-US">
                <a:effectLst>
                  <a:outerShdw blurRad="38100" dist="38100" dir="2700000">
                    <a:srgbClr val="C0C0C0"/>
                  </a:outerShdw>
                </a:effectLst>
                <a:sym typeface="+mn-ea"/>
              </a:rPr>
              <a:t>案例精选</a:t>
            </a:r>
            <a:endParaRPr lang="en-US"/>
          </a:p>
        </p:txBody>
      </p:sp>
      <p:sp>
        <p:nvSpPr>
          <p:cNvPr id="3" name="Content Placeholder 2"/>
          <p:cNvSpPr>
            <a:spLocks noGrp="1"/>
          </p:cNvSpPr>
          <p:nvPr>
            <p:ph idx="1"/>
          </p:nvPr>
        </p:nvSpPr>
        <p:spPr/>
        <p:txBody>
          <a:bodyPr/>
          <a:lstStyle/>
          <a:p>
            <a:pPr marL="0" indent="0">
              <a:buNone/>
            </a:pPr>
            <a:r>
              <a:rPr lang="en-US" sz="1600">
                <a:latin typeface="Consolas" panose="020B0609020204030204" charset="0"/>
                <a:cs typeface="Consolas" panose="020B0609020204030204" charset="0"/>
              </a:rPr>
              <a:t>#按国家名字进行排序，自定义排序规则</a:t>
            </a:r>
          </a:p>
          <a:p>
            <a:pPr marL="0" indent="0">
              <a:buNone/>
            </a:pPr>
            <a:r>
              <a:rPr lang="en-US" sz="1600">
                <a:latin typeface="Consolas" panose="020B0609020204030204" charset="0"/>
                <a:cs typeface="Consolas" panose="020B0609020204030204" charset="0"/>
              </a:rPr>
              <a:t>print('按国家名字排序'.center(20, '='))</a:t>
            </a:r>
          </a:p>
          <a:p>
            <a:pPr marL="0" indent="0">
              <a:buNone/>
            </a:pPr>
            <a:r>
              <a:rPr lang="en-US" sz="1600">
                <a:latin typeface="Consolas" panose="020B0609020204030204" charset="0"/>
                <a:cs typeface="Consolas" panose="020B0609020204030204" charset="0"/>
              </a:rPr>
              <a:t>for country in sorted(countries, key=lambda c:c.getName()):</a:t>
            </a:r>
          </a:p>
          <a:p>
            <a:pPr marL="0" indent="0">
              <a:buNone/>
            </a:pPr>
            <a:r>
              <a:rPr lang="en-US" sz="1600">
                <a:latin typeface="Consolas" panose="020B0609020204030204" charset="0"/>
                <a:cs typeface="Consolas" panose="020B0609020204030204" charset="0"/>
              </a:rPr>
              <a:t>    print(country)</a:t>
            </a:r>
          </a:p>
          <a:p>
            <a:pPr marL="0" indent="0">
              <a:buNone/>
            </a:pPr>
            <a:endParaRPr lang="en-US" sz="1600">
              <a:latin typeface="Consolas" panose="020B0609020204030204" charset="0"/>
              <a:cs typeface="Consolas" panose="020B0609020204030204" charset="0"/>
            </a:endParaRPr>
          </a:p>
          <a:p>
            <a:pPr marL="0" indent="0">
              <a:buNone/>
            </a:pPr>
            <a:r>
              <a:rPr lang="en-US" sz="1600">
                <a:latin typeface="Consolas" panose="020B0609020204030204" charset="0"/>
                <a:cs typeface="Consolas" panose="020B0609020204030204" charset="0"/>
              </a:rPr>
              <a:t>#按国家面积进行排序，自定义排序规则</a:t>
            </a:r>
          </a:p>
          <a:p>
            <a:pPr marL="0" indent="0">
              <a:buNone/>
            </a:pPr>
            <a:r>
              <a:rPr lang="en-US" sz="1600">
                <a:latin typeface="Consolas" panose="020B0609020204030204" charset="0"/>
                <a:cs typeface="Consolas" panose="020B0609020204030204" charset="0"/>
              </a:rPr>
              <a:t>print('按国家面积排序'.center(20, '='))</a:t>
            </a:r>
          </a:p>
          <a:p>
            <a:pPr marL="0" indent="0">
              <a:buNone/>
            </a:pPr>
            <a:r>
              <a:rPr lang="en-US" sz="1600">
                <a:latin typeface="Consolas" panose="020B0609020204030204" charset="0"/>
                <a:cs typeface="Consolas" panose="020B0609020204030204" charset="0"/>
              </a:rPr>
              <a:t>for country in sorted(countries, key=lambda c:c.getArea()):</a:t>
            </a:r>
          </a:p>
          <a:p>
            <a:pPr marL="0" indent="0">
              <a:buNone/>
            </a:pPr>
            <a:r>
              <a:rPr lang="en-US" sz="1600">
                <a:latin typeface="Consolas" panose="020B0609020204030204" charset="0"/>
                <a:cs typeface="Consolas" panose="020B0609020204030204" charset="0"/>
              </a:rPr>
              <a:t>    print(country)</a:t>
            </a:r>
          </a:p>
        </p:txBody>
      </p:sp>
      <p:sp>
        <p:nvSpPr>
          <p:cNvPr id="4" name="Slide Number Placeholder 3"/>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t>59</a:t>
            </a:fld>
            <a:endParaRPr lang="zh-CN" altLang="en-US" strike="noStrike" noProof="1"/>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标题 23553"/>
          <p:cNvSpPr>
            <a:spLocks noGrp="1"/>
          </p:cNvSpPr>
          <p:nvPr>
            <p:ph type="title"/>
          </p:nvPr>
        </p:nvSpPr>
        <p:spPr>
          <a:xfrm>
            <a:off x="13970" y="10956"/>
            <a:ext cx="9116695" cy="900746"/>
          </a:xfrm>
        </p:spPr>
        <p:txBody>
          <a:bodyPr anchor="ctr"/>
          <a:lstStyle/>
          <a:p>
            <a:pPr defTabSz="914400" fontAlgn="base">
              <a:buNone/>
            </a:pPr>
            <a:r>
              <a:rPr lang="en-US" altLang="zh-CN" strike="noStrike" kern="1200" baseline="0" noProof="1">
                <a:effectLst>
                  <a:outerShdw blurRad="38100" dist="38100" dir="2700000">
                    <a:srgbClr val="C0C0C0"/>
                  </a:outerShdw>
                </a:effectLst>
                <a:latin typeface="+mj-lt"/>
                <a:ea typeface="+mj-ea"/>
                <a:cs typeface="+mj-cs"/>
              </a:rPr>
              <a:t>6.1.1  </a:t>
            </a:r>
            <a:r>
              <a:rPr lang="zh-CN" altLang="en-US" strike="noStrike" kern="1200" baseline="0" noProof="1">
                <a:effectLst>
                  <a:outerShdw blurRad="38100" dist="38100" dir="2700000">
                    <a:srgbClr val="C0C0C0"/>
                  </a:outerShdw>
                </a:effectLst>
                <a:latin typeface="+mj-lt"/>
                <a:ea typeface="+mj-ea"/>
                <a:cs typeface="+mj-cs"/>
              </a:rPr>
              <a:t>类定义语法</a:t>
            </a:r>
          </a:p>
        </p:txBody>
      </p:sp>
      <p:sp>
        <p:nvSpPr>
          <p:cNvPr id="23555" name="文本占位符 23554"/>
          <p:cNvSpPr>
            <a:spLocks noGrp="1"/>
          </p:cNvSpPr>
          <p:nvPr>
            <p:ph idx="1"/>
          </p:nvPr>
        </p:nvSpPr>
        <p:spPr/>
        <p:txBody>
          <a:bodyPr/>
          <a:lstStyle/>
          <a:p>
            <a:pPr fontAlgn="base">
              <a:lnSpc>
                <a:spcPct val="130000"/>
              </a:lnSpc>
              <a:spcBef>
                <a:spcPts val="0"/>
              </a:spcBef>
              <a:buFont typeface="Wingdings" panose="05000000000000000000" charset="0"/>
              <a:buChar char="n"/>
            </a:pPr>
            <a:r>
              <a:rPr lang="en-US" altLang="zh-CN" sz="1800" strike="noStrike" noProof="1">
                <a:effectLst/>
              </a:rPr>
              <a:t>Python</a:t>
            </a:r>
            <a:r>
              <a:rPr lang="zh-CN" altLang="en-US" sz="1800" strike="noStrike" noProof="1">
                <a:effectLst/>
              </a:rPr>
              <a:t>提供了一个关键字“</a:t>
            </a:r>
            <a:r>
              <a:rPr lang="en-US" altLang="zh-CN" sz="1800" strike="noStrike" noProof="1">
                <a:solidFill>
                  <a:srgbClr val="FF0000"/>
                </a:solidFill>
                <a:effectLst/>
              </a:rPr>
              <a:t>pass</a:t>
            </a:r>
            <a:r>
              <a:rPr lang="en-US" altLang="zh-CN" sz="1800" strike="noStrike" noProof="1">
                <a:effectLst/>
              </a:rPr>
              <a:t>”</a:t>
            </a:r>
            <a:r>
              <a:rPr lang="zh-CN" altLang="en-US" sz="1800" strike="noStrike" noProof="1">
                <a:effectLst/>
              </a:rPr>
              <a:t>，表示</a:t>
            </a:r>
            <a:r>
              <a:rPr lang="zh-CN" altLang="en-US" sz="1800" strike="noStrike" noProof="1">
                <a:solidFill>
                  <a:srgbClr val="FF0000"/>
                </a:solidFill>
                <a:effectLst/>
              </a:rPr>
              <a:t>空语句</a:t>
            </a:r>
            <a:r>
              <a:rPr lang="zh-CN" altLang="en-US" sz="1800" strike="noStrike" noProof="1">
                <a:effectLst/>
              </a:rPr>
              <a:t>，</a:t>
            </a:r>
            <a:r>
              <a:rPr lang="zh-CN" altLang="en-US" sz="1800" strike="noStrike" noProof="1">
                <a:solidFill>
                  <a:srgbClr val="FF0000"/>
                </a:solidFill>
                <a:effectLst/>
              </a:rPr>
              <a:t>可以用在类和函数的定义中或者选择结构中</a:t>
            </a:r>
            <a:r>
              <a:rPr lang="zh-CN" altLang="en-US" sz="1800" strike="noStrike" noProof="1">
                <a:effectLst/>
              </a:rPr>
              <a:t>。</a:t>
            </a:r>
            <a:r>
              <a:rPr lang="zh-CN" altLang="en-US" sz="1800" strike="noStrike" noProof="1">
                <a:solidFill>
                  <a:srgbClr val="FF0000"/>
                </a:solidFill>
                <a:effectLst/>
              </a:rPr>
              <a:t>当暂时没有确定如何实现功能，或者为以后的软件升级预留空间，或者其他类型功能时，可以使用该关键字来“占位”</a:t>
            </a:r>
            <a:r>
              <a:rPr lang="zh-CN" altLang="en-US" sz="1800" strike="noStrike" noProof="1">
                <a:effectLst/>
              </a:rPr>
              <a:t>。</a:t>
            </a:r>
          </a:p>
          <a:p>
            <a:pPr marL="1905" indent="-1905" fontAlgn="base">
              <a:lnSpc>
                <a:spcPct val="80000"/>
              </a:lnSpc>
            </a:pPr>
            <a:endParaRPr lang="zh-CN" altLang="en-US" sz="1800" strike="noStrike" noProof="1">
              <a:effectLst/>
            </a:endParaRPr>
          </a:p>
          <a:p>
            <a:pPr marL="1905" indent="-344805" fontAlgn="base">
              <a:lnSpc>
                <a:spcPct val="80000"/>
              </a:lnSpc>
              <a:buNone/>
            </a:pPr>
            <a:r>
              <a:rPr lang="en-US" altLang="zh-CN" sz="1800" strike="noStrike" noProof="1">
                <a:effectLst/>
                <a:latin typeface="Consolas" panose="020B0609020204030204" charset="0"/>
              </a:rPr>
              <a:t>class A:</a:t>
            </a:r>
          </a:p>
          <a:p>
            <a:pPr marL="1905" indent="-344805" fontAlgn="base">
              <a:lnSpc>
                <a:spcPct val="80000"/>
              </a:lnSpc>
              <a:buNone/>
            </a:pPr>
            <a:r>
              <a:rPr lang="en-US" altLang="en-US" sz="1800" strike="noStrike" noProof="1">
                <a:latin typeface="Consolas" panose="020B0609020204030204" charset="0"/>
                <a:sym typeface="+mn-ea"/>
              </a:rPr>
              <a:t>    </a:t>
            </a:r>
            <a:r>
              <a:rPr lang="en-US" altLang="zh-CN" sz="1800" strike="noStrike" noProof="1">
                <a:effectLst/>
                <a:latin typeface="Consolas" panose="020B0609020204030204" charset="0"/>
              </a:rPr>
              <a:t>pass</a:t>
            </a:r>
          </a:p>
          <a:p>
            <a:pPr marL="1905" indent="-344805" fontAlgn="base">
              <a:lnSpc>
                <a:spcPct val="80000"/>
              </a:lnSpc>
              <a:buNone/>
            </a:pPr>
            <a:endParaRPr lang="en-US" altLang="zh-CN" sz="1800" strike="noStrike" noProof="1">
              <a:effectLst/>
              <a:latin typeface="Consolas" panose="020B0609020204030204" charset="0"/>
            </a:endParaRPr>
          </a:p>
          <a:p>
            <a:pPr marL="1905" indent="-344805" fontAlgn="base">
              <a:lnSpc>
                <a:spcPct val="80000"/>
              </a:lnSpc>
              <a:buNone/>
            </a:pPr>
            <a:r>
              <a:rPr lang="en-US" altLang="zh-CN" sz="1800" strike="noStrike" noProof="1">
                <a:effectLst/>
                <a:latin typeface="Consolas" panose="020B0609020204030204" charset="0"/>
              </a:rPr>
              <a:t>def demo():</a:t>
            </a:r>
          </a:p>
          <a:p>
            <a:pPr marL="1905" indent="-344805" fontAlgn="base">
              <a:lnSpc>
                <a:spcPct val="80000"/>
              </a:lnSpc>
              <a:buNone/>
            </a:pPr>
            <a:r>
              <a:rPr lang="en-US" altLang="en-US" sz="1800" strike="noStrike" noProof="1">
                <a:latin typeface="Consolas" panose="020B0609020204030204" charset="0"/>
                <a:sym typeface="+mn-ea"/>
              </a:rPr>
              <a:t>    </a:t>
            </a:r>
            <a:r>
              <a:rPr lang="en-US" altLang="zh-CN" sz="1800" strike="noStrike" noProof="1">
                <a:effectLst/>
                <a:latin typeface="Consolas" panose="020B0609020204030204" charset="0"/>
              </a:rPr>
              <a:t>pass</a:t>
            </a:r>
          </a:p>
          <a:p>
            <a:pPr marL="1905" indent="-344805" fontAlgn="base">
              <a:lnSpc>
                <a:spcPct val="80000"/>
              </a:lnSpc>
              <a:buNone/>
            </a:pPr>
            <a:endParaRPr lang="en-US" altLang="zh-CN" sz="1800" strike="noStrike" noProof="1">
              <a:effectLst/>
              <a:latin typeface="Consolas" panose="020B0609020204030204" charset="0"/>
            </a:endParaRPr>
          </a:p>
          <a:p>
            <a:pPr marL="1905" indent="-344805" fontAlgn="base">
              <a:lnSpc>
                <a:spcPct val="80000"/>
              </a:lnSpc>
              <a:buNone/>
            </a:pPr>
            <a:r>
              <a:rPr lang="en-US" altLang="zh-CN" sz="1800" strike="noStrike" noProof="1">
                <a:effectLst/>
                <a:latin typeface="Consolas" panose="020B0609020204030204" charset="0"/>
              </a:rPr>
              <a:t>if 5&gt;3:</a:t>
            </a:r>
          </a:p>
          <a:p>
            <a:pPr marL="1905" indent="-344805" fontAlgn="base">
              <a:lnSpc>
                <a:spcPct val="80000"/>
              </a:lnSpc>
              <a:buNone/>
            </a:pPr>
            <a:r>
              <a:rPr lang="en-US" altLang="en-US" sz="1800" strike="noStrike" noProof="1">
                <a:latin typeface="Consolas" panose="020B0609020204030204" charset="0"/>
                <a:sym typeface="+mn-ea"/>
              </a:rPr>
              <a:t>    </a:t>
            </a:r>
            <a:r>
              <a:rPr lang="en-US" altLang="zh-CN" sz="1800" strike="noStrike" noProof="1">
                <a:effectLst/>
                <a:latin typeface="Consolas" panose="020B0609020204030204" charset="0"/>
              </a:rPr>
              <a:t>pass</a:t>
            </a:r>
          </a:p>
        </p:txBody>
      </p:sp>
      <p:sp>
        <p:nvSpPr>
          <p:cNvPr id="31747" name="Slide Number Placeholder 1"/>
          <p:cNvSpPr>
            <a:spLocks noGrp="1"/>
          </p:cNvSpPr>
          <p:nvPr>
            <p:ph type="sldNum" sz="quarter" idx="12"/>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t>6</a:t>
            </a:fld>
            <a:endParaRPr lang="zh-CN" altLang="en-US" sz="1050" dirty="0">
              <a:latin typeface="Arial" panose="020B0604020202020204" pitchFamily="34" charset="0"/>
              <a:ea typeface="宋体" panose="02010600030101010101" pitchFamily="2" charset="-122"/>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nSpc>
                <a:spcPct val="150000"/>
              </a:lnSpc>
              <a:spcBef>
                <a:spcPts val="0"/>
              </a:spcBef>
            </a:pPr>
            <a:r>
              <a:rPr lang="zh-CN" altLang="en-US" sz="1800" b="1" strike="noStrike" noProof="1"/>
              <a:t>补充例题</a:t>
            </a:r>
            <a:r>
              <a:rPr lang="en-US" altLang="zh-CN" sz="1800" b="1" strike="noStrike" noProof="1"/>
              <a:t>1</a:t>
            </a:r>
            <a:r>
              <a:rPr lang="en-US" altLang="zh-CN" sz="1800" strike="noStrike" noProof="1"/>
              <a:t>  </a:t>
            </a:r>
            <a:r>
              <a:rPr lang="zh-CN" altLang="en-US" sz="1800" strike="noStrike" noProof="1"/>
              <a:t>自定义集合。模拟</a:t>
            </a:r>
            <a:r>
              <a:rPr lang="en-US" altLang="zh-CN" sz="1800" strike="noStrike" noProof="1"/>
              <a:t>Python</a:t>
            </a:r>
            <a:r>
              <a:rPr lang="zh-CN" altLang="en-US" sz="1800" strike="noStrike" noProof="1"/>
              <a:t>内置集合类型，实现元素添加、删除以及并集、交集、对称差集等基本运算。</a:t>
            </a:r>
          </a:p>
          <a:p>
            <a:pPr marL="0" indent="0" fontAlgn="base">
              <a:buNone/>
            </a:pPr>
            <a:endParaRPr lang="zh-CN" altLang="en-US" sz="1350" strike="noStrike" noProof="1">
              <a:hlinkClick r:id="rId2" action="ppaction://hlinkfile"/>
            </a:endParaRPr>
          </a:p>
          <a:p>
            <a:pPr marL="0" indent="0" fontAlgn="base">
              <a:buNone/>
            </a:pPr>
            <a:r>
              <a:rPr lang="zh-CN" altLang="en-US" sz="1600" strike="noStrike" noProof="1">
                <a:hlinkClick r:id="rId2" action="ppaction://hlinkfile"/>
              </a:rPr>
              <a:t>code\mySet.py</a:t>
            </a:r>
            <a:endParaRPr lang="zh-CN" altLang="en-US" sz="1600" strike="noStrike" noProof="1"/>
          </a:p>
        </p:txBody>
      </p:sp>
      <p:sp>
        <p:nvSpPr>
          <p:cNvPr id="4" name="标题 1"/>
          <p:cNvSpPr>
            <a:spLocks noGrp="1"/>
          </p:cNvSpPr>
          <p:nvPr>
            <p:ph type="title"/>
          </p:nvPr>
        </p:nvSpPr>
        <p:spPr>
          <a:xfrm>
            <a:off x="13970" y="10956"/>
            <a:ext cx="9116695" cy="900746"/>
          </a:xfrm>
        </p:spPr>
        <p:txBody>
          <a:bodyPr/>
          <a:lstStyle/>
          <a:p>
            <a:pPr fontAlgn="base"/>
            <a:r>
              <a:rPr lang="en-US" altLang="zh-CN" strike="noStrike" noProof="1">
                <a:effectLst>
                  <a:outerShdw blurRad="38100" dist="38100" dir="2700000">
                    <a:srgbClr val="C0C0C0"/>
                  </a:outerShdw>
                </a:effectLst>
                <a:sym typeface="+mn-ea"/>
              </a:rPr>
              <a:t>6.4.2  </a:t>
            </a:r>
            <a:r>
              <a:rPr lang="zh-CN" altLang="en-US" strike="noStrike" noProof="1">
                <a:effectLst>
                  <a:outerShdw blurRad="38100" dist="38100" dir="2700000">
                    <a:srgbClr val="C0C0C0"/>
                  </a:outerShdw>
                </a:effectLst>
                <a:sym typeface="+mn-ea"/>
              </a:rPr>
              <a:t>案例精选</a:t>
            </a:r>
            <a:endParaRPr lang="zh-CN" altLang="en-US" strike="noStrike" noProof="1"/>
          </a:p>
        </p:txBody>
      </p:sp>
      <p:sp>
        <p:nvSpPr>
          <p:cNvPr id="77827" name="Slide Number Placeholder 1"/>
          <p:cNvSpPr>
            <a:spLocks noGrp="1"/>
          </p:cNvSpPr>
          <p:nvPr>
            <p:ph type="sldNum" sz="quarter" idx="12"/>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t>60</a:t>
            </a:fld>
            <a:endParaRPr lang="zh-CN" altLang="en-US" sz="1050" dirty="0">
              <a:latin typeface="Arial" panose="020B0604020202020204" pitchFamily="34" charset="0"/>
              <a:ea typeface="宋体" panose="02010600030101010101" pitchFamily="2" charset="-122"/>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Content Placeholder 2"/>
          <p:cNvSpPr>
            <a:spLocks noGrp="1"/>
          </p:cNvSpPr>
          <p:nvPr>
            <p:ph idx="1"/>
          </p:nvPr>
        </p:nvSpPr>
        <p:spPr/>
        <p:txBody>
          <a:bodyPr anchor="t"/>
          <a:lstStyle/>
          <a:p>
            <a:pPr marL="0" indent="0">
              <a:spcBef>
                <a:spcPts val="0"/>
              </a:spcBef>
              <a:buNone/>
            </a:pPr>
            <a:r>
              <a:rPr lang="en-US" altLang="en-US" sz="1600">
                <a:latin typeface="Consolas" panose="020B0609020204030204" charset="0"/>
              </a:rPr>
              <a:t>&gt;&gt;&gt; from mySet import Set        #导入自定义集合类</a:t>
            </a:r>
          </a:p>
          <a:p>
            <a:pPr marL="0" indent="0">
              <a:spcBef>
                <a:spcPts val="0"/>
              </a:spcBef>
              <a:buNone/>
            </a:pPr>
            <a:r>
              <a:rPr lang="en-US" altLang="en-US" sz="1600">
                <a:latin typeface="Consolas" panose="020B0609020204030204" charset="0"/>
              </a:rPr>
              <a:t>&gt;&gt;&gt; x = Set(range(10))           #创建集合对象</a:t>
            </a:r>
          </a:p>
          <a:p>
            <a:pPr marL="0" indent="0">
              <a:spcBef>
                <a:spcPts val="0"/>
              </a:spcBef>
              <a:buNone/>
            </a:pPr>
            <a:r>
              <a:rPr lang="en-US" altLang="en-US" sz="1600">
                <a:latin typeface="Consolas" panose="020B0609020204030204" charset="0"/>
              </a:rPr>
              <a:t>&gt;&gt;&gt; y = Set(range(8, 15))</a:t>
            </a:r>
          </a:p>
          <a:p>
            <a:pPr marL="0" indent="0">
              <a:spcBef>
                <a:spcPts val="0"/>
              </a:spcBef>
              <a:buNone/>
            </a:pPr>
            <a:r>
              <a:rPr lang="en-US" altLang="en-US" sz="1600">
                <a:latin typeface="Consolas" panose="020B0609020204030204" charset="0"/>
              </a:rPr>
              <a:t>&gt;&gt;&gt; z = Set([1, 2, 3, 4, 5])</a:t>
            </a:r>
          </a:p>
          <a:p>
            <a:pPr marL="0" indent="0">
              <a:spcBef>
                <a:spcPts val="0"/>
              </a:spcBef>
              <a:buNone/>
            </a:pPr>
            <a:r>
              <a:rPr lang="en-US" altLang="en-US" sz="1600">
                <a:latin typeface="Consolas" panose="020B0609020204030204" charset="0"/>
              </a:rPr>
              <a:t>&gt;&gt;&gt; x</a:t>
            </a:r>
          </a:p>
          <a:p>
            <a:pPr marL="0" indent="0">
              <a:spcBef>
                <a:spcPts val="0"/>
              </a:spcBef>
              <a:buNone/>
            </a:pPr>
            <a:r>
              <a:rPr lang="en-US" altLang="en-US" sz="1600">
                <a:solidFill>
                  <a:srgbClr val="00B0F0"/>
                </a:solidFill>
                <a:latin typeface="Consolas" panose="020B0609020204030204" charset="0"/>
              </a:rPr>
              <a:t>{0, 1, 2, 3, 4, 5, 6, 7, 8, 9}</a:t>
            </a:r>
          </a:p>
          <a:p>
            <a:pPr marL="0" indent="0">
              <a:spcBef>
                <a:spcPts val="0"/>
              </a:spcBef>
              <a:buNone/>
            </a:pPr>
            <a:r>
              <a:rPr lang="en-US" altLang="en-US" sz="1600">
                <a:latin typeface="Consolas" panose="020B0609020204030204" charset="0"/>
              </a:rPr>
              <a:t>&gt;&gt;&gt; y</a:t>
            </a:r>
          </a:p>
          <a:p>
            <a:pPr marL="0" indent="0">
              <a:spcBef>
                <a:spcPts val="0"/>
              </a:spcBef>
              <a:buNone/>
            </a:pPr>
            <a:r>
              <a:rPr lang="en-US" altLang="en-US" sz="1600">
                <a:solidFill>
                  <a:srgbClr val="00B0F0"/>
                </a:solidFill>
                <a:latin typeface="Consolas" panose="020B0609020204030204" charset="0"/>
              </a:rPr>
              <a:t>{8, 9, 10, 11, 12, 13, 14}</a:t>
            </a:r>
          </a:p>
          <a:p>
            <a:pPr marL="0" indent="0">
              <a:spcBef>
                <a:spcPts val="0"/>
              </a:spcBef>
              <a:buNone/>
            </a:pPr>
            <a:r>
              <a:rPr lang="en-US" altLang="en-US" sz="1600">
                <a:latin typeface="Consolas" panose="020B0609020204030204" charset="0"/>
              </a:rPr>
              <a:t>&gt;&gt;&gt; z.add(6)                     #增加元素</a:t>
            </a:r>
          </a:p>
          <a:p>
            <a:pPr marL="0" indent="0">
              <a:spcBef>
                <a:spcPts val="0"/>
              </a:spcBef>
              <a:buNone/>
            </a:pPr>
            <a:r>
              <a:rPr lang="en-US" altLang="en-US" sz="1600">
                <a:latin typeface="Consolas" panose="020B0609020204030204" charset="0"/>
              </a:rPr>
              <a:t>&gt;&gt;&gt; z</a:t>
            </a:r>
          </a:p>
          <a:p>
            <a:pPr marL="0" indent="0">
              <a:spcBef>
                <a:spcPts val="0"/>
              </a:spcBef>
              <a:buNone/>
            </a:pPr>
            <a:r>
              <a:rPr lang="en-US" altLang="en-US" sz="1600">
                <a:solidFill>
                  <a:srgbClr val="00B0F0"/>
                </a:solidFill>
                <a:latin typeface="Consolas" panose="020B0609020204030204" charset="0"/>
              </a:rPr>
              <a:t>{1, 2, 3, 4, 5, 6}</a:t>
            </a:r>
          </a:p>
          <a:p>
            <a:pPr marL="0" indent="0">
              <a:spcBef>
                <a:spcPts val="0"/>
              </a:spcBef>
              <a:buNone/>
            </a:pPr>
            <a:r>
              <a:rPr lang="en-US" altLang="en-US" sz="1600">
                <a:latin typeface="Consolas" panose="020B0609020204030204" charset="0"/>
              </a:rPr>
              <a:t>&gt;&gt;&gt; z.remove(3)                  #删除指定元素</a:t>
            </a:r>
          </a:p>
          <a:p>
            <a:pPr marL="0" indent="0">
              <a:spcBef>
                <a:spcPts val="0"/>
              </a:spcBef>
              <a:buNone/>
            </a:pPr>
            <a:r>
              <a:rPr lang="en-US" altLang="en-US" sz="1600">
                <a:solidFill>
                  <a:srgbClr val="00B0F0"/>
                </a:solidFill>
                <a:latin typeface="Consolas" panose="020B0609020204030204" charset="0"/>
              </a:rPr>
              <a:t>删除成功</a:t>
            </a:r>
          </a:p>
          <a:p>
            <a:pPr marL="0" indent="0">
              <a:spcBef>
                <a:spcPts val="0"/>
              </a:spcBef>
              <a:buNone/>
            </a:pPr>
            <a:r>
              <a:rPr lang="en-US" altLang="en-US" sz="1600">
                <a:latin typeface="Consolas" panose="020B0609020204030204" charset="0"/>
              </a:rPr>
              <a:t>&gt;&gt;&gt; z</a:t>
            </a:r>
          </a:p>
          <a:p>
            <a:pPr marL="0" indent="0">
              <a:spcBef>
                <a:spcPts val="0"/>
              </a:spcBef>
              <a:buNone/>
            </a:pPr>
            <a:r>
              <a:rPr lang="en-US" altLang="en-US" sz="1600">
                <a:solidFill>
                  <a:srgbClr val="00B0F0"/>
                </a:solidFill>
                <a:latin typeface="Consolas" panose="020B0609020204030204" charset="0"/>
              </a:rPr>
              <a:t>{1, 2, 4, 5, 6}</a:t>
            </a:r>
          </a:p>
        </p:txBody>
      </p:sp>
      <p:sp>
        <p:nvSpPr>
          <p:cNvPr id="4" name="标题 1"/>
          <p:cNvSpPr>
            <a:spLocks noGrp="1"/>
          </p:cNvSpPr>
          <p:nvPr>
            <p:ph type="title"/>
          </p:nvPr>
        </p:nvSpPr>
        <p:spPr>
          <a:xfrm>
            <a:off x="13970" y="10956"/>
            <a:ext cx="9116695" cy="900746"/>
          </a:xfrm>
        </p:spPr>
        <p:txBody>
          <a:bodyPr/>
          <a:lstStyle/>
          <a:p>
            <a:pPr fontAlgn="base"/>
            <a:r>
              <a:rPr lang="en-US" altLang="zh-CN" strike="noStrike" noProof="1">
                <a:effectLst>
                  <a:outerShdw blurRad="38100" dist="38100" dir="2700000">
                    <a:srgbClr val="C0C0C0"/>
                  </a:outerShdw>
                </a:effectLst>
                <a:sym typeface="+mn-ea"/>
              </a:rPr>
              <a:t>6.4.2  </a:t>
            </a:r>
            <a:r>
              <a:rPr lang="zh-CN" altLang="en-US" strike="noStrike" noProof="1">
                <a:effectLst>
                  <a:outerShdw blurRad="38100" dist="38100" dir="2700000">
                    <a:srgbClr val="C0C0C0"/>
                  </a:outerShdw>
                </a:effectLst>
                <a:sym typeface="+mn-ea"/>
              </a:rPr>
              <a:t>案例精选</a:t>
            </a:r>
            <a:endParaRPr lang="zh-CN" altLang="en-US" strike="noStrike" noProof="1"/>
          </a:p>
        </p:txBody>
      </p:sp>
      <p:sp>
        <p:nvSpPr>
          <p:cNvPr id="78851" name="Slide Number Placeholder 1"/>
          <p:cNvSpPr>
            <a:spLocks noGrp="1"/>
          </p:cNvSpPr>
          <p:nvPr>
            <p:ph type="sldNum" sz="quarter" idx="12"/>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t>61</a:t>
            </a:fld>
            <a:endParaRPr lang="zh-CN" altLang="en-US" sz="1050" dirty="0">
              <a:latin typeface="Arial" panose="020B0604020202020204" pitchFamily="34" charset="0"/>
              <a:ea typeface="宋体" panose="02010600030101010101" pitchFamily="2" charset="-122"/>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Content Placeholder 2"/>
          <p:cNvSpPr>
            <a:spLocks noGrp="1"/>
          </p:cNvSpPr>
          <p:nvPr>
            <p:ph idx="1"/>
          </p:nvPr>
        </p:nvSpPr>
        <p:spPr/>
        <p:txBody>
          <a:bodyPr anchor="t"/>
          <a:lstStyle/>
          <a:p>
            <a:pPr marL="0" indent="0">
              <a:spcBef>
                <a:spcPts val="0"/>
              </a:spcBef>
              <a:buNone/>
            </a:pPr>
            <a:r>
              <a:rPr lang="en-US" altLang="en-US" sz="1600">
                <a:latin typeface="Consolas" panose="020B0609020204030204" charset="0"/>
              </a:rPr>
              <a:t>&gt;&gt;&gt; y.pop()                      #随机删除一个元素</a:t>
            </a:r>
          </a:p>
          <a:p>
            <a:pPr marL="0" indent="0">
              <a:spcBef>
                <a:spcPts val="0"/>
              </a:spcBef>
              <a:buNone/>
            </a:pPr>
            <a:r>
              <a:rPr lang="en-US" altLang="en-US" sz="1600">
                <a:solidFill>
                  <a:srgbClr val="00B0F0"/>
                </a:solidFill>
                <a:latin typeface="Consolas" panose="020B0609020204030204" charset="0"/>
              </a:rPr>
              <a:t>11</a:t>
            </a:r>
          </a:p>
          <a:p>
            <a:pPr marL="0" indent="0">
              <a:spcBef>
                <a:spcPts val="0"/>
              </a:spcBef>
              <a:buNone/>
            </a:pPr>
            <a:r>
              <a:rPr lang="en-US" altLang="en-US" sz="1600">
                <a:latin typeface="Consolas" panose="020B0609020204030204" charset="0"/>
              </a:rPr>
              <a:t>&gt;&gt;&gt; x - y                        #差集</a:t>
            </a:r>
          </a:p>
          <a:p>
            <a:pPr marL="0" indent="0">
              <a:spcBef>
                <a:spcPts val="0"/>
              </a:spcBef>
              <a:buNone/>
            </a:pPr>
            <a:r>
              <a:rPr lang="en-US" altLang="en-US" sz="1600">
                <a:solidFill>
                  <a:srgbClr val="00B0F0"/>
                </a:solidFill>
                <a:latin typeface="Consolas" panose="020B0609020204030204" charset="0"/>
              </a:rPr>
              <a:t>{0, 1, 2, 3, 4, 5, 6, 7}</a:t>
            </a:r>
          </a:p>
          <a:p>
            <a:pPr marL="0" indent="0">
              <a:spcBef>
                <a:spcPts val="0"/>
              </a:spcBef>
              <a:buNone/>
            </a:pPr>
            <a:r>
              <a:rPr lang="en-US" altLang="en-US" sz="1600">
                <a:latin typeface="Consolas" panose="020B0609020204030204" charset="0"/>
              </a:rPr>
              <a:t>&gt;&gt;&gt; x - z</a:t>
            </a:r>
          </a:p>
          <a:p>
            <a:pPr marL="0" indent="0">
              <a:spcBef>
                <a:spcPts val="0"/>
              </a:spcBef>
              <a:buNone/>
            </a:pPr>
            <a:r>
              <a:rPr lang="en-US" altLang="en-US" sz="1600">
                <a:solidFill>
                  <a:srgbClr val="00B0F0"/>
                </a:solidFill>
                <a:latin typeface="Consolas" panose="020B0609020204030204" charset="0"/>
              </a:rPr>
              <a:t>{0, 3, 7, 8, 9}</a:t>
            </a:r>
          </a:p>
          <a:p>
            <a:pPr marL="0" indent="0">
              <a:spcBef>
                <a:spcPts val="0"/>
              </a:spcBef>
              <a:buNone/>
            </a:pPr>
            <a:r>
              <a:rPr lang="en-US" altLang="en-US" sz="1600">
                <a:latin typeface="Consolas" panose="020B0609020204030204" charset="0"/>
              </a:rPr>
              <a:t>&gt;&gt;&gt; x.difference(y)</a:t>
            </a:r>
          </a:p>
          <a:p>
            <a:pPr marL="0" indent="0">
              <a:spcBef>
                <a:spcPts val="0"/>
              </a:spcBef>
              <a:buNone/>
            </a:pPr>
            <a:r>
              <a:rPr lang="en-US" altLang="en-US" sz="1600">
                <a:solidFill>
                  <a:srgbClr val="00B0F0"/>
                </a:solidFill>
                <a:latin typeface="Consolas" panose="020B0609020204030204" charset="0"/>
              </a:rPr>
              <a:t>{0, 1, 2, 3, 4, 5, 6, 7}</a:t>
            </a:r>
          </a:p>
          <a:p>
            <a:pPr marL="0" indent="0">
              <a:spcBef>
                <a:spcPts val="0"/>
              </a:spcBef>
              <a:buNone/>
            </a:pPr>
            <a:r>
              <a:rPr lang="en-US" altLang="en-US" sz="1600">
                <a:latin typeface="Consolas" panose="020B0609020204030204" charset="0"/>
              </a:rPr>
              <a:t>&gt;&gt;&gt; x | y                        #并集</a:t>
            </a:r>
          </a:p>
          <a:p>
            <a:pPr marL="0" indent="0">
              <a:spcBef>
                <a:spcPts val="0"/>
              </a:spcBef>
              <a:buNone/>
            </a:pPr>
            <a:r>
              <a:rPr lang="en-US" altLang="en-US" sz="1600">
                <a:solidFill>
                  <a:srgbClr val="00B0F0"/>
                </a:solidFill>
                <a:latin typeface="Consolas" panose="020B0609020204030204" charset="0"/>
              </a:rPr>
              <a:t>{0, 1, 2, 3, 4, 5, 6, 7, 8, 9, 10, 12, 13, 14}</a:t>
            </a:r>
          </a:p>
          <a:p>
            <a:pPr marL="0" indent="0">
              <a:spcBef>
                <a:spcPts val="0"/>
              </a:spcBef>
              <a:buNone/>
            </a:pPr>
            <a:r>
              <a:rPr lang="en-US" altLang="en-US" sz="1600">
                <a:latin typeface="Consolas" panose="020B0609020204030204" charset="0"/>
              </a:rPr>
              <a:t>&gt;&gt;&gt; x.union(y)</a:t>
            </a:r>
          </a:p>
          <a:p>
            <a:pPr marL="0" indent="0">
              <a:spcBef>
                <a:spcPts val="0"/>
              </a:spcBef>
              <a:buNone/>
            </a:pPr>
            <a:r>
              <a:rPr lang="en-US" altLang="en-US" sz="1600">
                <a:solidFill>
                  <a:srgbClr val="00B0F0"/>
                </a:solidFill>
                <a:latin typeface="Consolas" panose="020B0609020204030204" charset="0"/>
              </a:rPr>
              <a:t>{0, 1, 2, 3, 4, 5, 6, 7, 8, 9, 10, 12, 13, 14}</a:t>
            </a:r>
          </a:p>
          <a:p>
            <a:pPr marL="0" indent="0">
              <a:spcBef>
                <a:spcPts val="0"/>
              </a:spcBef>
              <a:buNone/>
            </a:pPr>
            <a:r>
              <a:rPr lang="en-US" altLang="en-US" sz="1600">
                <a:latin typeface="Consolas" panose="020B0609020204030204" charset="0"/>
              </a:rPr>
              <a:t>&gt;&gt;&gt; x &amp; z                        #交集</a:t>
            </a:r>
          </a:p>
          <a:p>
            <a:pPr marL="0" indent="0">
              <a:spcBef>
                <a:spcPts val="0"/>
              </a:spcBef>
              <a:buNone/>
            </a:pPr>
            <a:r>
              <a:rPr lang="en-US" altLang="en-US" sz="1600">
                <a:solidFill>
                  <a:srgbClr val="00B0F0"/>
                </a:solidFill>
                <a:latin typeface="Consolas" panose="020B0609020204030204" charset="0"/>
              </a:rPr>
              <a:t>{1, 2, 4, 5, 6}</a:t>
            </a:r>
          </a:p>
        </p:txBody>
      </p:sp>
      <p:sp>
        <p:nvSpPr>
          <p:cNvPr id="4" name="标题 1"/>
          <p:cNvSpPr>
            <a:spLocks noGrp="1"/>
          </p:cNvSpPr>
          <p:nvPr>
            <p:ph type="title"/>
          </p:nvPr>
        </p:nvSpPr>
        <p:spPr>
          <a:xfrm>
            <a:off x="13970" y="10956"/>
            <a:ext cx="9116695" cy="900746"/>
          </a:xfrm>
        </p:spPr>
        <p:txBody>
          <a:bodyPr/>
          <a:lstStyle/>
          <a:p>
            <a:pPr fontAlgn="base"/>
            <a:r>
              <a:rPr lang="en-US" altLang="zh-CN" strike="noStrike" noProof="1">
                <a:effectLst>
                  <a:outerShdw blurRad="38100" dist="38100" dir="2700000">
                    <a:srgbClr val="C0C0C0"/>
                  </a:outerShdw>
                </a:effectLst>
                <a:sym typeface="+mn-ea"/>
              </a:rPr>
              <a:t>6.4.2  </a:t>
            </a:r>
            <a:r>
              <a:rPr lang="zh-CN" altLang="en-US" strike="noStrike" noProof="1">
                <a:effectLst>
                  <a:outerShdw blurRad="38100" dist="38100" dir="2700000">
                    <a:srgbClr val="C0C0C0"/>
                  </a:outerShdw>
                </a:effectLst>
                <a:sym typeface="+mn-ea"/>
              </a:rPr>
              <a:t>案例精选</a:t>
            </a:r>
            <a:endParaRPr lang="zh-CN" altLang="en-US" strike="noStrike" noProof="1"/>
          </a:p>
        </p:txBody>
      </p:sp>
      <p:sp>
        <p:nvSpPr>
          <p:cNvPr id="79875" name="Slide Number Placeholder 1"/>
          <p:cNvSpPr>
            <a:spLocks noGrp="1"/>
          </p:cNvSpPr>
          <p:nvPr>
            <p:ph type="sldNum" sz="quarter" idx="12"/>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t>62</a:t>
            </a:fld>
            <a:endParaRPr lang="zh-CN" altLang="en-US" sz="1050" dirty="0">
              <a:latin typeface="Arial" panose="020B0604020202020204" pitchFamily="34" charset="0"/>
              <a:ea typeface="宋体" panose="02010600030101010101" pitchFamily="2" charset="-122"/>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Content Placeholder 2"/>
          <p:cNvSpPr>
            <a:spLocks noGrp="1"/>
          </p:cNvSpPr>
          <p:nvPr>
            <p:ph idx="1"/>
          </p:nvPr>
        </p:nvSpPr>
        <p:spPr/>
        <p:txBody>
          <a:bodyPr anchor="t"/>
          <a:lstStyle/>
          <a:p>
            <a:pPr marL="0" indent="0">
              <a:spcBef>
                <a:spcPts val="0"/>
              </a:spcBef>
              <a:buNone/>
            </a:pPr>
            <a:r>
              <a:rPr lang="en-US" altLang="en-US" sz="1400">
                <a:latin typeface="Consolas" panose="020B0609020204030204" charset="0"/>
              </a:rPr>
              <a:t>&gt;&gt;&gt; x ^ z                     #对称差集</a:t>
            </a:r>
          </a:p>
          <a:p>
            <a:pPr marL="0" indent="0">
              <a:spcBef>
                <a:spcPts val="0"/>
              </a:spcBef>
              <a:buNone/>
            </a:pPr>
            <a:r>
              <a:rPr lang="en-US" altLang="en-US" sz="1400">
                <a:solidFill>
                  <a:srgbClr val="00B0F0"/>
                </a:solidFill>
                <a:latin typeface="Consolas" panose="020B0609020204030204" charset="0"/>
              </a:rPr>
              <a:t>{0, 3, 7, 8, 9}</a:t>
            </a:r>
          </a:p>
          <a:p>
            <a:pPr marL="0" indent="0">
              <a:spcBef>
                <a:spcPts val="0"/>
              </a:spcBef>
              <a:buNone/>
            </a:pPr>
            <a:r>
              <a:rPr lang="en-US" altLang="en-US" sz="1400">
                <a:latin typeface="Consolas" panose="020B0609020204030204" charset="0"/>
              </a:rPr>
              <a:t>&gt;&gt;&gt; x.symetric_difference(y)</a:t>
            </a:r>
          </a:p>
          <a:p>
            <a:pPr marL="0" indent="0">
              <a:spcBef>
                <a:spcPts val="0"/>
              </a:spcBef>
              <a:buNone/>
            </a:pPr>
            <a:r>
              <a:rPr lang="en-US" altLang="en-US" sz="1400">
                <a:solidFill>
                  <a:srgbClr val="00B0F0"/>
                </a:solidFill>
                <a:latin typeface="Consolas" panose="020B0609020204030204" charset="0"/>
              </a:rPr>
              <a:t>{0, 1, 2, 3, 4, 5, 6, 7, 10, 12, 13, 14}</a:t>
            </a:r>
          </a:p>
          <a:p>
            <a:pPr marL="0" indent="0">
              <a:spcBef>
                <a:spcPts val="0"/>
              </a:spcBef>
              <a:buNone/>
            </a:pPr>
            <a:r>
              <a:rPr lang="en-US" altLang="en-US" sz="1400">
                <a:latin typeface="Consolas" panose="020B0609020204030204" charset="0"/>
              </a:rPr>
              <a:t>&gt;&gt;&gt; (x - y) | (y - x)</a:t>
            </a:r>
          </a:p>
          <a:p>
            <a:pPr marL="0" indent="0">
              <a:spcBef>
                <a:spcPts val="0"/>
              </a:spcBef>
              <a:buNone/>
            </a:pPr>
            <a:r>
              <a:rPr lang="en-US" altLang="en-US" sz="1400">
                <a:solidFill>
                  <a:srgbClr val="00B0F0"/>
                </a:solidFill>
                <a:latin typeface="Consolas" panose="020B0609020204030204" charset="0"/>
              </a:rPr>
              <a:t>{0, 1, 2, 3, 4, 5, 6, 7, 10, 12, 13, 14}</a:t>
            </a:r>
          </a:p>
          <a:p>
            <a:pPr marL="0" indent="0">
              <a:spcBef>
                <a:spcPts val="0"/>
              </a:spcBef>
              <a:buNone/>
            </a:pPr>
            <a:r>
              <a:rPr lang="en-US" altLang="en-US" sz="1400">
                <a:latin typeface="Consolas" panose="020B0609020204030204" charset="0"/>
              </a:rPr>
              <a:t>&gt;&gt;&gt; x == y                    #测试两个集合是否相等</a:t>
            </a:r>
          </a:p>
          <a:p>
            <a:pPr marL="0" indent="0">
              <a:spcBef>
                <a:spcPts val="0"/>
              </a:spcBef>
              <a:buNone/>
            </a:pPr>
            <a:r>
              <a:rPr lang="en-US" altLang="en-US" sz="1400">
                <a:solidFill>
                  <a:srgbClr val="00B0F0"/>
                </a:solidFill>
                <a:latin typeface="Consolas" panose="020B0609020204030204" charset="0"/>
              </a:rPr>
              <a:t>False</a:t>
            </a:r>
          </a:p>
          <a:p>
            <a:pPr marL="0" indent="0">
              <a:spcBef>
                <a:spcPts val="0"/>
              </a:spcBef>
              <a:buNone/>
            </a:pPr>
            <a:r>
              <a:rPr lang="en-US" altLang="en-US" sz="1400">
                <a:latin typeface="Consolas" panose="020B0609020204030204" charset="0"/>
              </a:rPr>
              <a:t>&gt;&gt;&gt; x &gt; y                     #测试集合包含关系</a:t>
            </a:r>
          </a:p>
          <a:p>
            <a:pPr marL="0" indent="0">
              <a:spcBef>
                <a:spcPts val="0"/>
              </a:spcBef>
              <a:buNone/>
            </a:pPr>
            <a:r>
              <a:rPr lang="en-US" altLang="en-US" sz="1400">
                <a:solidFill>
                  <a:srgbClr val="00B0F0"/>
                </a:solidFill>
                <a:latin typeface="Consolas" panose="020B0609020204030204" charset="0"/>
              </a:rPr>
              <a:t>False</a:t>
            </a:r>
          </a:p>
          <a:p>
            <a:pPr marL="0" indent="0">
              <a:spcBef>
                <a:spcPts val="0"/>
              </a:spcBef>
              <a:buNone/>
            </a:pPr>
            <a:r>
              <a:rPr lang="en-US" altLang="en-US" sz="1400">
                <a:latin typeface="Consolas" panose="020B0609020204030204" charset="0"/>
              </a:rPr>
              <a:t>&gt;&gt;&gt; y &gt; x</a:t>
            </a:r>
          </a:p>
          <a:p>
            <a:pPr marL="0" indent="0">
              <a:spcBef>
                <a:spcPts val="0"/>
              </a:spcBef>
              <a:buNone/>
            </a:pPr>
            <a:r>
              <a:rPr lang="en-US" altLang="en-US" sz="1400">
                <a:solidFill>
                  <a:srgbClr val="00B0F0"/>
                </a:solidFill>
                <a:latin typeface="Consolas" panose="020B0609020204030204" charset="0"/>
              </a:rPr>
              <a:t>False</a:t>
            </a:r>
          </a:p>
          <a:p>
            <a:pPr marL="0" indent="0">
              <a:spcBef>
                <a:spcPts val="0"/>
              </a:spcBef>
              <a:buNone/>
            </a:pPr>
            <a:r>
              <a:rPr lang="en-US" altLang="en-US" sz="1400">
                <a:latin typeface="Consolas" panose="020B0609020204030204" charset="0"/>
              </a:rPr>
              <a:t>&gt;&gt;&gt; x &gt; z</a:t>
            </a:r>
          </a:p>
          <a:p>
            <a:pPr marL="0" indent="0">
              <a:spcBef>
                <a:spcPts val="0"/>
              </a:spcBef>
              <a:buNone/>
            </a:pPr>
            <a:r>
              <a:rPr lang="en-US" altLang="en-US" sz="1400">
                <a:solidFill>
                  <a:srgbClr val="00B0F0"/>
                </a:solidFill>
                <a:latin typeface="Consolas" panose="020B0609020204030204" charset="0"/>
              </a:rPr>
              <a:t>True</a:t>
            </a:r>
          </a:p>
          <a:p>
            <a:pPr marL="0" indent="0">
              <a:spcBef>
                <a:spcPts val="0"/>
              </a:spcBef>
              <a:buNone/>
            </a:pPr>
            <a:r>
              <a:rPr lang="en-US" altLang="en-US" sz="1400">
                <a:latin typeface="Consolas" panose="020B0609020204030204" charset="0"/>
              </a:rPr>
              <a:t>&gt;&gt;&gt; x &gt;= z</a:t>
            </a:r>
          </a:p>
          <a:p>
            <a:pPr marL="0" indent="0">
              <a:spcBef>
                <a:spcPts val="0"/>
              </a:spcBef>
              <a:buNone/>
            </a:pPr>
            <a:r>
              <a:rPr lang="en-US" altLang="en-US" sz="1400">
                <a:solidFill>
                  <a:srgbClr val="00B0F0"/>
                </a:solidFill>
                <a:latin typeface="Consolas" panose="020B0609020204030204" charset="0"/>
              </a:rPr>
              <a:t>True</a:t>
            </a:r>
          </a:p>
        </p:txBody>
      </p:sp>
      <p:sp>
        <p:nvSpPr>
          <p:cNvPr id="4" name="标题 1"/>
          <p:cNvSpPr>
            <a:spLocks noGrp="1"/>
          </p:cNvSpPr>
          <p:nvPr>
            <p:ph type="title"/>
          </p:nvPr>
        </p:nvSpPr>
        <p:spPr>
          <a:xfrm>
            <a:off x="13970" y="10956"/>
            <a:ext cx="9116695" cy="900746"/>
          </a:xfrm>
        </p:spPr>
        <p:txBody>
          <a:bodyPr/>
          <a:lstStyle/>
          <a:p>
            <a:pPr fontAlgn="base"/>
            <a:r>
              <a:rPr lang="en-US" altLang="zh-CN" strike="noStrike" noProof="1">
                <a:effectLst>
                  <a:outerShdw blurRad="38100" dist="38100" dir="2700000">
                    <a:srgbClr val="C0C0C0"/>
                  </a:outerShdw>
                </a:effectLst>
                <a:sym typeface="+mn-ea"/>
              </a:rPr>
              <a:t>6.4.2  </a:t>
            </a:r>
            <a:r>
              <a:rPr lang="zh-CN" altLang="en-US" strike="noStrike" noProof="1">
                <a:effectLst>
                  <a:outerShdw blurRad="38100" dist="38100" dir="2700000">
                    <a:srgbClr val="C0C0C0"/>
                  </a:outerShdw>
                </a:effectLst>
                <a:sym typeface="+mn-ea"/>
              </a:rPr>
              <a:t>案例精选</a:t>
            </a:r>
            <a:endParaRPr lang="zh-CN" altLang="en-US" strike="noStrike" noProof="1"/>
          </a:p>
        </p:txBody>
      </p:sp>
      <p:sp>
        <p:nvSpPr>
          <p:cNvPr id="80899" name="Slide Number Placeholder 1"/>
          <p:cNvSpPr>
            <a:spLocks noGrp="1"/>
          </p:cNvSpPr>
          <p:nvPr>
            <p:ph type="sldNum" sz="quarter" idx="12"/>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t>63</a:t>
            </a:fld>
            <a:endParaRPr lang="zh-CN" altLang="en-US" sz="1050" dirty="0">
              <a:latin typeface="Arial" panose="020B0604020202020204" pitchFamily="34" charset="0"/>
              <a:ea typeface="宋体" panose="02010600030101010101" pitchFamily="2" charset="-122"/>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Content Placeholder 2"/>
          <p:cNvSpPr>
            <a:spLocks noGrp="1"/>
          </p:cNvSpPr>
          <p:nvPr>
            <p:ph idx="1"/>
          </p:nvPr>
        </p:nvSpPr>
        <p:spPr/>
        <p:txBody>
          <a:bodyPr anchor="t"/>
          <a:lstStyle/>
          <a:p>
            <a:pPr marL="0" indent="0">
              <a:spcBef>
                <a:spcPts val="0"/>
              </a:spcBef>
              <a:buNone/>
            </a:pPr>
            <a:r>
              <a:rPr lang="en-US" altLang="en-US" sz="1600">
                <a:latin typeface="Consolas" panose="020B0609020204030204" charset="0"/>
              </a:rPr>
              <a:t>&gt;&gt;&gt; z.issubset(x)                    #测试z是否为x的子集</a:t>
            </a:r>
          </a:p>
          <a:p>
            <a:pPr marL="0" indent="0">
              <a:spcBef>
                <a:spcPts val="0"/>
              </a:spcBef>
              <a:buNone/>
            </a:pPr>
            <a:r>
              <a:rPr lang="en-US" altLang="en-US" sz="1600">
                <a:solidFill>
                  <a:srgbClr val="00B0F0"/>
                </a:solidFill>
                <a:latin typeface="Consolas" panose="020B0609020204030204" charset="0"/>
              </a:rPr>
              <a:t>True</a:t>
            </a:r>
          </a:p>
          <a:p>
            <a:pPr marL="0" indent="0">
              <a:spcBef>
                <a:spcPts val="0"/>
              </a:spcBef>
              <a:buNone/>
            </a:pPr>
            <a:r>
              <a:rPr lang="en-US" altLang="en-US" sz="1600">
                <a:latin typeface="Consolas" panose="020B0609020204030204" charset="0"/>
              </a:rPr>
              <a:t>&gt;&gt;&gt; x.issuperset(z)                  #测试x是否为z的超集</a:t>
            </a:r>
          </a:p>
          <a:p>
            <a:pPr marL="0" indent="0">
              <a:spcBef>
                <a:spcPts val="0"/>
              </a:spcBef>
              <a:buNone/>
            </a:pPr>
            <a:r>
              <a:rPr lang="en-US" altLang="en-US" sz="1600">
                <a:solidFill>
                  <a:srgbClr val="00B0F0"/>
                </a:solidFill>
                <a:latin typeface="Consolas" panose="020B0609020204030204" charset="0"/>
              </a:rPr>
              <a:t>True</a:t>
            </a:r>
          </a:p>
          <a:p>
            <a:pPr marL="0" indent="0">
              <a:spcBef>
                <a:spcPts val="0"/>
              </a:spcBef>
              <a:buNone/>
            </a:pPr>
            <a:r>
              <a:rPr lang="en-US" altLang="en-US" sz="1600">
                <a:latin typeface="Consolas" panose="020B0609020204030204" charset="0"/>
              </a:rPr>
              <a:t>&gt;&gt;&gt; 3 in x                           #测试集合中是否存在某个元素</a:t>
            </a:r>
          </a:p>
          <a:p>
            <a:pPr marL="0" indent="0">
              <a:spcBef>
                <a:spcPts val="0"/>
              </a:spcBef>
              <a:buNone/>
            </a:pPr>
            <a:r>
              <a:rPr lang="en-US" altLang="en-US" sz="1600">
                <a:solidFill>
                  <a:srgbClr val="00B0F0"/>
                </a:solidFill>
                <a:latin typeface="Consolas" panose="020B0609020204030204" charset="0"/>
              </a:rPr>
              <a:t>True</a:t>
            </a:r>
          </a:p>
          <a:p>
            <a:pPr marL="0" indent="0">
              <a:spcBef>
                <a:spcPts val="0"/>
              </a:spcBef>
              <a:buNone/>
            </a:pPr>
            <a:r>
              <a:rPr lang="en-US" altLang="en-US" sz="1600">
                <a:latin typeface="Consolas" panose="020B0609020204030204" charset="0"/>
              </a:rPr>
              <a:t>&gt;&gt;&gt; 33 in x</a:t>
            </a:r>
          </a:p>
          <a:p>
            <a:pPr marL="0" indent="0">
              <a:spcBef>
                <a:spcPts val="0"/>
              </a:spcBef>
              <a:buNone/>
            </a:pPr>
            <a:r>
              <a:rPr lang="en-US" altLang="en-US" sz="1600">
                <a:solidFill>
                  <a:srgbClr val="00B0F0"/>
                </a:solidFill>
                <a:latin typeface="Consolas" panose="020B0609020204030204" charset="0"/>
              </a:rPr>
              <a:t>False</a:t>
            </a:r>
          </a:p>
          <a:p>
            <a:pPr marL="0" indent="0">
              <a:spcBef>
                <a:spcPts val="0"/>
              </a:spcBef>
              <a:buNone/>
            </a:pPr>
            <a:r>
              <a:rPr lang="en-US" altLang="en-US" sz="1600">
                <a:latin typeface="Consolas" panose="020B0609020204030204" charset="0"/>
              </a:rPr>
              <a:t>&gt;&gt;&gt; len(y)                           #计算集合中元素个数</a:t>
            </a:r>
          </a:p>
          <a:p>
            <a:pPr marL="0" indent="0">
              <a:spcBef>
                <a:spcPts val="0"/>
              </a:spcBef>
              <a:buNone/>
            </a:pPr>
            <a:r>
              <a:rPr lang="en-US" altLang="en-US" sz="1600">
                <a:solidFill>
                  <a:srgbClr val="00B0F0"/>
                </a:solidFill>
                <a:latin typeface="Consolas" panose="020B0609020204030204" charset="0"/>
              </a:rPr>
              <a:t>6</a:t>
            </a:r>
          </a:p>
          <a:p>
            <a:pPr marL="0" indent="0">
              <a:spcBef>
                <a:spcPts val="0"/>
              </a:spcBef>
              <a:buNone/>
            </a:pPr>
            <a:r>
              <a:rPr lang="en-US" altLang="en-US" sz="1600">
                <a:latin typeface="Consolas" panose="020B0609020204030204" charset="0"/>
              </a:rPr>
              <a:t>&gt;&gt;&gt; y.clear()</a:t>
            </a:r>
          </a:p>
          <a:p>
            <a:pPr marL="0" indent="0">
              <a:spcBef>
                <a:spcPts val="0"/>
              </a:spcBef>
              <a:buNone/>
            </a:pPr>
            <a:r>
              <a:rPr lang="en-US" altLang="en-US" sz="1600">
                <a:solidFill>
                  <a:srgbClr val="00B0F0"/>
                </a:solidFill>
                <a:latin typeface="Consolas" panose="020B0609020204030204" charset="0"/>
              </a:rPr>
              <a:t>集合已清空</a:t>
            </a:r>
          </a:p>
          <a:p>
            <a:pPr marL="0" indent="0">
              <a:spcBef>
                <a:spcPts val="0"/>
              </a:spcBef>
              <a:buNone/>
            </a:pPr>
            <a:r>
              <a:rPr lang="en-US" altLang="en-US" sz="1600">
                <a:latin typeface="Consolas" panose="020B0609020204030204" charset="0"/>
              </a:rPr>
              <a:t>&gt;&gt;&gt; y.pop()</a:t>
            </a:r>
          </a:p>
          <a:p>
            <a:pPr marL="0" indent="0">
              <a:spcBef>
                <a:spcPts val="0"/>
              </a:spcBef>
              <a:buNone/>
            </a:pPr>
            <a:r>
              <a:rPr lang="en-US" altLang="en-US" sz="1600">
                <a:solidFill>
                  <a:srgbClr val="00B0F0"/>
                </a:solidFill>
                <a:latin typeface="Consolas" panose="020B0609020204030204" charset="0"/>
              </a:rPr>
              <a:t>集合已空,弹出操作被忽略</a:t>
            </a:r>
          </a:p>
        </p:txBody>
      </p:sp>
      <p:sp>
        <p:nvSpPr>
          <p:cNvPr id="4" name="标题 1"/>
          <p:cNvSpPr>
            <a:spLocks noGrp="1"/>
          </p:cNvSpPr>
          <p:nvPr>
            <p:ph type="title"/>
          </p:nvPr>
        </p:nvSpPr>
        <p:spPr>
          <a:xfrm>
            <a:off x="13970" y="10956"/>
            <a:ext cx="9116695" cy="900746"/>
          </a:xfrm>
        </p:spPr>
        <p:txBody>
          <a:bodyPr/>
          <a:lstStyle/>
          <a:p>
            <a:pPr fontAlgn="base"/>
            <a:r>
              <a:rPr lang="en-US" altLang="zh-CN" strike="noStrike" noProof="1">
                <a:effectLst>
                  <a:outerShdw blurRad="38100" dist="38100" dir="2700000">
                    <a:srgbClr val="C0C0C0"/>
                  </a:outerShdw>
                </a:effectLst>
                <a:sym typeface="+mn-ea"/>
              </a:rPr>
              <a:t>6.4.2  </a:t>
            </a:r>
            <a:r>
              <a:rPr lang="zh-CN" altLang="en-US" strike="noStrike" noProof="1">
                <a:effectLst>
                  <a:outerShdw blurRad="38100" dist="38100" dir="2700000">
                    <a:srgbClr val="C0C0C0"/>
                  </a:outerShdw>
                </a:effectLst>
                <a:sym typeface="+mn-ea"/>
              </a:rPr>
              <a:t>案例精选</a:t>
            </a:r>
            <a:endParaRPr lang="zh-CN" altLang="en-US" strike="noStrike" noProof="1"/>
          </a:p>
        </p:txBody>
      </p:sp>
      <p:sp>
        <p:nvSpPr>
          <p:cNvPr id="81923" name="Slide Number Placeholder 1"/>
          <p:cNvSpPr>
            <a:spLocks noGrp="1"/>
          </p:cNvSpPr>
          <p:nvPr>
            <p:ph type="sldNum" sz="quarter" idx="12"/>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t>64</a:t>
            </a:fld>
            <a:endParaRPr lang="zh-CN" altLang="en-US" sz="1050" dirty="0">
              <a:latin typeface="Arial" panose="020B0604020202020204" pitchFamily="34" charset="0"/>
              <a:ea typeface="宋体" panose="02010600030101010101" pitchFamily="2" charset="-122"/>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fontAlgn="base"/>
            <a:r>
              <a:rPr lang="zh-CN" altLang="en-US" sz="1800" b="1" strike="noStrike" noProof="1"/>
              <a:t>补充例题</a:t>
            </a:r>
            <a:r>
              <a:rPr lang="en-US" altLang="zh-CN" sz="1800" b="1" strike="noStrike" noProof="1"/>
              <a:t>2</a:t>
            </a:r>
            <a:r>
              <a:rPr lang="en-US" altLang="zh-CN" sz="1800" strike="noStrike" noProof="1"/>
              <a:t>  </a:t>
            </a:r>
            <a:r>
              <a:rPr lang="zh-CN" altLang="en-US" sz="1800" strike="noStrike" noProof="1"/>
              <a:t>自定义栈，实现基本的入栈、出栈操作。</a:t>
            </a:r>
          </a:p>
          <a:p>
            <a:pPr marL="0" indent="0" fontAlgn="base">
              <a:buNone/>
            </a:pPr>
            <a:endParaRPr lang="zh-CN" altLang="en-US" sz="1800" strike="noStrike" noProof="1">
              <a:hlinkClick r:id="rId2" action="ppaction://hlinkfile"/>
            </a:endParaRPr>
          </a:p>
          <a:p>
            <a:pPr marL="0" indent="0" fontAlgn="base">
              <a:buNone/>
            </a:pPr>
            <a:r>
              <a:rPr lang="zh-CN" altLang="en-US" sz="1800" strike="noStrike" noProof="1">
                <a:hlinkClick r:id="rId3" action="ppaction://hlinkfile"/>
              </a:rPr>
              <a:t>code\stackDfg.py</a:t>
            </a:r>
            <a:endParaRPr lang="zh-CN" altLang="en-US" sz="1800" strike="noStrike" noProof="1"/>
          </a:p>
        </p:txBody>
      </p:sp>
      <p:sp>
        <p:nvSpPr>
          <p:cNvPr id="4" name="标题 1"/>
          <p:cNvSpPr>
            <a:spLocks noGrp="1"/>
          </p:cNvSpPr>
          <p:nvPr>
            <p:ph type="title"/>
          </p:nvPr>
        </p:nvSpPr>
        <p:spPr>
          <a:xfrm>
            <a:off x="13970" y="10956"/>
            <a:ext cx="9116695" cy="900746"/>
          </a:xfrm>
        </p:spPr>
        <p:txBody>
          <a:bodyPr/>
          <a:lstStyle/>
          <a:p>
            <a:pPr fontAlgn="base"/>
            <a:r>
              <a:rPr lang="en-US" altLang="zh-CN" strike="noStrike" noProof="1">
                <a:effectLst>
                  <a:outerShdw blurRad="38100" dist="38100" dir="2700000">
                    <a:srgbClr val="C0C0C0"/>
                  </a:outerShdw>
                </a:effectLst>
                <a:sym typeface="+mn-ea"/>
              </a:rPr>
              <a:t>6.4.2  </a:t>
            </a:r>
            <a:r>
              <a:rPr lang="zh-CN" altLang="en-US" strike="noStrike" noProof="1">
                <a:effectLst>
                  <a:outerShdw blurRad="38100" dist="38100" dir="2700000">
                    <a:srgbClr val="C0C0C0"/>
                  </a:outerShdw>
                </a:effectLst>
                <a:sym typeface="+mn-ea"/>
              </a:rPr>
              <a:t>案例精选</a:t>
            </a:r>
            <a:endParaRPr lang="zh-CN" altLang="en-US" strike="noStrike" noProof="1"/>
          </a:p>
        </p:txBody>
      </p:sp>
      <p:sp>
        <p:nvSpPr>
          <p:cNvPr id="82947" name="Slide Number Placeholder 1"/>
          <p:cNvSpPr>
            <a:spLocks noGrp="1"/>
          </p:cNvSpPr>
          <p:nvPr>
            <p:ph type="sldNum" sz="quarter" idx="12"/>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t>65</a:t>
            </a:fld>
            <a:endParaRPr lang="zh-CN" altLang="en-US" sz="1050" dirty="0">
              <a:latin typeface="Arial" panose="020B0604020202020204" pitchFamily="34" charset="0"/>
              <a:ea typeface="宋体" panose="02010600030101010101" pitchFamily="2" charset="-122"/>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fontAlgn="base"/>
            <a:r>
              <a:rPr lang="zh-CN" altLang="en-US" sz="1800" b="1" strike="noStrike" noProof="1"/>
              <a:t>补充例题</a:t>
            </a:r>
            <a:r>
              <a:rPr lang="en-US" altLang="zh-CN" sz="1800" b="1" strike="noStrike" noProof="1"/>
              <a:t>3</a:t>
            </a:r>
            <a:r>
              <a:rPr lang="en-US" altLang="zh-CN" sz="1800" strike="noStrike" noProof="1"/>
              <a:t>  </a:t>
            </a:r>
            <a:r>
              <a:rPr lang="zh-CN" altLang="en-US" sz="1800" strike="noStrike" noProof="1"/>
              <a:t>自定义队列结构，实现入队、出队操作，提供超时功能。</a:t>
            </a:r>
          </a:p>
          <a:p>
            <a:pPr marL="0" indent="0" fontAlgn="base">
              <a:buNone/>
            </a:pPr>
            <a:endParaRPr lang="zh-CN" altLang="en-US" sz="1800" strike="noStrike" noProof="1">
              <a:hlinkClick r:id="rId2" action="ppaction://hlinkfile"/>
            </a:endParaRPr>
          </a:p>
          <a:p>
            <a:pPr marL="0" indent="0" fontAlgn="base">
              <a:buNone/>
            </a:pPr>
            <a:r>
              <a:rPr lang="zh-CN" altLang="en-US" sz="1800" strike="noStrike" noProof="1">
                <a:hlinkClick r:id="rId3" action="ppaction://hlinkfile"/>
              </a:rPr>
              <a:t>code\myQueue.py</a:t>
            </a:r>
            <a:endParaRPr lang="zh-CN" altLang="en-US" sz="1800" strike="noStrike" noProof="1"/>
          </a:p>
        </p:txBody>
      </p:sp>
      <p:sp>
        <p:nvSpPr>
          <p:cNvPr id="4" name="标题 1"/>
          <p:cNvSpPr>
            <a:spLocks noGrp="1"/>
          </p:cNvSpPr>
          <p:nvPr>
            <p:ph type="title"/>
          </p:nvPr>
        </p:nvSpPr>
        <p:spPr>
          <a:xfrm>
            <a:off x="13970" y="10956"/>
            <a:ext cx="9116695" cy="900746"/>
          </a:xfrm>
        </p:spPr>
        <p:txBody>
          <a:bodyPr/>
          <a:lstStyle/>
          <a:p>
            <a:pPr fontAlgn="base"/>
            <a:r>
              <a:rPr lang="en-US" altLang="zh-CN" strike="noStrike" noProof="1">
                <a:effectLst>
                  <a:outerShdw blurRad="38100" dist="38100" dir="2700000">
                    <a:srgbClr val="C0C0C0"/>
                  </a:outerShdw>
                </a:effectLst>
                <a:sym typeface="+mn-ea"/>
              </a:rPr>
              <a:t>6.4.2  </a:t>
            </a:r>
            <a:r>
              <a:rPr lang="zh-CN" altLang="en-US" strike="noStrike" noProof="1">
                <a:effectLst>
                  <a:outerShdw blurRad="38100" dist="38100" dir="2700000">
                    <a:srgbClr val="C0C0C0"/>
                  </a:outerShdw>
                </a:effectLst>
                <a:sym typeface="+mn-ea"/>
              </a:rPr>
              <a:t>案例精选</a:t>
            </a:r>
            <a:endParaRPr lang="zh-CN" altLang="en-US" strike="noStrike" noProof="1"/>
          </a:p>
        </p:txBody>
      </p:sp>
      <p:sp>
        <p:nvSpPr>
          <p:cNvPr id="83971" name="Slide Number Placeholder 1"/>
          <p:cNvSpPr>
            <a:spLocks noGrp="1"/>
          </p:cNvSpPr>
          <p:nvPr>
            <p:ph type="sldNum" sz="quarter" idx="12"/>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t>66</a:t>
            </a:fld>
            <a:endParaRPr lang="zh-CN" altLang="en-US" sz="1050" dirty="0">
              <a:latin typeface="Arial" panose="020B0604020202020204" pitchFamily="34" charset="0"/>
              <a:ea typeface="宋体" panose="02010600030101010101" pitchFamily="2" charset="-122"/>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fontAlgn="base">
              <a:buFont typeface="Wingdings" panose="05000000000000000000" charset="0"/>
              <a:buChar char="§"/>
            </a:pPr>
            <a:r>
              <a:rPr lang="zh-CN" altLang="en-US" sz="1800" b="1" strike="noStrike" noProof="1"/>
              <a:t>补充例题</a:t>
            </a:r>
            <a:r>
              <a:rPr lang="en-US" altLang="zh-CN" sz="1800" b="1" strike="noStrike" noProof="1"/>
              <a:t>4</a:t>
            </a:r>
            <a:r>
              <a:rPr lang="en-US" altLang="zh-CN" sz="1800" strike="noStrike" noProof="1"/>
              <a:t>  </a:t>
            </a:r>
            <a:r>
              <a:rPr lang="zh-CN" altLang="en-US" sz="1800" strike="noStrike" noProof="1"/>
              <a:t>自定义常量类。</a:t>
            </a:r>
          </a:p>
          <a:p>
            <a:pPr marL="570865" indent="-285115" fontAlgn="base">
              <a:lnSpc>
                <a:spcPct val="150000"/>
              </a:lnSpc>
              <a:spcBef>
                <a:spcPts val="1200"/>
              </a:spcBef>
              <a:buFont typeface="Wingdings" panose="05000000000000000000" charset="0"/>
              <a:buChar char="ü"/>
            </a:pPr>
            <a:r>
              <a:rPr lang="zh-CN" altLang="en-US" sz="1600" strike="noStrike" noProof="1"/>
              <a:t>每个类和对象都有一个叫作__dict__的</a:t>
            </a:r>
            <a:r>
              <a:rPr lang="zh-CN" altLang="en-US" sz="1600" b="1" strike="noStrike" noProof="1"/>
              <a:t>字典</a:t>
            </a:r>
            <a:r>
              <a:rPr lang="zh-CN" altLang="en-US" sz="1600" strike="noStrike" noProof="1"/>
              <a:t>成员，用来记录该类或对象所拥有的属性。当访问对象属性时，首先会尝试在对象属性中查找，如果找不到就到类属性中查找。Python内置类型不支持属性的增加，用户</a:t>
            </a:r>
            <a:r>
              <a:rPr lang="zh-CN" altLang="en-US" sz="1600" b="1" strike="noStrike" noProof="1"/>
              <a:t>自定义类及其对象一般支持属性和方法的增加与删除</a:t>
            </a:r>
            <a:r>
              <a:rPr lang="zh-CN" altLang="en-US" sz="1600" strike="noStrike" noProof="1"/>
              <a:t>。</a:t>
            </a:r>
          </a:p>
          <a:p>
            <a:pPr marL="570865" indent="-285115" fontAlgn="base">
              <a:lnSpc>
                <a:spcPct val="150000"/>
              </a:lnSpc>
              <a:spcBef>
                <a:spcPts val="1200"/>
              </a:spcBef>
              <a:buFont typeface="Wingdings" panose="05000000000000000000" charset="0"/>
              <a:buChar char="ü"/>
            </a:pPr>
            <a:r>
              <a:rPr lang="zh-CN" altLang="en-US" sz="1600" strike="noStrike" noProof="1"/>
              <a:t>在下面定义的常量类中，要求对象的成员必须大写，所有成员的值不能相同，并且不允许修改已有成员的值。</a:t>
            </a:r>
          </a:p>
        </p:txBody>
      </p:sp>
      <p:sp>
        <p:nvSpPr>
          <p:cNvPr id="4" name="标题 1"/>
          <p:cNvSpPr>
            <a:spLocks noGrp="1"/>
          </p:cNvSpPr>
          <p:nvPr>
            <p:ph type="title"/>
          </p:nvPr>
        </p:nvSpPr>
        <p:spPr>
          <a:xfrm>
            <a:off x="13970" y="10956"/>
            <a:ext cx="9116695" cy="900746"/>
          </a:xfrm>
        </p:spPr>
        <p:txBody>
          <a:bodyPr/>
          <a:lstStyle/>
          <a:p>
            <a:pPr fontAlgn="base"/>
            <a:r>
              <a:rPr lang="en-US" altLang="zh-CN" strike="noStrike" noProof="1">
                <a:effectLst/>
                <a:sym typeface="+mn-ea"/>
              </a:rPr>
              <a:t>6.4.2  </a:t>
            </a:r>
            <a:r>
              <a:rPr lang="zh-CN" altLang="en-US" strike="noStrike" noProof="1">
                <a:effectLst/>
                <a:sym typeface="+mn-ea"/>
              </a:rPr>
              <a:t>案例精选</a:t>
            </a:r>
            <a:endParaRPr lang="zh-CN" altLang="en-US" strike="noStrike" noProof="1">
              <a:effectLst/>
            </a:endParaRPr>
          </a:p>
        </p:txBody>
      </p:sp>
      <p:sp>
        <p:nvSpPr>
          <p:cNvPr id="84995" name="Slide Number Placeholder 1"/>
          <p:cNvSpPr>
            <a:spLocks noGrp="1"/>
          </p:cNvSpPr>
          <p:nvPr>
            <p:ph type="sldNum" sz="quarter" idx="12"/>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t>67</a:t>
            </a:fld>
            <a:endParaRPr lang="zh-CN" altLang="en-US" sz="1050" dirty="0">
              <a:latin typeface="Arial" panose="020B0604020202020204" pitchFamily="34" charset="0"/>
              <a:ea typeface="宋体" panose="02010600030101010101" pitchFamily="2" charset="-122"/>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Content Placeholder 2"/>
          <p:cNvSpPr>
            <a:spLocks noGrp="1"/>
          </p:cNvSpPr>
          <p:nvPr>
            <p:ph idx="1"/>
          </p:nvPr>
        </p:nvSpPr>
        <p:spPr>
          <a:xfrm>
            <a:off x="401955" y="1200150"/>
            <a:ext cx="7590155" cy="3395345"/>
          </a:xfrm>
        </p:spPr>
        <p:txBody>
          <a:bodyPr anchor="t"/>
          <a:lstStyle/>
          <a:p>
            <a:pPr marL="0" indent="0">
              <a:spcBef>
                <a:spcPts val="0"/>
              </a:spcBef>
              <a:buNone/>
            </a:pPr>
            <a:r>
              <a:rPr lang="en-US" altLang="en-US" sz="1400">
                <a:latin typeface="Consolas" panose="020B0609020204030204" charset="0"/>
              </a:rPr>
              <a:t>&gt;&gt;&gt; class Constants:</a:t>
            </a:r>
          </a:p>
          <a:p>
            <a:pPr marL="0" indent="0">
              <a:spcBef>
                <a:spcPts val="0"/>
              </a:spcBef>
              <a:buNone/>
            </a:pPr>
            <a:r>
              <a:rPr lang="en-US" altLang="en-US" sz="1400">
                <a:latin typeface="Consolas" panose="020B0609020204030204" charset="0"/>
              </a:rPr>
              <a:t>    def __setattr__(self, name, value):</a:t>
            </a:r>
          </a:p>
          <a:p>
            <a:pPr marL="0" indent="0">
              <a:spcBef>
                <a:spcPts val="0"/>
              </a:spcBef>
              <a:buNone/>
            </a:pPr>
            <a:r>
              <a:rPr lang="en-US" altLang="en-US" sz="1400">
                <a:latin typeface="Consolas" panose="020B0609020204030204" charset="0"/>
              </a:rPr>
              <a:t>        assert name not in self.__dict__, 'You can not modify '+name</a:t>
            </a:r>
          </a:p>
          <a:p>
            <a:pPr marL="0" indent="0">
              <a:spcBef>
                <a:spcPts val="0"/>
              </a:spcBef>
              <a:buNone/>
            </a:pPr>
            <a:r>
              <a:rPr lang="en-US" altLang="en-US" sz="1400">
                <a:latin typeface="Consolas" panose="020B0609020204030204" charset="0"/>
              </a:rPr>
              <a:t>        assert name.isupper(), 'Constant should be uppercase.'</a:t>
            </a:r>
          </a:p>
          <a:p>
            <a:pPr marL="0" indent="0">
              <a:spcBef>
                <a:spcPts val="0"/>
              </a:spcBef>
              <a:buNone/>
            </a:pPr>
            <a:r>
              <a:rPr lang="en-US" altLang="en-US" sz="1400">
                <a:latin typeface="Consolas" panose="020B0609020204030204" charset="0"/>
              </a:rPr>
              <a:t>        assert value not in self.__dict__.values(), 'Value already exists.'</a:t>
            </a:r>
          </a:p>
          <a:p>
            <a:pPr marL="0" indent="0">
              <a:spcBef>
                <a:spcPts val="0"/>
              </a:spcBef>
              <a:buNone/>
            </a:pPr>
            <a:r>
              <a:rPr lang="en-US" altLang="en-US" sz="1400">
                <a:latin typeface="Consolas" panose="020B0609020204030204" charset="0"/>
              </a:rPr>
              <a:t>        self.__dict__[name] = value</a:t>
            </a:r>
          </a:p>
          <a:p>
            <a:pPr marL="0" indent="0">
              <a:spcBef>
                <a:spcPts val="0"/>
              </a:spcBef>
              <a:buNone/>
            </a:pPr>
            <a:r>
              <a:rPr lang="en-US" altLang="en-US" sz="1400">
                <a:latin typeface="Consolas" panose="020B0609020204030204" charset="0"/>
              </a:rPr>
              <a:t>        </a:t>
            </a:r>
          </a:p>
          <a:p>
            <a:pPr marL="0" indent="0">
              <a:spcBef>
                <a:spcPts val="0"/>
              </a:spcBef>
              <a:buNone/>
            </a:pPr>
            <a:r>
              <a:rPr lang="en-US" altLang="en-US" sz="1400">
                <a:latin typeface="Consolas" panose="020B0609020204030204" charset="0"/>
              </a:rPr>
              <a:t>&gt;&gt;&gt; t = Constants()</a:t>
            </a:r>
          </a:p>
          <a:p>
            <a:pPr marL="0" indent="0">
              <a:spcBef>
                <a:spcPts val="0"/>
              </a:spcBef>
              <a:buNone/>
            </a:pPr>
            <a:r>
              <a:rPr lang="en-US" altLang="en-US" sz="1400">
                <a:latin typeface="Consolas" panose="020B0609020204030204" charset="0"/>
              </a:rPr>
              <a:t>&gt;&gt;&gt; t.R = 3                                  #成员不存在，允许添加</a:t>
            </a:r>
          </a:p>
          <a:p>
            <a:pPr marL="0" indent="0">
              <a:spcBef>
                <a:spcPts val="0"/>
              </a:spcBef>
              <a:buNone/>
            </a:pPr>
            <a:r>
              <a:rPr lang="en-US" altLang="en-US" sz="1400">
                <a:latin typeface="Consolas" panose="020B0609020204030204" charset="0"/>
              </a:rPr>
              <a:t>&gt;&gt;&gt; t.R = 4                                  #成员已存在，不允许修改</a:t>
            </a:r>
          </a:p>
          <a:p>
            <a:pPr marL="0" indent="0">
              <a:spcBef>
                <a:spcPts val="0"/>
              </a:spcBef>
              <a:buNone/>
            </a:pPr>
            <a:r>
              <a:rPr lang="en-US" altLang="en-US" sz="1400">
                <a:solidFill>
                  <a:srgbClr val="FF0000"/>
                </a:solidFill>
                <a:latin typeface="Consolas" panose="020B0609020204030204" charset="0"/>
              </a:rPr>
              <a:t>AssertionError: You can not modify R</a:t>
            </a:r>
          </a:p>
          <a:p>
            <a:pPr marL="0" indent="0">
              <a:spcBef>
                <a:spcPts val="0"/>
              </a:spcBef>
              <a:buNone/>
            </a:pPr>
            <a:r>
              <a:rPr lang="en-US" altLang="en-US" sz="1400">
                <a:latin typeface="Consolas" panose="020B0609020204030204" charset="0"/>
              </a:rPr>
              <a:t>&gt;&gt;&gt; t.G = 4</a:t>
            </a:r>
          </a:p>
          <a:p>
            <a:pPr marL="0" indent="0">
              <a:spcBef>
                <a:spcPts val="0"/>
              </a:spcBef>
              <a:buNone/>
            </a:pPr>
            <a:r>
              <a:rPr lang="en-US" altLang="en-US" sz="1400">
                <a:latin typeface="Consolas" panose="020B0609020204030204" charset="0"/>
              </a:rPr>
              <a:t>&gt;&gt;&gt; t.g = 4                                  #成员必须大写</a:t>
            </a:r>
          </a:p>
          <a:p>
            <a:pPr marL="0" indent="0">
              <a:spcBef>
                <a:spcPts val="0"/>
              </a:spcBef>
              <a:buNone/>
            </a:pPr>
            <a:r>
              <a:rPr lang="en-US" altLang="en-US" sz="1400">
                <a:solidFill>
                  <a:srgbClr val="FF0000"/>
                </a:solidFill>
                <a:latin typeface="Consolas" panose="020B0609020204030204" charset="0"/>
              </a:rPr>
              <a:t>AssertionError: Constant should be uppercase.</a:t>
            </a:r>
          </a:p>
          <a:p>
            <a:pPr marL="0" indent="0">
              <a:spcBef>
                <a:spcPts val="0"/>
              </a:spcBef>
              <a:buNone/>
            </a:pPr>
            <a:r>
              <a:rPr lang="en-US" altLang="en-US" sz="1400">
                <a:latin typeface="Consolas" panose="020B0609020204030204" charset="0"/>
              </a:rPr>
              <a:t>&gt;&gt;&gt; t.B = 4                                  #成员的值不允许相同</a:t>
            </a:r>
          </a:p>
          <a:p>
            <a:pPr marL="0" indent="0">
              <a:spcBef>
                <a:spcPts val="0"/>
              </a:spcBef>
              <a:buNone/>
            </a:pPr>
            <a:r>
              <a:rPr lang="en-US" altLang="en-US" sz="1400">
                <a:solidFill>
                  <a:srgbClr val="FF0000"/>
                </a:solidFill>
                <a:latin typeface="Consolas" panose="020B0609020204030204" charset="0"/>
              </a:rPr>
              <a:t>AssertionError: Value already exists.</a:t>
            </a:r>
          </a:p>
        </p:txBody>
      </p:sp>
      <p:sp>
        <p:nvSpPr>
          <p:cNvPr id="4" name="标题 1"/>
          <p:cNvSpPr>
            <a:spLocks noGrp="1"/>
          </p:cNvSpPr>
          <p:nvPr>
            <p:ph type="title"/>
          </p:nvPr>
        </p:nvSpPr>
        <p:spPr>
          <a:xfrm>
            <a:off x="13970" y="10956"/>
            <a:ext cx="9116695" cy="900746"/>
          </a:xfrm>
        </p:spPr>
        <p:txBody>
          <a:bodyPr/>
          <a:lstStyle/>
          <a:p>
            <a:pPr fontAlgn="base"/>
            <a:r>
              <a:rPr lang="en-US" altLang="zh-CN" strike="noStrike" noProof="1">
                <a:effectLst/>
                <a:sym typeface="+mn-ea"/>
              </a:rPr>
              <a:t>6.4.2  </a:t>
            </a:r>
            <a:r>
              <a:rPr lang="zh-CN" altLang="en-US" strike="noStrike" noProof="1">
                <a:effectLst/>
                <a:sym typeface="+mn-ea"/>
              </a:rPr>
              <a:t>案例精选</a:t>
            </a:r>
            <a:endParaRPr lang="zh-CN" altLang="en-US" strike="noStrike" noProof="1">
              <a:effectLst/>
            </a:endParaRPr>
          </a:p>
        </p:txBody>
      </p:sp>
      <p:sp>
        <p:nvSpPr>
          <p:cNvPr id="86019" name="Slide Number Placeholder 1"/>
          <p:cNvSpPr>
            <a:spLocks noGrp="1"/>
          </p:cNvSpPr>
          <p:nvPr>
            <p:ph type="sldNum" sz="quarter" idx="12"/>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t>68</a:t>
            </a:fld>
            <a:endParaRPr lang="zh-CN" altLang="en-US" sz="1050" dirty="0">
              <a:latin typeface="Arial" panose="020B0604020202020204" pitchFamily="34" charset="0"/>
              <a:ea typeface="宋体" panose="02010600030101010101" pitchFamily="2" charset="-122"/>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标题 1"/>
          <p:cNvSpPr>
            <a:spLocks noGrp="1"/>
          </p:cNvSpPr>
          <p:nvPr>
            <p:ph type="title"/>
          </p:nvPr>
        </p:nvSpPr>
        <p:spPr>
          <a:xfrm>
            <a:off x="13970" y="10956"/>
            <a:ext cx="9116695" cy="900746"/>
          </a:xfrm>
          <a:gradFill rotWithShape="1">
            <a:gsLst>
              <a:gs pos="0">
                <a:srgbClr val="034373"/>
              </a:gs>
              <a:gs pos="100000">
                <a:srgbClr val="00B0F0"/>
              </a:gs>
            </a:gsLst>
            <a:path path="rect">
              <a:fillToRect r="100000" b="100000"/>
            </a:path>
            <a:tileRect/>
          </a:gradFill>
        </p:spPr>
        <p:txBody>
          <a:bodyPr anchor="ctr"/>
          <a:lstStyle/>
          <a:p>
            <a:pPr defTabSz="914400">
              <a:buNone/>
            </a:pPr>
            <a:r>
              <a:rPr lang="en-US" altLang="zh-CN">
                <a:effectLst/>
                <a:sym typeface="+mn-ea"/>
              </a:rPr>
              <a:t>6.4.2  </a:t>
            </a:r>
            <a:r>
              <a:rPr lang="zh-CN" altLang="en-US">
                <a:effectLst/>
                <a:sym typeface="+mn-ea"/>
              </a:rPr>
              <a:t>案例精选</a:t>
            </a:r>
            <a:endParaRPr lang="zh-CN" altLang="en-US" kern="1200" baseline="0">
              <a:effectLst/>
              <a:latin typeface="+mj-lt"/>
              <a:ea typeface="+mj-ea"/>
              <a:cs typeface="+mj-cs"/>
            </a:endParaRPr>
          </a:p>
        </p:txBody>
      </p:sp>
      <p:sp>
        <p:nvSpPr>
          <p:cNvPr id="100354" name="内容占位符 2"/>
          <p:cNvSpPr>
            <a:spLocks noGrp="1"/>
          </p:cNvSpPr>
          <p:nvPr>
            <p:ph idx="1"/>
          </p:nvPr>
        </p:nvSpPr>
        <p:spPr/>
        <p:txBody>
          <a:bodyPr anchor="t"/>
          <a:lstStyle/>
          <a:p>
            <a:r>
              <a:rPr lang="zh-CN" altLang="en-US" sz="1800" b="1">
                <a:latin typeface="Consolas" panose="020B0609020204030204" charset="0"/>
              </a:rPr>
              <a:t>补充例题</a:t>
            </a:r>
            <a:r>
              <a:rPr lang="en-US" altLang="zh-CN" sz="1800" b="1">
                <a:latin typeface="Consolas" panose="020B0609020204030204" charset="0"/>
              </a:rPr>
              <a:t>5</a:t>
            </a:r>
            <a:r>
              <a:rPr lang="zh-CN" altLang="en-US" sz="1800">
                <a:latin typeface="Consolas" panose="020B0609020204030204" charset="0"/>
              </a:rPr>
              <a:t>  </a:t>
            </a:r>
            <a:r>
              <a:rPr lang="zh-CN" altLang="en-US" sz="1800">
                <a:latin typeface="+mj-lt"/>
                <a:ea typeface="+mj-ea"/>
                <a:cs typeface="+mj-cs"/>
                <a:sym typeface="+mn-ea"/>
              </a:rPr>
              <a:t>超类如何知道自己被继承。</a:t>
            </a:r>
            <a:endParaRPr lang="zh-CN" altLang="en-US" sz="1600">
              <a:latin typeface="Consolas" panose="020B0609020204030204" charset="0"/>
            </a:endParaRPr>
          </a:p>
          <a:p>
            <a:pPr marL="0" indent="0">
              <a:buNone/>
            </a:pPr>
            <a:r>
              <a:rPr lang="zh-CN" altLang="en-US" sz="1600">
                <a:latin typeface="Consolas" panose="020B0609020204030204" charset="0"/>
              </a:rPr>
              <a:t>class BaseClass:</a:t>
            </a:r>
          </a:p>
          <a:p>
            <a:pPr marL="0" indent="0">
              <a:buNone/>
            </a:pPr>
            <a:r>
              <a:rPr lang="zh-CN" altLang="en-US" sz="1600">
                <a:latin typeface="Consolas" panose="020B0609020204030204" charset="0"/>
              </a:rPr>
              <a:t>    __total = 0</a:t>
            </a:r>
          </a:p>
          <a:p>
            <a:pPr marL="0" indent="0">
              <a:buNone/>
            </a:pPr>
            <a:r>
              <a:rPr lang="zh-CN" altLang="en-US" sz="1600">
                <a:latin typeface="Consolas" panose="020B0609020204030204" charset="0"/>
              </a:rPr>
              <a:t>    def __init_subclass__(self):</a:t>
            </a:r>
          </a:p>
          <a:p>
            <a:pPr marL="0" indent="0">
              <a:buNone/>
            </a:pPr>
            <a:r>
              <a:rPr lang="zh-CN" altLang="en-US" sz="1600">
                <a:latin typeface="Consolas" panose="020B0609020204030204" charset="0"/>
              </a:rPr>
              <a:t>        BaseClass.__total += 1</a:t>
            </a:r>
          </a:p>
          <a:p>
            <a:pPr marL="0" indent="0">
              <a:buNone/>
            </a:pPr>
            <a:r>
              <a:rPr lang="zh-CN" altLang="en-US" sz="1600">
                <a:latin typeface="Consolas" panose="020B0609020204030204" charset="0"/>
              </a:rPr>
              <a:t>        print(f'这是我被第{BaseClass.__total}次继承！')</a:t>
            </a:r>
          </a:p>
          <a:p>
            <a:pPr marL="0" indent="0">
              <a:buNone/>
            </a:pPr>
            <a:endParaRPr lang="zh-CN" altLang="en-US" sz="1600">
              <a:latin typeface="Consolas" panose="020B0609020204030204" charset="0"/>
            </a:endParaRPr>
          </a:p>
          <a:p>
            <a:pPr marL="0" indent="0">
              <a:buNone/>
            </a:pPr>
            <a:r>
              <a:rPr lang="zh-CN" altLang="en-US" sz="1600">
                <a:latin typeface="Consolas" panose="020B0609020204030204" charset="0"/>
              </a:rPr>
              <a:t>class SubClassA(BaseClass):</a:t>
            </a:r>
          </a:p>
          <a:p>
            <a:pPr marL="0" indent="0">
              <a:buNone/>
            </a:pPr>
            <a:r>
              <a:rPr lang="zh-CN" altLang="en-US" sz="1600">
                <a:latin typeface="Consolas" panose="020B0609020204030204" charset="0"/>
              </a:rPr>
              <a:t>    pass</a:t>
            </a:r>
          </a:p>
          <a:p>
            <a:pPr marL="0" indent="0">
              <a:buNone/>
            </a:pPr>
            <a:endParaRPr lang="zh-CN" altLang="en-US" sz="1600">
              <a:latin typeface="Consolas" panose="020B0609020204030204" charset="0"/>
            </a:endParaRPr>
          </a:p>
          <a:p>
            <a:pPr marL="0" indent="0">
              <a:buNone/>
            </a:pPr>
            <a:r>
              <a:rPr lang="zh-CN" altLang="en-US" sz="1600">
                <a:latin typeface="Consolas" panose="020B0609020204030204" charset="0"/>
              </a:rPr>
              <a:t>class SubClassB(BaseClass):</a:t>
            </a:r>
          </a:p>
          <a:p>
            <a:pPr marL="0" indent="0">
              <a:buNone/>
            </a:pPr>
            <a:r>
              <a:rPr lang="zh-CN" altLang="en-US" sz="1600">
                <a:latin typeface="Consolas" panose="020B0609020204030204" charset="0"/>
              </a:rPr>
              <a:t>    pass</a:t>
            </a:r>
          </a:p>
        </p:txBody>
      </p:sp>
      <p:sp>
        <p:nvSpPr>
          <p:cNvPr id="100355" name="灯片编号占位符 3"/>
          <p:cNvSpPr>
            <a:spLocks noGrp="1"/>
          </p:cNvSpPr>
          <p:nvPr>
            <p:ph type="sldNum" sz="quarter" idx="12"/>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t>69</a:t>
            </a:fld>
            <a:endParaRPr lang="zh-CN" altLang="en-US" sz="1050" dirty="0">
              <a:latin typeface="Arial" panose="020B0604020202020204" pitchFamily="34" charset="0"/>
              <a:ea typeface="宋体" panose="02010600030101010101" pitchFamily="2"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标题 24577"/>
          <p:cNvSpPr>
            <a:spLocks noGrp="1"/>
          </p:cNvSpPr>
          <p:nvPr>
            <p:ph type="title"/>
          </p:nvPr>
        </p:nvSpPr>
        <p:spPr>
          <a:xfrm>
            <a:off x="13970" y="10956"/>
            <a:ext cx="9116695" cy="900746"/>
          </a:xfrm>
        </p:spPr>
        <p:txBody>
          <a:bodyPr anchor="ctr"/>
          <a:lstStyle/>
          <a:p>
            <a:pPr defTabSz="914400" fontAlgn="base">
              <a:buNone/>
            </a:pPr>
            <a:r>
              <a:rPr lang="en-US" altLang="zh-CN" strike="noStrike" kern="1200" baseline="0" noProof="1">
                <a:effectLst>
                  <a:outerShdw blurRad="38100" dist="38100" dir="2700000">
                    <a:srgbClr val="C0C0C0"/>
                  </a:outerShdw>
                </a:effectLst>
                <a:latin typeface="+mj-lt"/>
                <a:ea typeface="+mj-ea"/>
                <a:cs typeface="+mj-cs"/>
              </a:rPr>
              <a:t>6.1.2  self</a:t>
            </a:r>
            <a:r>
              <a:rPr lang="zh-CN" altLang="en-US" strike="noStrike" kern="1200" baseline="0" noProof="1">
                <a:effectLst>
                  <a:outerShdw blurRad="38100" dist="38100" dir="2700000">
                    <a:srgbClr val="C0C0C0"/>
                  </a:outerShdw>
                </a:effectLst>
                <a:latin typeface="+mj-lt"/>
                <a:ea typeface="+mj-ea"/>
                <a:cs typeface="+mj-cs"/>
              </a:rPr>
              <a:t>参数</a:t>
            </a:r>
          </a:p>
        </p:txBody>
      </p:sp>
      <p:sp>
        <p:nvSpPr>
          <p:cNvPr id="32770" name="文本占位符 24578"/>
          <p:cNvSpPr>
            <a:spLocks noGrp="1"/>
          </p:cNvSpPr>
          <p:nvPr>
            <p:ph idx="1"/>
          </p:nvPr>
        </p:nvSpPr>
        <p:spPr/>
        <p:txBody>
          <a:bodyPr anchor="t"/>
          <a:lstStyle/>
          <a:p>
            <a:pPr defTabSz="914400">
              <a:lnSpc>
                <a:spcPct val="130000"/>
              </a:lnSpc>
              <a:spcBef>
                <a:spcPts val="1200"/>
              </a:spcBef>
              <a:spcAft>
                <a:spcPts val="600"/>
              </a:spcAft>
              <a:buSzPct val="90000"/>
              <a:buFont typeface="Wingdings" panose="05000000000000000000" charset="0"/>
              <a:buChar char="§"/>
            </a:pPr>
            <a:r>
              <a:rPr lang="zh-CN" altLang="en-US" sz="1800" dirty="0">
                <a:solidFill>
                  <a:srgbClr val="FF0000"/>
                </a:solidFill>
              </a:rPr>
              <a:t>类的所有实例方法</a:t>
            </a:r>
            <a:r>
              <a:rPr lang="zh-CN" altLang="en-US" sz="1800" dirty="0"/>
              <a:t>都</a:t>
            </a:r>
            <a:r>
              <a:rPr lang="zh-CN" altLang="en-US" sz="1800" dirty="0">
                <a:solidFill>
                  <a:srgbClr val="FF0000"/>
                </a:solidFill>
              </a:rPr>
              <a:t>必须至少</a:t>
            </a:r>
            <a:r>
              <a:rPr lang="zh-CN" altLang="en-US" sz="1800" dirty="0"/>
              <a:t>有一个名为self的参数，并且必须是方法的</a:t>
            </a:r>
            <a:r>
              <a:rPr lang="zh-CN" altLang="en-US" sz="1800" dirty="0">
                <a:solidFill>
                  <a:srgbClr val="FF0000"/>
                </a:solidFill>
              </a:rPr>
              <a:t>第一个</a:t>
            </a:r>
            <a:r>
              <a:rPr lang="zh-CN" altLang="en-US" sz="1800" dirty="0" smtClean="0"/>
              <a:t>形参，</a:t>
            </a:r>
            <a:r>
              <a:rPr lang="zh-CN" altLang="en-US" sz="1800" dirty="0">
                <a:solidFill>
                  <a:srgbClr val="FF0000"/>
                </a:solidFill>
              </a:rPr>
              <a:t>self</a:t>
            </a:r>
            <a:r>
              <a:rPr lang="zh-CN" altLang="en-US" sz="1800" dirty="0" smtClean="0">
                <a:solidFill>
                  <a:srgbClr val="FF0000"/>
                </a:solidFill>
              </a:rPr>
              <a:t>参数含义代表</a:t>
            </a:r>
            <a:r>
              <a:rPr lang="zh-CN" altLang="en-US" sz="1800" dirty="0">
                <a:solidFill>
                  <a:srgbClr val="FF0000"/>
                </a:solidFill>
              </a:rPr>
              <a:t>将来要创建的对象</a:t>
            </a:r>
            <a:r>
              <a:rPr lang="zh-CN" altLang="en-US" sz="1800" dirty="0" smtClean="0">
                <a:solidFill>
                  <a:srgbClr val="FF0000"/>
                </a:solidFill>
              </a:rPr>
              <a:t>本身，</a:t>
            </a:r>
            <a:r>
              <a:rPr lang="zh-CN" altLang="en-US" sz="1800" dirty="0" smtClean="0"/>
              <a:t>表示</a:t>
            </a:r>
            <a:r>
              <a:rPr lang="zh-CN" altLang="en-US" sz="1800" dirty="0">
                <a:solidFill>
                  <a:srgbClr val="FF0000"/>
                </a:solidFill>
              </a:rPr>
              <a:t>的都是实际调用该方法的对象</a:t>
            </a:r>
            <a:r>
              <a:rPr lang="zh-CN" altLang="en-US" sz="1800" dirty="0" smtClean="0"/>
              <a:t>。</a:t>
            </a:r>
            <a:endParaRPr lang="zh-CN" altLang="en-US" sz="1800" dirty="0"/>
          </a:p>
          <a:p>
            <a:pPr defTabSz="914400">
              <a:lnSpc>
                <a:spcPct val="130000"/>
              </a:lnSpc>
              <a:spcBef>
                <a:spcPts val="1200"/>
              </a:spcBef>
              <a:spcAft>
                <a:spcPts val="600"/>
              </a:spcAft>
              <a:buSzPct val="90000"/>
              <a:buFont typeface="Wingdings" panose="05000000000000000000" charset="0"/>
              <a:buChar char="§"/>
            </a:pPr>
            <a:r>
              <a:rPr lang="zh-CN" altLang="en-US" sz="1800" dirty="0">
                <a:solidFill>
                  <a:srgbClr val="FF0000"/>
                </a:solidFill>
              </a:rPr>
              <a:t>在类的</a:t>
            </a:r>
            <a:r>
              <a:rPr lang="zh-CN" altLang="en-US" sz="1800" b="1" dirty="0">
                <a:solidFill>
                  <a:srgbClr val="FF0000"/>
                </a:solidFill>
              </a:rPr>
              <a:t>实例方法</a:t>
            </a:r>
            <a:r>
              <a:rPr lang="zh-CN" altLang="en-US" sz="1800" dirty="0">
                <a:solidFill>
                  <a:srgbClr val="FF0000"/>
                </a:solidFill>
              </a:rPr>
              <a:t>中访问</a:t>
            </a:r>
            <a:r>
              <a:rPr lang="zh-CN" altLang="en-US" sz="1800" b="1" dirty="0">
                <a:solidFill>
                  <a:srgbClr val="FF0000"/>
                </a:solidFill>
              </a:rPr>
              <a:t>实例属性</a:t>
            </a:r>
            <a:r>
              <a:rPr lang="zh-CN" altLang="en-US" sz="1800" dirty="0">
                <a:solidFill>
                  <a:srgbClr val="FF0000"/>
                </a:solidFill>
              </a:rPr>
              <a:t>时</a:t>
            </a:r>
            <a:r>
              <a:rPr lang="zh-CN" altLang="en-US" sz="1800" dirty="0"/>
              <a:t>需要以self为前缀。</a:t>
            </a:r>
          </a:p>
          <a:p>
            <a:pPr defTabSz="914400">
              <a:lnSpc>
                <a:spcPct val="130000"/>
              </a:lnSpc>
              <a:spcBef>
                <a:spcPts val="1200"/>
              </a:spcBef>
              <a:spcAft>
                <a:spcPts val="600"/>
              </a:spcAft>
              <a:buSzPct val="90000"/>
              <a:buFont typeface="Wingdings" panose="05000000000000000000" charset="0"/>
              <a:buChar char="§"/>
            </a:pPr>
            <a:r>
              <a:rPr lang="zh-CN" altLang="en-US" sz="1800" dirty="0">
                <a:solidFill>
                  <a:srgbClr val="FF0000"/>
                </a:solidFill>
              </a:rPr>
              <a:t>为</a:t>
            </a:r>
            <a:r>
              <a:rPr lang="en-US" altLang="zh-CN" sz="1800" dirty="0" smtClean="0">
                <a:solidFill>
                  <a:srgbClr val="FF0000"/>
                </a:solidFill>
              </a:rPr>
              <a:t>self</a:t>
            </a:r>
            <a:r>
              <a:rPr lang="zh-CN" altLang="en-US" sz="1800" dirty="0" smtClean="0">
                <a:solidFill>
                  <a:srgbClr val="FF0000"/>
                </a:solidFill>
              </a:rPr>
              <a:t>传参：情况</a:t>
            </a:r>
            <a:r>
              <a:rPr lang="en-US" altLang="zh-CN" sz="1800" dirty="0" smtClean="0">
                <a:solidFill>
                  <a:srgbClr val="FF0000"/>
                </a:solidFill>
              </a:rPr>
              <a:t>1</a:t>
            </a:r>
            <a:r>
              <a:rPr lang="zh-CN" altLang="en-US" sz="1800" dirty="0" smtClean="0">
                <a:solidFill>
                  <a:srgbClr val="FF0000"/>
                </a:solidFill>
              </a:rPr>
              <a:t>：对象调用方法，</a:t>
            </a:r>
            <a:r>
              <a:rPr lang="zh-CN" altLang="en-US" sz="1800" dirty="0" smtClean="0"/>
              <a:t>在</a:t>
            </a:r>
            <a:r>
              <a:rPr lang="zh-CN" altLang="en-US" sz="1800" dirty="0"/>
              <a:t>外部通过</a:t>
            </a:r>
            <a:r>
              <a:rPr lang="zh-CN" altLang="en-US" sz="1800" dirty="0">
                <a:solidFill>
                  <a:srgbClr val="FF0000"/>
                </a:solidFill>
              </a:rPr>
              <a:t>对象</a:t>
            </a:r>
            <a:r>
              <a:rPr lang="zh-CN" altLang="en-US" sz="1800" dirty="0"/>
              <a:t>调用对象方法时并</a:t>
            </a:r>
            <a:r>
              <a:rPr lang="zh-CN" altLang="en-US" sz="1800" dirty="0">
                <a:solidFill>
                  <a:srgbClr val="FF0000"/>
                </a:solidFill>
              </a:rPr>
              <a:t>不需要</a:t>
            </a:r>
            <a:r>
              <a:rPr lang="zh-CN" altLang="en-US" sz="1800" dirty="0"/>
              <a:t>传递这个</a:t>
            </a:r>
            <a:r>
              <a:rPr lang="zh-CN" altLang="en-US" sz="1800" dirty="0" smtClean="0"/>
              <a:t>参数；</a:t>
            </a:r>
            <a:r>
              <a:rPr lang="zh-CN" altLang="en-US" sz="1800" dirty="0" smtClean="0">
                <a:solidFill>
                  <a:srgbClr val="FF0000"/>
                </a:solidFill>
              </a:rPr>
              <a:t>情况</a:t>
            </a:r>
            <a:r>
              <a:rPr lang="en-US" altLang="zh-CN" sz="1800" dirty="0" smtClean="0">
                <a:solidFill>
                  <a:srgbClr val="FF0000"/>
                </a:solidFill>
              </a:rPr>
              <a:t>2</a:t>
            </a:r>
            <a:r>
              <a:rPr lang="zh-CN" altLang="en-US" sz="1800" dirty="0" smtClean="0">
                <a:solidFill>
                  <a:srgbClr val="FF0000"/>
                </a:solidFill>
              </a:rPr>
              <a:t>：类调用方法，</a:t>
            </a:r>
            <a:r>
              <a:rPr lang="zh-CN" altLang="en-US" sz="1800" dirty="0" smtClean="0"/>
              <a:t>如果</a:t>
            </a:r>
            <a:r>
              <a:rPr lang="zh-CN" altLang="en-US" sz="1800" dirty="0"/>
              <a:t>在外部通过</a:t>
            </a:r>
            <a:r>
              <a:rPr lang="zh-CN" altLang="en-US" sz="1800" dirty="0">
                <a:solidFill>
                  <a:srgbClr val="FF0000"/>
                </a:solidFill>
              </a:rPr>
              <a:t>类</a:t>
            </a:r>
            <a:r>
              <a:rPr lang="zh-CN" altLang="en-US" sz="1800" dirty="0"/>
              <a:t>调用对象方法则</a:t>
            </a:r>
            <a:r>
              <a:rPr lang="zh-CN" altLang="en-US" sz="1800" dirty="0">
                <a:solidFill>
                  <a:srgbClr val="FF0000"/>
                </a:solidFill>
              </a:rPr>
              <a:t>需要</a:t>
            </a:r>
            <a:r>
              <a:rPr lang="zh-CN" altLang="en-US" sz="1800" dirty="0"/>
              <a:t>显式为self参数传值。</a:t>
            </a:r>
          </a:p>
        </p:txBody>
      </p:sp>
      <p:sp>
        <p:nvSpPr>
          <p:cNvPr id="32771" name="Slide Number Placeholder 1"/>
          <p:cNvSpPr>
            <a:spLocks noGrp="1"/>
          </p:cNvSpPr>
          <p:nvPr>
            <p:ph type="sldNum" sz="quarter" idx="12"/>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t>7</a:t>
            </a:fld>
            <a:endParaRPr lang="zh-CN" altLang="en-US" sz="1050" dirty="0">
              <a:latin typeface="Arial" panose="020B0604020202020204" pitchFamily="34" charset="0"/>
              <a:ea typeface="宋体" panose="02010600030101010101" pitchFamily="2" charset="-122"/>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Title 1"/>
          <p:cNvSpPr>
            <a:spLocks noGrp="1"/>
          </p:cNvSpPr>
          <p:nvPr>
            <p:ph type="title"/>
          </p:nvPr>
        </p:nvSpPr>
        <p:spPr>
          <a:xfrm>
            <a:off x="13970" y="10956"/>
            <a:ext cx="9116695" cy="900746"/>
          </a:xfrm>
          <a:gradFill rotWithShape="1">
            <a:gsLst>
              <a:gs pos="0">
                <a:srgbClr val="034373"/>
              </a:gs>
              <a:gs pos="100000">
                <a:srgbClr val="00B0F0"/>
              </a:gs>
            </a:gsLst>
            <a:path path="rect">
              <a:fillToRect r="100000" b="100000"/>
            </a:path>
            <a:tileRect/>
          </a:gradFill>
        </p:spPr>
        <p:txBody>
          <a:bodyPr anchor="ctr"/>
          <a:lstStyle/>
          <a:p>
            <a:pPr defTabSz="914400">
              <a:buNone/>
            </a:pPr>
            <a:r>
              <a:rPr lang="en-US" altLang="zh-CN">
                <a:effectLst/>
                <a:sym typeface="+mn-ea"/>
              </a:rPr>
              <a:t>6.4.2  </a:t>
            </a:r>
            <a:r>
              <a:rPr lang="zh-CN" altLang="en-US">
                <a:effectLst/>
                <a:sym typeface="+mn-ea"/>
              </a:rPr>
              <a:t>案例精选</a:t>
            </a:r>
            <a:endParaRPr lang="zh-CN" altLang="en-US" kern="1200" baseline="0">
              <a:effectLst/>
              <a:latin typeface="+mj-lt"/>
              <a:ea typeface="+mj-ea"/>
              <a:cs typeface="+mj-cs"/>
            </a:endParaRPr>
          </a:p>
        </p:txBody>
      </p:sp>
      <p:sp>
        <p:nvSpPr>
          <p:cNvPr id="101378" name="Content Placeholder 2"/>
          <p:cNvSpPr>
            <a:spLocks noGrp="1"/>
          </p:cNvSpPr>
          <p:nvPr>
            <p:ph idx="1"/>
          </p:nvPr>
        </p:nvSpPr>
        <p:spPr/>
        <p:txBody>
          <a:bodyPr anchor="t"/>
          <a:lstStyle/>
          <a:p>
            <a:r>
              <a:rPr lang="zh-CN" altLang="en-US" sz="1800" b="1"/>
              <a:t>补充例题</a:t>
            </a:r>
            <a:r>
              <a:rPr lang="en-US" altLang="zh-CN" sz="1800" b="1"/>
              <a:t>6</a:t>
            </a:r>
            <a:r>
              <a:rPr lang="en-US" altLang="zh-CN" sz="1800"/>
              <a:t>  </a:t>
            </a:r>
            <a:r>
              <a:rPr lang="zh-CN" altLang="en-US" sz="1800"/>
              <a:t>使用字典模拟稀疏矩阵。</a:t>
            </a:r>
            <a:endParaRPr lang="en-US" altLang="zh-CN" sz="1800">
              <a:hlinkClick r:id="rId2" action="ppaction://hlinkfile"/>
            </a:endParaRPr>
          </a:p>
          <a:p>
            <a:pPr marL="0" indent="0">
              <a:buNone/>
            </a:pPr>
            <a:endParaRPr lang="en-US" altLang="zh-CN" sz="1600">
              <a:hlinkClick r:id="rId2" action="ppaction://hlinkfile"/>
            </a:endParaRPr>
          </a:p>
          <a:p>
            <a:pPr marL="0" indent="0">
              <a:buNone/>
            </a:pPr>
            <a:r>
              <a:rPr lang="en-US" altLang="zh-CN" sz="1600">
                <a:hlinkClick r:id="rId2" action="ppaction://hlinkfile"/>
              </a:rPr>
              <a:t>code\使用字典表示和处理稀疏矩阵.py</a:t>
            </a:r>
            <a:endParaRPr lang="en-US" altLang="zh-CN" sz="1600"/>
          </a:p>
        </p:txBody>
      </p:sp>
      <p:sp>
        <p:nvSpPr>
          <p:cNvPr id="101379" name="Slide Number Placeholder 3"/>
          <p:cNvSpPr>
            <a:spLocks noGrp="1"/>
          </p:cNvSpPr>
          <p:nvPr>
            <p:ph type="sldNum" sz="quarter" idx="12"/>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t>70</a:t>
            </a:fld>
            <a:endParaRPr lang="zh-CN" altLang="en-US" sz="1050" dirty="0">
              <a:latin typeface="Arial" panose="020B0604020202020204" pitchFamily="34" charset="0"/>
              <a:ea typeface="宋体" panose="02010600030101010101" pitchFamily="2" charset="-122"/>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Content Placeholder 2"/>
          <p:cNvSpPr>
            <a:spLocks noGrp="1"/>
          </p:cNvSpPr>
          <p:nvPr>
            <p:ph idx="1"/>
          </p:nvPr>
        </p:nvSpPr>
        <p:spPr/>
        <p:txBody>
          <a:bodyPr anchor="t"/>
          <a:lstStyle/>
          <a:p>
            <a:r>
              <a:rPr lang="zh-CN" altLang="en-US" sz="1800" b="1"/>
              <a:t>补充例题</a:t>
            </a:r>
            <a:r>
              <a:rPr lang="en-US" altLang="zh-CN" sz="1800" b="1"/>
              <a:t>7</a:t>
            </a:r>
            <a:r>
              <a:rPr lang="en-US" altLang="zh-CN" sz="1800"/>
              <a:t>  </a:t>
            </a:r>
            <a:r>
              <a:rPr lang="zh-CN" altLang="en-US" sz="1800">
                <a:latin typeface="+mj-lt"/>
                <a:ea typeface="+mj-ea"/>
                <a:cs typeface="+mj-cs"/>
                <a:sym typeface="+mn-ea"/>
              </a:rPr>
              <a:t>封装</a:t>
            </a:r>
            <a:r>
              <a:rPr lang="en-US" altLang="zh-CN" sz="1800">
                <a:latin typeface="+mj-lt"/>
                <a:ea typeface="+mj-ea"/>
                <a:cs typeface="+mj-cs"/>
                <a:sym typeface="+mn-ea"/>
              </a:rPr>
              <a:t>SQLite</a:t>
            </a:r>
            <a:r>
              <a:rPr lang="zh-CN" altLang="en-US" sz="1800">
                <a:latin typeface="+mj-lt"/>
                <a:ea typeface="+mj-ea"/>
                <a:cs typeface="+mj-cs"/>
                <a:sym typeface="+mn-ea"/>
              </a:rPr>
              <a:t>数据库的增删改查操作。</a:t>
            </a:r>
            <a:endParaRPr lang="en-US" altLang="zh-CN" sz="1800">
              <a:hlinkClick r:id="rId2" action="ppaction://hlinkfile"/>
            </a:endParaRPr>
          </a:p>
          <a:p>
            <a:pPr marL="0" indent="0">
              <a:buNone/>
            </a:pPr>
            <a:endParaRPr lang="en-US" altLang="zh-CN" sz="1800">
              <a:hlinkClick r:id="rId2" action="ppaction://hlinkfile"/>
            </a:endParaRPr>
          </a:p>
          <a:p>
            <a:pPr marL="0" indent="0">
              <a:buNone/>
            </a:pPr>
            <a:r>
              <a:rPr lang="en-US" altLang="zh-CN" sz="1600">
                <a:hlinkClick r:id="rId2" action="ppaction://hlinkfile"/>
              </a:rPr>
              <a:t>code\SQLiteDataBaseConnection.py</a:t>
            </a:r>
            <a:endParaRPr lang="en-US" altLang="zh-CN" sz="1600"/>
          </a:p>
        </p:txBody>
      </p:sp>
      <p:sp>
        <p:nvSpPr>
          <p:cNvPr id="102403" name="Slide Number Placeholder 3"/>
          <p:cNvSpPr>
            <a:spLocks noGrp="1"/>
          </p:cNvSpPr>
          <p:nvPr>
            <p:ph type="sldNum" sz="quarter" idx="12"/>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t>71</a:t>
            </a:fld>
            <a:endParaRPr lang="zh-CN" altLang="en-US" sz="1050" dirty="0">
              <a:latin typeface="Arial" panose="020B0604020202020204" pitchFamily="34" charset="0"/>
              <a:ea typeface="宋体" panose="02010600030101010101" pitchFamily="2" charset="-122"/>
            </a:endParaRPr>
          </a:p>
        </p:txBody>
      </p:sp>
      <p:pic>
        <p:nvPicPr>
          <p:cNvPr id="102404" name="Picture 4"/>
          <p:cNvPicPr>
            <a:picLocks noChangeAspect="1"/>
          </p:cNvPicPr>
          <p:nvPr/>
        </p:nvPicPr>
        <p:blipFill>
          <a:blip r:embed="rId3"/>
          <a:stretch>
            <a:fillRect/>
          </a:stretch>
        </p:blipFill>
        <p:spPr>
          <a:xfrm>
            <a:off x="3623447" y="2315693"/>
            <a:ext cx="3869018" cy="2228049"/>
          </a:xfrm>
          <a:prstGeom prst="rect">
            <a:avLst/>
          </a:prstGeom>
          <a:noFill/>
          <a:ln w="9525" cap="flat" cmpd="sng">
            <a:solidFill>
              <a:schemeClr val="accent1"/>
            </a:solidFill>
            <a:prstDash val="solid"/>
            <a:round/>
            <a:headEnd type="none" w="med" len="med"/>
            <a:tailEnd type="none" w="med" len="med"/>
          </a:ln>
        </p:spPr>
      </p:pic>
      <p:sp>
        <p:nvSpPr>
          <p:cNvPr id="101377" name="Title 1"/>
          <p:cNvSpPr>
            <a:spLocks noGrp="1"/>
          </p:cNvSpPr>
          <p:nvPr>
            <p:ph type="title"/>
          </p:nvPr>
        </p:nvSpPr>
        <p:spPr>
          <a:xfrm>
            <a:off x="13970" y="10956"/>
            <a:ext cx="9116695" cy="900746"/>
          </a:xfrm>
          <a:gradFill rotWithShape="1">
            <a:gsLst>
              <a:gs pos="0">
                <a:srgbClr val="034373"/>
              </a:gs>
              <a:gs pos="100000">
                <a:srgbClr val="00B0F0"/>
              </a:gs>
            </a:gsLst>
            <a:path path="rect">
              <a:fillToRect r="100000" b="100000"/>
            </a:path>
            <a:tileRect/>
          </a:gradFill>
        </p:spPr>
        <p:txBody>
          <a:bodyPr anchor="ctr"/>
          <a:lstStyle/>
          <a:p>
            <a:pPr defTabSz="914400">
              <a:buNone/>
            </a:pPr>
            <a:r>
              <a:rPr lang="en-US" altLang="zh-CN">
                <a:effectLst/>
                <a:sym typeface="+mn-ea"/>
              </a:rPr>
              <a:t>6.4.2  </a:t>
            </a:r>
            <a:r>
              <a:rPr lang="zh-CN" altLang="en-US">
                <a:effectLst/>
                <a:sym typeface="+mn-ea"/>
              </a:rPr>
              <a:t>案例精选</a:t>
            </a:r>
            <a:endParaRPr lang="zh-CN" altLang="en-US" kern="1200" baseline="0">
              <a:effectLst/>
              <a:latin typeface="+mj-lt"/>
              <a:ea typeface="+mj-ea"/>
              <a:cs typeface="+mj-cs"/>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Content Placeholder 2"/>
          <p:cNvSpPr>
            <a:spLocks noGrp="1"/>
          </p:cNvSpPr>
          <p:nvPr>
            <p:ph idx="1"/>
          </p:nvPr>
        </p:nvSpPr>
        <p:spPr/>
        <p:txBody>
          <a:bodyPr anchor="t"/>
          <a:lstStyle/>
          <a:p>
            <a:r>
              <a:rPr lang="zh-CN" altLang="en-US" sz="1800" b="1">
                <a:latin typeface="Consolas" panose="020B0609020204030204" charset="0"/>
              </a:rPr>
              <a:t>补充例题</a:t>
            </a:r>
            <a:r>
              <a:rPr lang="en-US" altLang="zh-CN" sz="1800" b="1">
                <a:latin typeface="Consolas" panose="020B0609020204030204" charset="0"/>
              </a:rPr>
              <a:t>8</a:t>
            </a:r>
            <a:r>
              <a:rPr lang="en-US" altLang="zh-CN" sz="1800">
                <a:latin typeface="Consolas" panose="020B0609020204030204" charset="0"/>
              </a:rPr>
              <a:t>  </a:t>
            </a:r>
            <a:r>
              <a:rPr lang="zh-CN" altLang="en-US" sz="1800">
                <a:latin typeface="Consolas" panose="020B0609020204030204" charset="0"/>
              </a:rPr>
              <a:t>单链表。</a:t>
            </a:r>
            <a:endParaRPr lang="en-US" altLang="zh-CN" sz="1350">
              <a:latin typeface="Consolas" panose="020B0609020204030204" charset="0"/>
            </a:endParaRPr>
          </a:p>
          <a:p>
            <a:pPr marL="0" indent="0">
              <a:buNone/>
            </a:pPr>
            <a:endParaRPr lang="en-US" altLang="zh-CN" sz="1600">
              <a:latin typeface="Consolas" panose="020B0609020204030204" charset="0"/>
            </a:endParaRPr>
          </a:p>
          <a:p>
            <a:pPr marL="0" indent="0">
              <a:buNone/>
            </a:pPr>
            <a:r>
              <a:rPr lang="en-US" altLang="zh-CN" sz="1600">
                <a:latin typeface="Consolas" panose="020B0609020204030204" charset="0"/>
                <a:hlinkClick r:id="rId2" action="ppaction://hlinkfile"/>
              </a:rPr>
              <a:t>code\单链表.py</a:t>
            </a:r>
            <a:endParaRPr lang="en-US" altLang="zh-CN" sz="1600">
              <a:latin typeface="Consolas" panose="020B0609020204030204" charset="0"/>
            </a:endParaRPr>
          </a:p>
        </p:txBody>
      </p:sp>
      <p:sp>
        <p:nvSpPr>
          <p:cNvPr id="103427" name="Slide Number Placeholder 3"/>
          <p:cNvSpPr>
            <a:spLocks noGrp="1"/>
          </p:cNvSpPr>
          <p:nvPr>
            <p:ph type="sldNum" sz="quarter" idx="12"/>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t>72</a:t>
            </a:fld>
            <a:endParaRPr lang="zh-CN" altLang="en-US" sz="1050" dirty="0">
              <a:latin typeface="Arial" panose="020B0604020202020204" pitchFamily="34" charset="0"/>
              <a:ea typeface="宋体" panose="02010600030101010101" pitchFamily="2" charset="-122"/>
            </a:endParaRPr>
          </a:p>
        </p:txBody>
      </p:sp>
      <p:sp>
        <p:nvSpPr>
          <p:cNvPr id="101377" name="Title 1"/>
          <p:cNvSpPr>
            <a:spLocks noGrp="1"/>
          </p:cNvSpPr>
          <p:nvPr>
            <p:ph type="title"/>
          </p:nvPr>
        </p:nvSpPr>
        <p:spPr>
          <a:xfrm>
            <a:off x="13970" y="10956"/>
            <a:ext cx="9116695" cy="900746"/>
          </a:xfrm>
          <a:gradFill rotWithShape="1">
            <a:gsLst>
              <a:gs pos="0">
                <a:srgbClr val="034373"/>
              </a:gs>
              <a:gs pos="100000">
                <a:srgbClr val="00B0F0"/>
              </a:gs>
            </a:gsLst>
            <a:path path="rect">
              <a:fillToRect r="100000" b="100000"/>
            </a:path>
            <a:tileRect/>
          </a:gradFill>
        </p:spPr>
        <p:txBody>
          <a:bodyPr anchor="ctr"/>
          <a:lstStyle/>
          <a:p>
            <a:pPr defTabSz="914400">
              <a:buNone/>
            </a:pPr>
            <a:r>
              <a:rPr lang="en-US" altLang="zh-CN">
                <a:effectLst/>
                <a:sym typeface="+mn-ea"/>
              </a:rPr>
              <a:t>6.4.2  </a:t>
            </a:r>
            <a:r>
              <a:rPr lang="zh-CN" altLang="en-US">
                <a:effectLst/>
                <a:sym typeface="+mn-ea"/>
              </a:rPr>
              <a:t>案例精选</a:t>
            </a:r>
            <a:endParaRPr lang="zh-CN" altLang="en-US" kern="1200" baseline="0">
              <a:effectLst/>
              <a:latin typeface="+mj-lt"/>
              <a:ea typeface="+mj-ea"/>
              <a:cs typeface="+mj-cs"/>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Content Placeholder 2"/>
          <p:cNvSpPr>
            <a:spLocks noGrp="1"/>
          </p:cNvSpPr>
          <p:nvPr>
            <p:ph idx="1"/>
          </p:nvPr>
        </p:nvSpPr>
        <p:spPr/>
        <p:txBody>
          <a:bodyPr anchor="t"/>
          <a:lstStyle/>
          <a:p>
            <a:r>
              <a:rPr lang="zh-CN" altLang="en-US" sz="1800" b="1"/>
              <a:t>补充例题</a:t>
            </a:r>
            <a:r>
              <a:rPr lang="en-US" altLang="zh-CN" sz="1800" b="1"/>
              <a:t>9</a:t>
            </a:r>
            <a:r>
              <a:rPr lang="en-US" altLang="zh-CN" sz="1800"/>
              <a:t>  </a:t>
            </a:r>
            <a:r>
              <a:rPr lang="zh-CN" altLang="en-US" sz="1800"/>
              <a:t>双链表。</a:t>
            </a:r>
            <a:endParaRPr lang="en-US" altLang="zh-CN" sz="1800">
              <a:hlinkClick r:id="rId2" action="ppaction://hlinkfile"/>
            </a:endParaRPr>
          </a:p>
          <a:p>
            <a:pPr marL="0" indent="0">
              <a:buNone/>
            </a:pPr>
            <a:endParaRPr lang="en-US" altLang="zh-CN" sz="1800">
              <a:hlinkClick r:id="rId2" action="ppaction://hlinkfile"/>
            </a:endParaRPr>
          </a:p>
          <a:p>
            <a:pPr marL="0" indent="0">
              <a:buNone/>
            </a:pPr>
            <a:r>
              <a:rPr lang="en-US" altLang="zh-CN" sz="1600">
                <a:hlinkClick r:id="rId2" action="ppaction://hlinkfile"/>
              </a:rPr>
              <a:t>code\双链表.py</a:t>
            </a:r>
            <a:endParaRPr lang="en-US" altLang="zh-CN" sz="1600"/>
          </a:p>
        </p:txBody>
      </p:sp>
      <p:sp>
        <p:nvSpPr>
          <p:cNvPr id="106499" name="Slide Number Placeholder 3"/>
          <p:cNvSpPr>
            <a:spLocks noGrp="1"/>
          </p:cNvSpPr>
          <p:nvPr>
            <p:ph type="sldNum" sz="quarter" idx="12"/>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t>73</a:t>
            </a:fld>
            <a:endParaRPr lang="zh-CN" altLang="en-US" sz="1050" dirty="0">
              <a:latin typeface="Arial" panose="020B0604020202020204" pitchFamily="34" charset="0"/>
              <a:ea typeface="宋体" panose="02010600030101010101" pitchFamily="2" charset="-122"/>
            </a:endParaRPr>
          </a:p>
        </p:txBody>
      </p:sp>
      <p:sp>
        <p:nvSpPr>
          <p:cNvPr id="101377" name="Title 1"/>
          <p:cNvSpPr>
            <a:spLocks noGrp="1"/>
          </p:cNvSpPr>
          <p:nvPr>
            <p:ph type="title"/>
          </p:nvPr>
        </p:nvSpPr>
        <p:spPr>
          <a:xfrm>
            <a:off x="13970" y="10956"/>
            <a:ext cx="9116695" cy="900746"/>
          </a:xfrm>
          <a:gradFill rotWithShape="1">
            <a:gsLst>
              <a:gs pos="0">
                <a:srgbClr val="034373"/>
              </a:gs>
              <a:gs pos="100000">
                <a:srgbClr val="00B0F0"/>
              </a:gs>
            </a:gsLst>
            <a:path path="rect">
              <a:fillToRect r="100000" b="100000"/>
            </a:path>
            <a:tileRect/>
          </a:gradFill>
        </p:spPr>
        <p:txBody>
          <a:bodyPr anchor="ctr"/>
          <a:lstStyle/>
          <a:p>
            <a:pPr defTabSz="914400">
              <a:buNone/>
            </a:pPr>
            <a:r>
              <a:rPr lang="en-US" altLang="zh-CN">
                <a:effectLst/>
                <a:sym typeface="+mn-ea"/>
              </a:rPr>
              <a:t>6.4.2  </a:t>
            </a:r>
            <a:r>
              <a:rPr lang="zh-CN" altLang="en-US">
                <a:effectLst/>
                <a:sym typeface="+mn-ea"/>
              </a:rPr>
              <a:t>案例精选</a:t>
            </a:r>
            <a:endParaRPr lang="zh-CN" altLang="en-US" kern="1200" baseline="0">
              <a:effectLst/>
              <a:latin typeface="+mj-lt"/>
              <a:ea typeface="+mj-ea"/>
              <a:cs typeface="+mj-cs"/>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标题 52225"/>
          <p:cNvSpPr>
            <a:spLocks noGrp="1"/>
          </p:cNvSpPr>
          <p:nvPr>
            <p:ph type="title"/>
          </p:nvPr>
        </p:nvSpPr>
        <p:spPr>
          <a:xfrm>
            <a:off x="13970" y="10956"/>
            <a:ext cx="9116695" cy="900746"/>
          </a:xfrm>
        </p:spPr>
        <p:txBody>
          <a:bodyPr anchor="ctr"/>
          <a:lstStyle/>
          <a:p>
            <a:pPr defTabSz="914400" fontAlgn="base">
              <a:buNone/>
            </a:pPr>
            <a:r>
              <a:rPr lang="en-US" altLang="zh-CN" strike="noStrike" kern="1200" baseline="0" noProof="1">
                <a:effectLst>
                  <a:outerShdw blurRad="38100" dist="38100" dir="2700000">
                    <a:srgbClr val="C0C0C0"/>
                  </a:outerShdw>
                </a:effectLst>
                <a:latin typeface="+mj-lt"/>
                <a:ea typeface="+mj-ea"/>
                <a:cs typeface="+mj-cs"/>
              </a:rPr>
              <a:t>6.5  </a:t>
            </a:r>
            <a:r>
              <a:rPr lang="zh-CN" altLang="en-US" strike="noStrike" kern="1200" baseline="0" noProof="1">
                <a:effectLst>
                  <a:outerShdw blurRad="38100" dist="38100" dir="2700000">
                    <a:srgbClr val="C0C0C0"/>
                  </a:outerShdw>
                </a:effectLst>
                <a:latin typeface="+mj-lt"/>
                <a:ea typeface="+mj-ea"/>
                <a:cs typeface="+mj-cs"/>
              </a:rPr>
              <a:t>继承机制</a:t>
            </a:r>
          </a:p>
        </p:txBody>
      </p:sp>
      <p:sp>
        <p:nvSpPr>
          <p:cNvPr id="89090" name="文本占位符 52226"/>
          <p:cNvSpPr>
            <a:spLocks noGrp="1"/>
          </p:cNvSpPr>
          <p:nvPr>
            <p:ph idx="1"/>
          </p:nvPr>
        </p:nvSpPr>
        <p:spPr/>
        <p:txBody>
          <a:bodyPr anchor="t"/>
          <a:lstStyle/>
          <a:p>
            <a:pPr defTabSz="914400">
              <a:lnSpc>
                <a:spcPct val="130000"/>
              </a:lnSpc>
              <a:spcBef>
                <a:spcPts val="600"/>
              </a:spcBef>
              <a:spcAft>
                <a:spcPts val="600"/>
              </a:spcAft>
              <a:buSzPct val="90000"/>
              <a:buFont typeface="Wingdings" panose="05000000000000000000" charset="0"/>
              <a:buChar char="n"/>
            </a:pPr>
            <a:r>
              <a:rPr lang="zh-CN" altLang="en-US" sz="1600" dirty="0"/>
              <a:t>继承是用来实现</a:t>
            </a:r>
            <a:r>
              <a:rPr lang="zh-CN" altLang="en-US" sz="1600" dirty="0">
                <a:solidFill>
                  <a:srgbClr val="FF0000"/>
                </a:solidFill>
              </a:rPr>
              <a:t>代码复用和设计复用</a:t>
            </a:r>
            <a:r>
              <a:rPr lang="zh-CN" altLang="en-US" sz="1600" dirty="0"/>
              <a:t>的机制，是面向对象程序设计的重要特性之一。设计一个新类时，如果可以继承一个已有的设计良好的类然后进行二次开发，无疑会大幅度减少开发工作量。</a:t>
            </a:r>
          </a:p>
          <a:p>
            <a:pPr defTabSz="914400">
              <a:lnSpc>
                <a:spcPct val="130000"/>
              </a:lnSpc>
              <a:spcBef>
                <a:spcPts val="600"/>
              </a:spcBef>
              <a:spcAft>
                <a:spcPts val="600"/>
              </a:spcAft>
              <a:buSzPct val="90000"/>
              <a:buFont typeface="Wingdings" panose="05000000000000000000" charset="0"/>
              <a:buChar char="n"/>
            </a:pPr>
            <a:r>
              <a:rPr lang="zh-CN" altLang="en-US" sz="1600" dirty="0"/>
              <a:t>在继承关系中，已有的、设计好的类称为</a:t>
            </a:r>
            <a:r>
              <a:rPr lang="zh-CN" altLang="en-US" sz="1600" dirty="0">
                <a:solidFill>
                  <a:srgbClr val="FF0000"/>
                </a:solidFill>
              </a:rPr>
              <a:t>父类或基类</a:t>
            </a:r>
            <a:r>
              <a:rPr lang="zh-CN" altLang="en-US" sz="1600" dirty="0"/>
              <a:t>，新设计的类称为</a:t>
            </a:r>
            <a:r>
              <a:rPr lang="zh-CN" altLang="en-US" sz="1600" dirty="0">
                <a:solidFill>
                  <a:srgbClr val="FF0000"/>
                </a:solidFill>
              </a:rPr>
              <a:t>子类或派生类</a:t>
            </a:r>
            <a:r>
              <a:rPr lang="zh-CN" altLang="en-US" sz="1600" dirty="0"/>
              <a:t>。派生类可以</a:t>
            </a:r>
            <a:r>
              <a:rPr lang="zh-CN" altLang="en-US" sz="1600" dirty="0">
                <a:solidFill>
                  <a:srgbClr val="FF0000"/>
                </a:solidFill>
              </a:rPr>
              <a:t>继承父类的公有成员</a:t>
            </a:r>
            <a:r>
              <a:rPr lang="zh-CN" altLang="en-US" sz="1600" dirty="0"/>
              <a:t>，</a:t>
            </a:r>
            <a:r>
              <a:rPr lang="zh-CN" altLang="en-US" sz="1600" b="1" dirty="0">
                <a:solidFill>
                  <a:srgbClr val="FF0000"/>
                </a:solidFill>
              </a:rPr>
              <a:t>但是不能继承其私有成员</a:t>
            </a:r>
            <a:r>
              <a:rPr lang="zh-CN" altLang="en-US" sz="1600" dirty="0"/>
              <a:t>。</a:t>
            </a:r>
            <a:r>
              <a:rPr lang="zh-CN" altLang="en-US" sz="1600" dirty="0">
                <a:solidFill>
                  <a:srgbClr val="FF0000"/>
                </a:solidFill>
              </a:rPr>
              <a:t>如果需要在派生类中调用基类的方法，</a:t>
            </a:r>
            <a:r>
              <a:rPr lang="zh-CN" altLang="en-US" sz="1600" dirty="0"/>
              <a:t>可以使用</a:t>
            </a:r>
            <a:r>
              <a:rPr lang="zh-CN" altLang="en-US" sz="1600" b="1" dirty="0">
                <a:solidFill>
                  <a:srgbClr val="FF0000"/>
                </a:solidFill>
              </a:rPr>
              <a:t>内置函数</a:t>
            </a:r>
            <a:r>
              <a:rPr lang="en-US" altLang="zh-CN" sz="1600" b="1" dirty="0">
                <a:solidFill>
                  <a:srgbClr val="FF0000"/>
                </a:solidFill>
              </a:rPr>
              <a:t>super() .</a:t>
            </a:r>
            <a:r>
              <a:rPr lang="zh-CN" altLang="en-US" sz="1600" b="1" dirty="0">
                <a:solidFill>
                  <a:srgbClr val="FF0000"/>
                </a:solidFill>
              </a:rPr>
              <a:t>方法名</a:t>
            </a:r>
            <a:r>
              <a:rPr lang="en-US" altLang="zh-CN" sz="1600" b="1" dirty="0">
                <a:solidFill>
                  <a:srgbClr val="FF0000"/>
                </a:solidFill>
              </a:rPr>
              <a:t>()</a:t>
            </a:r>
            <a:r>
              <a:rPr lang="zh-CN" altLang="en-US" sz="1600" b="1" dirty="0" smtClean="0">
                <a:solidFill>
                  <a:srgbClr val="FF0000"/>
                </a:solidFill>
              </a:rPr>
              <a:t>或者</a:t>
            </a:r>
            <a:r>
              <a:rPr lang="zh-CN" altLang="en-US" sz="1600" b="1" dirty="0">
                <a:solidFill>
                  <a:srgbClr val="FF0000"/>
                </a:solidFill>
              </a:rPr>
              <a:t>通过“基类名</a:t>
            </a:r>
            <a:r>
              <a:rPr lang="en-US" altLang="zh-CN" sz="1600" b="1" dirty="0">
                <a:solidFill>
                  <a:srgbClr val="FF0000"/>
                </a:solidFill>
              </a:rPr>
              <a:t>.</a:t>
            </a:r>
            <a:r>
              <a:rPr lang="zh-CN" altLang="en-US" sz="1600" b="1" dirty="0">
                <a:solidFill>
                  <a:srgbClr val="FF0000"/>
                </a:solidFill>
              </a:rPr>
              <a:t>方法名</a:t>
            </a:r>
            <a:r>
              <a:rPr lang="en-US" altLang="zh-CN" sz="1600" b="1" dirty="0">
                <a:solidFill>
                  <a:srgbClr val="FF0000"/>
                </a:solidFill>
              </a:rPr>
              <a:t>()”</a:t>
            </a:r>
            <a:r>
              <a:rPr lang="zh-CN" altLang="en-US" sz="1600" dirty="0"/>
              <a:t>的方式来实现这一目的。</a:t>
            </a:r>
          </a:p>
          <a:p>
            <a:pPr defTabSz="914400">
              <a:lnSpc>
                <a:spcPct val="130000"/>
              </a:lnSpc>
              <a:spcBef>
                <a:spcPts val="600"/>
              </a:spcBef>
              <a:spcAft>
                <a:spcPts val="600"/>
              </a:spcAft>
              <a:buSzPct val="90000"/>
              <a:buFont typeface="Wingdings" panose="05000000000000000000" charset="0"/>
              <a:buChar char="n"/>
            </a:pPr>
            <a:r>
              <a:rPr lang="en-US" altLang="zh-CN" sz="1600" dirty="0"/>
              <a:t>Python</a:t>
            </a:r>
            <a:r>
              <a:rPr lang="zh-CN" altLang="en-US" sz="1600" dirty="0">
                <a:solidFill>
                  <a:srgbClr val="FF0000"/>
                </a:solidFill>
              </a:rPr>
              <a:t>支持多继承</a:t>
            </a:r>
            <a:r>
              <a:rPr lang="zh-CN" altLang="en-US" sz="1600" dirty="0"/>
              <a:t>，</a:t>
            </a:r>
            <a:r>
              <a:rPr lang="zh-CN" altLang="en-US" sz="1600" dirty="0">
                <a:solidFill>
                  <a:srgbClr val="FF0000"/>
                </a:solidFill>
              </a:rPr>
              <a:t>如果父类中有相同的方法名，而在子类中使用时没有指定父类名，</a:t>
            </a:r>
            <a:r>
              <a:rPr lang="zh-CN" altLang="en-US" sz="1600" dirty="0"/>
              <a:t>则</a:t>
            </a:r>
            <a:r>
              <a:rPr lang="en-US" altLang="zh-CN" sz="1600" dirty="0"/>
              <a:t>Python</a:t>
            </a:r>
            <a:r>
              <a:rPr lang="zh-CN" altLang="en-US" sz="1600" dirty="0"/>
              <a:t>解释器将</a:t>
            </a:r>
            <a:r>
              <a:rPr lang="zh-CN" altLang="en-US" sz="1600" dirty="0">
                <a:solidFill>
                  <a:srgbClr val="FF0000"/>
                </a:solidFill>
              </a:rPr>
              <a:t>从左向右</a:t>
            </a:r>
            <a:r>
              <a:rPr lang="zh-CN" altLang="en-US" sz="1600" dirty="0"/>
              <a:t>按顺序进行搜索。</a:t>
            </a:r>
          </a:p>
        </p:txBody>
      </p:sp>
      <p:sp>
        <p:nvSpPr>
          <p:cNvPr id="89091" name="Slide Number Placeholder 1"/>
          <p:cNvSpPr>
            <a:spLocks noGrp="1"/>
          </p:cNvSpPr>
          <p:nvPr>
            <p:ph type="sldNum" sz="quarter" idx="12"/>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t>74</a:t>
            </a:fld>
            <a:endParaRPr lang="zh-CN" altLang="en-US" sz="1050" dirty="0">
              <a:latin typeface="Arial" panose="020B0604020202020204" pitchFamily="34" charset="0"/>
              <a:ea typeface="宋体" panose="02010600030101010101" pitchFamily="2" charset="-122"/>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标题 56321"/>
          <p:cNvSpPr>
            <a:spLocks noGrp="1"/>
          </p:cNvSpPr>
          <p:nvPr>
            <p:ph type="title"/>
          </p:nvPr>
        </p:nvSpPr>
        <p:spPr>
          <a:xfrm>
            <a:off x="13970" y="10956"/>
            <a:ext cx="9116695" cy="900746"/>
          </a:xfrm>
        </p:spPr>
        <p:txBody>
          <a:bodyPr anchor="ctr"/>
          <a:lstStyle/>
          <a:p>
            <a:pPr defTabSz="914400" fontAlgn="base">
              <a:buNone/>
            </a:pPr>
            <a:r>
              <a:rPr lang="en-US" altLang="zh-CN" strike="noStrike" kern="1200" baseline="0" noProof="1">
                <a:effectLst>
                  <a:outerShdw blurRad="38100" dist="38100" dir="2700000">
                    <a:srgbClr val="C0C0C0"/>
                  </a:outerShdw>
                </a:effectLst>
                <a:latin typeface="+mj-lt"/>
                <a:ea typeface="+mj-ea"/>
                <a:cs typeface="+mj-cs"/>
              </a:rPr>
              <a:t>6.5  </a:t>
            </a:r>
            <a:r>
              <a:rPr lang="zh-CN" altLang="en-US" strike="noStrike" kern="1200" baseline="0" noProof="1">
                <a:effectLst>
                  <a:outerShdw blurRad="38100" dist="38100" dir="2700000">
                    <a:srgbClr val="C0C0C0"/>
                  </a:outerShdw>
                </a:effectLst>
                <a:latin typeface="+mj-lt"/>
                <a:ea typeface="+mj-ea"/>
                <a:cs typeface="+mj-cs"/>
              </a:rPr>
              <a:t>继承机制</a:t>
            </a:r>
          </a:p>
        </p:txBody>
      </p:sp>
      <p:sp>
        <p:nvSpPr>
          <p:cNvPr id="56323" name="文本占位符 56322"/>
          <p:cNvSpPr>
            <a:spLocks noGrp="1"/>
          </p:cNvSpPr>
          <p:nvPr>
            <p:ph idx="1"/>
          </p:nvPr>
        </p:nvSpPr>
        <p:spPr/>
        <p:txBody>
          <a:bodyPr/>
          <a:lstStyle/>
          <a:p>
            <a:pPr fontAlgn="base">
              <a:lnSpc>
                <a:spcPct val="80000"/>
              </a:lnSpc>
              <a:buFont typeface="Wingdings" panose="05000000000000000000" charset="0"/>
              <a:buChar char="n"/>
            </a:pPr>
            <a:r>
              <a:rPr lang="zh-CN" altLang="en-US" sz="1800" strike="noStrike" noProof="1">
                <a:effectLst/>
              </a:rPr>
              <a:t>构造函数、私有方法以及普通公开方法的继承原理。</a:t>
            </a:r>
          </a:p>
          <a:p>
            <a:pPr marL="1905" indent="-344805" fontAlgn="base">
              <a:lnSpc>
                <a:spcPct val="80000"/>
              </a:lnSpc>
              <a:buNone/>
            </a:pPr>
            <a:endParaRPr lang="zh-CN" altLang="en-US" sz="1350" strike="noStrike" noProof="1">
              <a:effectLst/>
              <a:latin typeface="Consolas" panose="020B0609020204030204" charset="0"/>
            </a:endParaRPr>
          </a:p>
          <a:p>
            <a:pPr marL="1905" indent="-344805" fontAlgn="base">
              <a:lnSpc>
                <a:spcPct val="80000"/>
              </a:lnSpc>
              <a:buNone/>
            </a:pPr>
            <a:r>
              <a:rPr lang="zh-CN" altLang="en-US" sz="1600" strike="noStrike" noProof="1">
                <a:effectLst/>
                <a:latin typeface="Consolas" panose="020B0609020204030204" charset="0"/>
                <a:cs typeface="Consolas" panose="020B0609020204030204" charset="0"/>
              </a:rPr>
              <a:t>&gt;&gt;&gt; class A(object):</a:t>
            </a:r>
          </a:p>
          <a:p>
            <a:pPr marL="1905" indent="-344805" fontAlgn="base">
              <a:lnSpc>
                <a:spcPct val="80000"/>
              </a:lnSpc>
              <a:buNone/>
            </a:pPr>
            <a:r>
              <a:rPr lang="zh-CN" altLang="en-US" sz="1600" strike="noStrike" noProof="1">
                <a:effectLst/>
                <a:latin typeface="Consolas" panose="020B0609020204030204" charset="0"/>
                <a:cs typeface="Consolas" panose="020B0609020204030204" charset="0"/>
              </a:rPr>
              <a:t>	    </a:t>
            </a:r>
            <a:r>
              <a:rPr lang="zh-CN" altLang="en-US" sz="1600" strike="noStrike" noProof="1">
                <a:solidFill>
                  <a:srgbClr val="FF0000"/>
                </a:solidFill>
                <a:effectLst/>
                <a:latin typeface="Consolas" panose="020B0609020204030204" charset="0"/>
                <a:cs typeface="Consolas" panose="020B0609020204030204" charset="0"/>
              </a:rPr>
              <a:t>def __init__(self)</a:t>
            </a:r>
            <a:r>
              <a:rPr lang="zh-CN" altLang="en-US" sz="1600" strike="noStrike" noProof="1">
                <a:effectLst/>
                <a:latin typeface="Consolas" panose="020B0609020204030204" charset="0"/>
                <a:cs typeface="Consolas" panose="020B0609020204030204" charset="0"/>
              </a:rPr>
              <a:t>:  </a:t>
            </a:r>
            <a:r>
              <a:rPr lang="en-US" altLang="zh-CN" sz="1600" strike="noStrike" noProof="1">
                <a:effectLst/>
                <a:latin typeface="Consolas" panose="020B0609020204030204" charset="0"/>
                <a:cs typeface="Consolas" panose="020B0609020204030204" charset="0"/>
              </a:rPr>
              <a:t>#</a:t>
            </a:r>
            <a:r>
              <a:rPr lang="zh-CN" altLang="en-US" sz="1600" strike="noStrike" noProof="1">
                <a:effectLst/>
                <a:latin typeface="Consolas" panose="020B0609020204030204" charset="0"/>
                <a:cs typeface="Consolas" panose="020B0609020204030204" charset="0"/>
              </a:rPr>
              <a:t>构造方法可能会被派生类继承</a:t>
            </a:r>
          </a:p>
          <a:p>
            <a:pPr marL="1905" indent="-344805" fontAlgn="base">
              <a:lnSpc>
                <a:spcPct val="80000"/>
              </a:lnSpc>
              <a:buNone/>
            </a:pPr>
            <a:r>
              <a:rPr lang="zh-CN" altLang="en-US" sz="1600" dirty="0">
                <a:latin typeface="Consolas" panose="020B0609020204030204" charset="0"/>
                <a:cs typeface="Consolas" panose="020B0609020204030204" charset="0"/>
                <a:sym typeface="+mn-ea"/>
              </a:rPr>
              <a:t>	        </a:t>
            </a:r>
            <a:r>
              <a:rPr lang="zh-CN" altLang="en-US" sz="1600" strike="noStrike" noProof="1">
                <a:effectLst/>
                <a:latin typeface="Consolas" panose="020B0609020204030204" charset="0"/>
                <a:cs typeface="Consolas" panose="020B0609020204030204" charset="0"/>
              </a:rPr>
              <a:t>self.__private</a:t>
            </a:r>
            <a:r>
              <a:rPr lang="zh-CN" altLang="en-US" sz="1600" strike="noStrike" noProof="1" smtClean="0">
                <a:effectLst/>
                <a:latin typeface="Consolas" panose="020B0609020204030204" charset="0"/>
                <a:cs typeface="Consolas" panose="020B0609020204030204" charset="0"/>
              </a:rPr>
              <a:t>() </a:t>
            </a:r>
            <a:endParaRPr lang="zh-CN" altLang="en-US" sz="1600" strike="noStrike" noProof="1">
              <a:effectLst/>
              <a:latin typeface="Consolas" panose="020B0609020204030204" charset="0"/>
              <a:cs typeface="Consolas" panose="020B0609020204030204" charset="0"/>
            </a:endParaRPr>
          </a:p>
          <a:p>
            <a:pPr marL="1905" indent="-344805" fontAlgn="base">
              <a:lnSpc>
                <a:spcPct val="80000"/>
              </a:lnSpc>
              <a:buNone/>
            </a:pPr>
            <a:r>
              <a:rPr lang="zh-CN" altLang="en-US" sz="1600" dirty="0">
                <a:latin typeface="Consolas" panose="020B0609020204030204" charset="0"/>
                <a:cs typeface="Consolas" panose="020B0609020204030204" charset="0"/>
                <a:sym typeface="+mn-ea"/>
              </a:rPr>
              <a:t>	        </a:t>
            </a:r>
            <a:r>
              <a:rPr lang="zh-CN" altLang="en-US" sz="1600" strike="noStrike" noProof="1">
                <a:effectLst/>
                <a:latin typeface="Consolas" panose="020B0609020204030204" charset="0"/>
                <a:cs typeface="Consolas" panose="020B0609020204030204" charset="0"/>
              </a:rPr>
              <a:t>self.public</a:t>
            </a:r>
            <a:r>
              <a:rPr lang="zh-CN" altLang="en-US" sz="1600" strike="noStrike" noProof="1" smtClean="0">
                <a:effectLst/>
                <a:latin typeface="Consolas" panose="020B0609020204030204" charset="0"/>
                <a:cs typeface="Consolas" panose="020B0609020204030204" charset="0"/>
              </a:rPr>
              <a:t>()   </a:t>
            </a:r>
            <a:r>
              <a:rPr lang="en-US" altLang="zh-CN" sz="1600" strike="noStrike" noProof="1" smtClean="0">
                <a:effectLst/>
                <a:latin typeface="Consolas" panose="020B0609020204030204" charset="0"/>
                <a:cs typeface="Consolas" panose="020B0609020204030204" charset="0"/>
              </a:rPr>
              <a:t> </a:t>
            </a:r>
            <a:endParaRPr lang="zh-CN" altLang="en-US" sz="1600" strike="noStrike" noProof="1">
              <a:effectLst/>
              <a:latin typeface="Consolas" panose="020B0609020204030204" charset="0"/>
              <a:cs typeface="Consolas" panose="020B0609020204030204" charset="0"/>
            </a:endParaRPr>
          </a:p>
          <a:p>
            <a:pPr marL="1905" indent="-344805" fontAlgn="base">
              <a:lnSpc>
                <a:spcPct val="80000"/>
              </a:lnSpc>
              <a:buNone/>
            </a:pPr>
            <a:endParaRPr lang="zh-CN" altLang="en-US" sz="1600" strike="noStrike" noProof="1">
              <a:effectLst/>
              <a:latin typeface="Consolas" panose="020B0609020204030204" charset="0"/>
              <a:cs typeface="Consolas" panose="020B0609020204030204" charset="0"/>
            </a:endParaRPr>
          </a:p>
          <a:p>
            <a:pPr marL="1905" indent="-344805" fontAlgn="base">
              <a:lnSpc>
                <a:spcPct val="80000"/>
              </a:lnSpc>
              <a:buNone/>
            </a:pPr>
            <a:r>
              <a:rPr lang="zh-CN" altLang="en-US" sz="1600" strike="noStrike" noProof="1">
                <a:effectLst/>
                <a:latin typeface="Consolas" panose="020B0609020204030204" charset="0"/>
                <a:cs typeface="Consolas" panose="020B0609020204030204" charset="0"/>
              </a:rPr>
              <a:t>	    def __private(self): </a:t>
            </a:r>
            <a:r>
              <a:rPr lang="en-US" altLang="zh-CN" sz="1600" strike="noStrike" noProof="1">
                <a:effectLst/>
                <a:latin typeface="Consolas" panose="020B0609020204030204" charset="0"/>
                <a:cs typeface="Consolas" panose="020B0609020204030204" charset="0"/>
              </a:rPr>
              <a:t>#</a:t>
            </a:r>
            <a:r>
              <a:rPr lang="zh-CN" altLang="en-US" sz="1600" strike="noStrike" noProof="1">
                <a:effectLst/>
                <a:latin typeface="Consolas" panose="020B0609020204030204" charset="0"/>
                <a:cs typeface="Consolas" panose="020B0609020204030204" charset="0"/>
              </a:rPr>
              <a:t>私有方法在派生类中不能直接访问</a:t>
            </a:r>
          </a:p>
          <a:p>
            <a:pPr marL="1905" indent="-344805" fontAlgn="base">
              <a:lnSpc>
                <a:spcPct val="80000"/>
              </a:lnSpc>
              <a:buNone/>
            </a:pPr>
            <a:r>
              <a:rPr lang="zh-CN" altLang="en-US" sz="1600" dirty="0">
                <a:latin typeface="Consolas" panose="020B0609020204030204" charset="0"/>
                <a:cs typeface="Consolas" panose="020B0609020204030204" charset="0"/>
                <a:sym typeface="+mn-ea"/>
              </a:rPr>
              <a:t>	        </a:t>
            </a:r>
            <a:r>
              <a:rPr lang="zh-CN" altLang="en-US" sz="1600" strike="noStrike" noProof="1">
                <a:effectLst/>
                <a:latin typeface="Consolas" panose="020B0609020204030204" charset="0"/>
                <a:cs typeface="Consolas" panose="020B0609020204030204" charset="0"/>
              </a:rPr>
              <a:t>print('__private() method in A')	</a:t>
            </a:r>
          </a:p>
          <a:p>
            <a:pPr marL="1905" indent="-344805" fontAlgn="base">
              <a:lnSpc>
                <a:spcPct val="80000"/>
              </a:lnSpc>
              <a:buNone/>
            </a:pPr>
            <a:r>
              <a:rPr lang="zh-CN" altLang="en-US" sz="1600" strike="noStrike" noProof="1">
                <a:effectLst/>
                <a:latin typeface="Consolas" panose="020B0609020204030204" charset="0"/>
                <a:cs typeface="Consolas" panose="020B0609020204030204" charset="0"/>
              </a:rPr>
              <a:t>	</a:t>
            </a:r>
          </a:p>
          <a:p>
            <a:pPr marL="1905" indent="-344805" fontAlgn="base">
              <a:lnSpc>
                <a:spcPct val="80000"/>
              </a:lnSpc>
              <a:buNone/>
            </a:pPr>
            <a:r>
              <a:rPr lang="zh-CN" altLang="en-US" sz="1600" strike="noStrike" noProof="1">
                <a:effectLst/>
                <a:latin typeface="Consolas" panose="020B0609020204030204" charset="0"/>
                <a:cs typeface="Consolas" panose="020B0609020204030204" charset="0"/>
              </a:rPr>
              <a:t>	    def public(self):    </a:t>
            </a:r>
            <a:r>
              <a:rPr lang="en-US" altLang="zh-CN" sz="1600" strike="noStrike" noProof="1">
                <a:effectLst/>
                <a:latin typeface="Consolas" panose="020B0609020204030204" charset="0"/>
                <a:cs typeface="Consolas" panose="020B0609020204030204" charset="0"/>
              </a:rPr>
              <a:t>#</a:t>
            </a:r>
            <a:r>
              <a:rPr lang="zh-CN" altLang="en-US" sz="1600" strike="noStrike" noProof="1">
                <a:effectLst/>
                <a:latin typeface="Consolas" panose="020B0609020204030204" charset="0"/>
                <a:cs typeface="Consolas" panose="020B0609020204030204" charset="0"/>
              </a:rPr>
              <a:t>公开方法在派生类中可以直接访问，也可以被覆盖</a:t>
            </a:r>
          </a:p>
          <a:p>
            <a:pPr marL="1905" indent="-344805" fontAlgn="base">
              <a:lnSpc>
                <a:spcPct val="80000"/>
              </a:lnSpc>
              <a:buNone/>
            </a:pPr>
            <a:r>
              <a:rPr lang="zh-CN" altLang="en-US" sz="1600" dirty="0">
                <a:latin typeface="Consolas" panose="020B0609020204030204" charset="0"/>
                <a:cs typeface="Consolas" panose="020B0609020204030204" charset="0"/>
                <a:sym typeface="+mn-ea"/>
              </a:rPr>
              <a:t>	        </a:t>
            </a:r>
            <a:r>
              <a:rPr lang="zh-CN" altLang="en-US" sz="1600" strike="noStrike" noProof="1">
                <a:effectLst/>
                <a:latin typeface="Consolas" panose="020B0609020204030204" charset="0"/>
                <a:cs typeface="Consolas" panose="020B0609020204030204" charset="0"/>
              </a:rPr>
              <a:t>print('public() method in A')	</a:t>
            </a:r>
            <a:r>
              <a:rPr lang="zh-CN" altLang="en-US" sz="1350" strike="noStrike" noProof="1">
                <a:effectLst/>
                <a:latin typeface="Consolas" panose="020B0609020204030204" charset="0"/>
              </a:rPr>
              <a:t>	</a:t>
            </a:r>
          </a:p>
          <a:p>
            <a:pPr marL="1905" indent="-344805" fontAlgn="base">
              <a:lnSpc>
                <a:spcPct val="80000"/>
              </a:lnSpc>
              <a:buNone/>
            </a:pPr>
            <a:endParaRPr lang="zh-CN" altLang="en-US" sz="1350" strike="noStrike" noProof="1">
              <a:effectLst/>
              <a:latin typeface="Consolas" panose="020B0609020204030204" charset="0"/>
            </a:endParaRPr>
          </a:p>
        </p:txBody>
      </p:sp>
      <p:sp>
        <p:nvSpPr>
          <p:cNvPr id="91139" name="Slide Number Placeholder 1"/>
          <p:cNvSpPr>
            <a:spLocks noGrp="1"/>
          </p:cNvSpPr>
          <p:nvPr>
            <p:ph type="sldNum" sz="quarter" idx="12"/>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t>75</a:t>
            </a:fld>
            <a:endParaRPr lang="zh-CN" altLang="en-US" sz="1050" dirty="0">
              <a:latin typeface="Arial" panose="020B0604020202020204" pitchFamily="34" charset="0"/>
              <a:ea typeface="宋体" panose="02010600030101010101" pitchFamily="2" charset="-122"/>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标题 57345"/>
          <p:cNvSpPr>
            <a:spLocks noGrp="1"/>
          </p:cNvSpPr>
          <p:nvPr>
            <p:ph type="title"/>
          </p:nvPr>
        </p:nvSpPr>
        <p:spPr>
          <a:xfrm>
            <a:off x="13970" y="10956"/>
            <a:ext cx="9116695" cy="900746"/>
          </a:xfrm>
        </p:spPr>
        <p:txBody>
          <a:bodyPr anchor="ctr"/>
          <a:lstStyle/>
          <a:p>
            <a:pPr defTabSz="914400" fontAlgn="base">
              <a:buNone/>
            </a:pPr>
            <a:r>
              <a:rPr lang="en-US" altLang="zh-CN" strike="noStrike" kern="1200" baseline="0" noProof="1">
                <a:effectLst>
                  <a:outerShdw blurRad="38100" dist="38100" dir="2700000">
                    <a:srgbClr val="C0C0C0"/>
                  </a:outerShdw>
                </a:effectLst>
                <a:latin typeface="+mj-lt"/>
                <a:ea typeface="+mj-ea"/>
                <a:cs typeface="+mj-cs"/>
              </a:rPr>
              <a:t>6.5  </a:t>
            </a:r>
            <a:r>
              <a:rPr lang="zh-CN" altLang="en-US" strike="noStrike" kern="1200" baseline="0" noProof="1">
                <a:effectLst>
                  <a:outerShdw blurRad="38100" dist="38100" dir="2700000">
                    <a:srgbClr val="C0C0C0"/>
                  </a:outerShdw>
                </a:effectLst>
                <a:latin typeface="+mj-lt"/>
                <a:ea typeface="+mj-ea"/>
                <a:cs typeface="+mj-cs"/>
              </a:rPr>
              <a:t>继承机制</a:t>
            </a:r>
          </a:p>
        </p:txBody>
      </p:sp>
      <p:sp>
        <p:nvSpPr>
          <p:cNvPr id="92162" name="文本占位符 57346"/>
          <p:cNvSpPr>
            <a:spLocks noGrp="1"/>
          </p:cNvSpPr>
          <p:nvPr>
            <p:ph idx="1"/>
          </p:nvPr>
        </p:nvSpPr>
        <p:spPr/>
        <p:txBody>
          <a:bodyPr anchor="t"/>
          <a:lstStyle/>
          <a:p>
            <a:pPr marL="1905" indent="-344805">
              <a:lnSpc>
                <a:spcPct val="80000"/>
              </a:lnSpc>
              <a:buNone/>
            </a:pPr>
            <a:r>
              <a:rPr lang="zh-CN" altLang="en-US" sz="1600" dirty="0">
                <a:latin typeface="Consolas" panose="020B0609020204030204" charset="0"/>
                <a:cs typeface="Consolas" panose="020B0609020204030204" charset="0"/>
              </a:rPr>
              <a:t>&gt;&gt;&gt; class B(A):            #类B没有构造方法，会继承基类的构造方法</a:t>
            </a:r>
          </a:p>
          <a:p>
            <a:pPr marL="1905" indent="-344805">
              <a:lnSpc>
                <a:spcPct val="80000"/>
              </a:lnSpc>
              <a:buNone/>
            </a:pPr>
            <a:r>
              <a:rPr lang="zh-CN" altLang="en-US" sz="1600" dirty="0">
                <a:latin typeface="Consolas" panose="020B0609020204030204" charset="0"/>
                <a:cs typeface="Consolas" panose="020B0609020204030204" charset="0"/>
              </a:rPr>
              <a:t>	    def __private(self):   </a:t>
            </a:r>
            <a:r>
              <a:rPr lang="en-US" altLang="zh-CN" sz="1600" dirty="0">
                <a:latin typeface="Consolas" panose="020B0609020204030204" charset="0"/>
                <a:cs typeface="Consolas" panose="020B0609020204030204" charset="0"/>
              </a:rPr>
              <a:t>#</a:t>
            </a:r>
            <a:r>
              <a:rPr lang="zh-CN" altLang="en-US" sz="1600" dirty="0">
                <a:solidFill>
                  <a:srgbClr val="FF0000"/>
                </a:solidFill>
                <a:latin typeface="Consolas" panose="020B0609020204030204" charset="0"/>
                <a:cs typeface="Consolas" panose="020B0609020204030204" charset="0"/>
              </a:rPr>
              <a:t>这不会覆盖基类的私有方法</a:t>
            </a:r>
          </a:p>
          <a:p>
            <a:pPr marL="1905" indent="-344805">
              <a:lnSpc>
                <a:spcPct val="80000"/>
              </a:lnSpc>
              <a:buNone/>
            </a:pPr>
            <a:r>
              <a:rPr lang="zh-CN" altLang="en-US" sz="1600" dirty="0">
                <a:latin typeface="Consolas" panose="020B0609020204030204" charset="0"/>
                <a:cs typeface="Consolas" panose="020B0609020204030204" charset="0"/>
              </a:rPr>
              <a:t>	        print('__private() method in B')</a:t>
            </a:r>
          </a:p>
          <a:p>
            <a:pPr marL="1905" indent="-344805">
              <a:lnSpc>
                <a:spcPct val="80000"/>
              </a:lnSpc>
              <a:buNone/>
            </a:pPr>
            <a:r>
              <a:rPr lang="zh-CN" altLang="en-US" sz="1600" dirty="0">
                <a:latin typeface="Consolas" panose="020B0609020204030204" charset="0"/>
                <a:cs typeface="Consolas" panose="020B0609020204030204" charset="0"/>
              </a:rPr>
              <a:t>	</a:t>
            </a:r>
          </a:p>
          <a:p>
            <a:pPr marL="1905" indent="-344805">
              <a:lnSpc>
                <a:spcPct val="80000"/>
              </a:lnSpc>
              <a:buNone/>
            </a:pPr>
            <a:r>
              <a:rPr lang="zh-CN" altLang="en-US" sz="1600" dirty="0">
                <a:latin typeface="Consolas" panose="020B0609020204030204" charset="0"/>
                <a:cs typeface="Consolas" panose="020B0609020204030204" charset="0"/>
              </a:rPr>
              <a:t>	    def public(self):      </a:t>
            </a:r>
            <a:r>
              <a:rPr lang="en-US" altLang="zh-CN" sz="1600" dirty="0">
                <a:latin typeface="Consolas" panose="020B0609020204030204" charset="0"/>
                <a:cs typeface="Consolas" panose="020B0609020204030204" charset="0"/>
              </a:rPr>
              <a:t>#</a:t>
            </a:r>
            <a:r>
              <a:rPr lang="zh-CN" altLang="en-US" sz="1600" dirty="0">
                <a:latin typeface="Consolas" panose="020B0609020204030204" charset="0"/>
                <a:cs typeface="Consolas" panose="020B0609020204030204" charset="0"/>
              </a:rPr>
              <a:t>覆盖了继承自</a:t>
            </a:r>
            <a:r>
              <a:rPr lang="en-US" altLang="zh-CN" sz="1600" dirty="0">
                <a:latin typeface="Consolas" panose="020B0609020204030204" charset="0"/>
                <a:cs typeface="Consolas" panose="020B0609020204030204" charset="0"/>
              </a:rPr>
              <a:t>A</a:t>
            </a:r>
            <a:r>
              <a:rPr lang="zh-CN" altLang="en-US" sz="1600" dirty="0">
                <a:latin typeface="Consolas" panose="020B0609020204030204" charset="0"/>
                <a:cs typeface="Consolas" panose="020B0609020204030204" charset="0"/>
              </a:rPr>
              <a:t>类的公开方法</a:t>
            </a:r>
            <a:r>
              <a:rPr lang="en-US" altLang="zh-CN" sz="1600" dirty="0">
                <a:latin typeface="Consolas" panose="020B0609020204030204" charset="0"/>
                <a:cs typeface="Consolas" panose="020B0609020204030204" charset="0"/>
              </a:rPr>
              <a:t>public</a:t>
            </a:r>
          </a:p>
          <a:p>
            <a:pPr marL="1905" indent="-344805">
              <a:lnSpc>
                <a:spcPct val="80000"/>
              </a:lnSpc>
              <a:buNone/>
            </a:pPr>
            <a:r>
              <a:rPr lang="zh-CN" altLang="en-US" sz="1600" dirty="0">
                <a:latin typeface="Consolas" panose="020B0609020204030204" charset="0"/>
                <a:cs typeface="Consolas" panose="020B0609020204030204" charset="0"/>
              </a:rPr>
              <a:t>        print('public() method in B')</a:t>
            </a:r>
          </a:p>
          <a:p>
            <a:pPr marL="1905" indent="-344805">
              <a:lnSpc>
                <a:spcPct val="100000"/>
              </a:lnSpc>
              <a:spcBef>
                <a:spcPct val="0"/>
              </a:spcBef>
              <a:buSzPct val="90000"/>
              <a:buFont typeface="Wingdings" panose="05000000000000000000" pitchFamily="2" charset="2"/>
              <a:buNone/>
            </a:pPr>
            <a:endParaRPr lang="en-US" altLang="zh-CN" sz="1600" dirty="0">
              <a:latin typeface="Consolas" panose="020B0609020204030204" charset="0"/>
              <a:cs typeface="Consolas" panose="020B0609020204030204" charset="0"/>
            </a:endParaRPr>
          </a:p>
          <a:p>
            <a:pPr marL="1905" indent="-344805">
              <a:lnSpc>
                <a:spcPct val="100000"/>
              </a:lnSpc>
              <a:spcBef>
                <a:spcPct val="0"/>
              </a:spcBef>
              <a:buSzPct val="90000"/>
              <a:buFont typeface="Wingdings" panose="05000000000000000000" pitchFamily="2" charset="2"/>
              <a:buNone/>
            </a:pPr>
            <a:r>
              <a:rPr lang="en-US" altLang="zh-CN" sz="1600" dirty="0">
                <a:solidFill>
                  <a:srgbClr val="FF0000"/>
                </a:solidFill>
                <a:latin typeface="Consolas" panose="020B0609020204030204" charset="0"/>
                <a:cs typeface="Consolas" panose="020B0609020204030204" charset="0"/>
              </a:rPr>
              <a:t>&gt;&gt;&gt; b = B()                #</a:t>
            </a:r>
            <a:r>
              <a:rPr lang="zh-CN" altLang="en-US" sz="1600" dirty="0">
                <a:solidFill>
                  <a:srgbClr val="FF0000"/>
                </a:solidFill>
                <a:latin typeface="Consolas" panose="020B0609020204030204" charset="0"/>
                <a:cs typeface="Consolas" panose="020B0609020204030204" charset="0"/>
              </a:rPr>
              <a:t>自动调用基类构造方法</a:t>
            </a:r>
          </a:p>
          <a:p>
            <a:pPr marL="1905" indent="-344805">
              <a:lnSpc>
                <a:spcPct val="100000"/>
              </a:lnSpc>
              <a:spcBef>
                <a:spcPct val="0"/>
              </a:spcBef>
              <a:buSzPct val="90000"/>
              <a:buFont typeface="Wingdings" panose="05000000000000000000" pitchFamily="2" charset="2"/>
              <a:buNone/>
            </a:pPr>
            <a:r>
              <a:rPr lang="en-US" altLang="zh-CN" sz="1600" dirty="0">
                <a:solidFill>
                  <a:srgbClr val="FF0000"/>
                </a:solidFill>
                <a:latin typeface="Consolas" panose="020B0609020204030204" charset="0"/>
                <a:cs typeface="Consolas" panose="020B0609020204030204" charset="0"/>
              </a:rPr>
              <a:t>__private() method in A</a:t>
            </a:r>
          </a:p>
          <a:p>
            <a:pPr marL="1905" indent="-344805">
              <a:lnSpc>
                <a:spcPct val="100000"/>
              </a:lnSpc>
              <a:spcBef>
                <a:spcPct val="0"/>
              </a:spcBef>
              <a:buSzPct val="90000"/>
              <a:buFont typeface="Wingdings" panose="05000000000000000000" pitchFamily="2" charset="2"/>
              <a:buNone/>
            </a:pPr>
            <a:r>
              <a:rPr lang="en-US" altLang="zh-CN" sz="1600" dirty="0">
                <a:solidFill>
                  <a:srgbClr val="FF0000"/>
                </a:solidFill>
                <a:latin typeface="Consolas" panose="020B0609020204030204" charset="0"/>
                <a:cs typeface="Consolas" panose="020B0609020204030204" charset="0"/>
              </a:rPr>
              <a:t>public() method in B</a:t>
            </a:r>
          </a:p>
          <a:p>
            <a:pPr marL="1905" indent="-344805">
              <a:lnSpc>
                <a:spcPct val="100000"/>
              </a:lnSpc>
              <a:spcBef>
                <a:spcPct val="0"/>
              </a:spcBef>
              <a:buSzPct val="90000"/>
              <a:buFont typeface="Wingdings" panose="05000000000000000000" pitchFamily="2" charset="2"/>
              <a:buNone/>
            </a:pPr>
            <a:r>
              <a:rPr lang="en-US" altLang="zh-CN" sz="1600" dirty="0">
                <a:latin typeface="Consolas" panose="020B0609020204030204" charset="0"/>
                <a:cs typeface="Consolas" panose="020B0609020204030204" charset="0"/>
              </a:rPr>
              <a:t>&gt;&gt;&gt; </a:t>
            </a:r>
            <a:r>
              <a:rPr lang="en-US" altLang="zh-CN" sz="1600" dirty="0" err="1">
                <a:latin typeface="Consolas" panose="020B0609020204030204" charset="0"/>
                <a:cs typeface="Consolas" panose="020B0609020204030204" charset="0"/>
              </a:rPr>
              <a:t>dir</a:t>
            </a:r>
            <a:r>
              <a:rPr lang="en-US" altLang="zh-CN" sz="1600" dirty="0">
                <a:latin typeface="Consolas" panose="020B0609020204030204" charset="0"/>
                <a:cs typeface="Consolas" panose="020B0609020204030204" charset="0"/>
              </a:rPr>
              <a:t>(b)                 #</a:t>
            </a:r>
            <a:r>
              <a:rPr lang="zh-CN" altLang="en-US" sz="1600" dirty="0">
                <a:latin typeface="Consolas" panose="020B0609020204030204" charset="0"/>
                <a:cs typeface="Consolas" panose="020B0609020204030204" charset="0"/>
              </a:rPr>
              <a:t>基类和派生类的私有方法访问方式不一样</a:t>
            </a:r>
          </a:p>
          <a:p>
            <a:pPr marL="1905" indent="-344805">
              <a:lnSpc>
                <a:spcPct val="100000"/>
              </a:lnSpc>
              <a:spcBef>
                <a:spcPct val="0"/>
              </a:spcBef>
              <a:buSzPct val="90000"/>
              <a:buFont typeface="Wingdings" panose="05000000000000000000" pitchFamily="2" charset="2"/>
              <a:buNone/>
            </a:pPr>
            <a:r>
              <a:rPr lang="en-US" altLang="zh-CN" sz="1600" dirty="0">
                <a:solidFill>
                  <a:srgbClr val="00B0F0"/>
                </a:solidFill>
                <a:latin typeface="Consolas" panose="020B0609020204030204" charset="0"/>
                <a:cs typeface="Consolas" panose="020B0609020204030204" charset="0"/>
              </a:rPr>
              <a:t>['_</a:t>
            </a:r>
            <a:r>
              <a:rPr lang="en-US" altLang="zh-CN" sz="1600" dirty="0" err="1">
                <a:solidFill>
                  <a:srgbClr val="00B0F0"/>
                </a:solidFill>
                <a:latin typeface="Consolas" panose="020B0609020204030204" charset="0"/>
                <a:cs typeface="Consolas" panose="020B0609020204030204" charset="0"/>
              </a:rPr>
              <a:t>A__private</a:t>
            </a:r>
            <a:r>
              <a:rPr lang="en-US" altLang="zh-CN" sz="1600" dirty="0">
                <a:solidFill>
                  <a:srgbClr val="00B0F0"/>
                </a:solidFill>
                <a:latin typeface="Consolas" panose="020B0609020204030204" charset="0"/>
                <a:cs typeface="Consolas" panose="020B0609020204030204" charset="0"/>
              </a:rPr>
              <a:t>', '_</a:t>
            </a:r>
            <a:r>
              <a:rPr lang="en-US" altLang="zh-CN" sz="1600" dirty="0" err="1">
                <a:solidFill>
                  <a:srgbClr val="00B0F0"/>
                </a:solidFill>
                <a:latin typeface="Consolas" panose="020B0609020204030204" charset="0"/>
                <a:cs typeface="Consolas" panose="020B0609020204030204" charset="0"/>
              </a:rPr>
              <a:t>B__private</a:t>
            </a:r>
            <a:r>
              <a:rPr lang="en-US" altLang="zh-CN" sz="1600" dirty="0">
                <a:solidFill>
                  <a:srgbClr val="00B0F0"/>
                </a:solidFill>
                <a:latin typeface="Consolas" panose="020B0609020204030204" charset="0"/>
                <a:cs typeface="Consolas" panose="020B0609020204030204" charset="0"/>
              </a:rPr>
              <a:t>', '__class__', ...]</a:t>
            </a:r>
          </a:p>
        </p:txBody>
      </p:sp>
      <p:sp>
        <p:nvSpPr>
          <p:cNvPr id="92163" name="Slide Number Placeholder 1"/>
          <p:cNvSpPr>
            <a:spLocks noGrp="1"/>
          </p:cNvSpPr>
          <p:nvPr>
            <p:ph type="sldNum" sz="quarter" idx="12"/>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t>76</a:t>
            </a:fld>
            <a:endParaRPr lang="zh-CN" altLang="en-US" sz="1050" dirty="0">
              <a:latin typeface="Arial" panose="020B0604020202020204" pitchFamily="34" charset="0"/>
              <a:ea typeface="宋体" panose="02010600030101010101" pitchFamily="2" charset="-122"/>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标题 58369"/>
          <p:cNvSpPr>
            <a:spLocks noGrp="1"/>
          </p:cNvSpPr>
          <p:nvPr>
            <p:ph type="title"/>
          </p:nvPr>
        </p:nvSpPr>
        <p:spPr>
          <a:xfrm>
            <a:off x="13970" y="10956"/>
            <a:ext cx="9116695" cy="900746"/>
          </a:xfrm>
        </p:spPr>
        <p:txBody>
          <a:bodyPr anchor="ctr"/>
          <a:lstStyle/>
          <a:p>
            <a:pPr defTabSz="914400" fontAlgn="base">
              <a:buNone/>
            </a:pPr>
            <a:r>
              <a:rPr lang="en-US" altLang="zh-CN" strike="noStrike" kern="1200" baseline="0" noProof="1">
                <a:effectLst>
                  <a:outerShdw blurRad="38100" dist="38100" dir="2700000">
                    <a:srgbClr val="C0C0C0"/>
                  </a:outerShdw>
                </a:effectLst>
                <a:latin typeface="+mj-lt"/>
                <a:ea typeface="+mj-ea"/>
                <a:cs typeface="+mj-cs"/>
              </a:rPr>
              <a:t>6.5  </a:t>
            </a:r>
            <a:r>
              <a:rPr lang="zh-CN" altLang="en-US" strike="noStrike" kern="1200" baseline="0" noProof="1">
                <a:effectLst>
                  <a:outerShdw blurRad="38100" dist="38100" dir="2700000">
                    <a:srgbClr val="C0C0C0"/>
                  </a:outerShdw>
                </a:effectLst>
                <a:latin typeface="+mj-lt"/>
                <a:ea typeface="+mj-ea"/>
                <a:cs typeface="+mj-cs"/>
              </a:rPr>
              <a:t>继承机制</a:t>
            </a:r>
          </a:p>
        </p:txBody>
      </p:sp>
      <p:sp>
        <p:nvSpPr>
          <p:cNvPr id="93186" name="文本占位符 58370"/>
          <p:cNvSpPr>
            <a:spLocks noGrp="1"/>
          </p:cNvSpPr>
          <p:nvPr>
            <p:ph idx="1"/>
          </p:nvPr>
        </p:nvSpPr>
        <p:spPr/>
        <p:txBody>
          <a:bodyPr anchor="t"/>
          <a:lstStyle/>
          <a:p>
            <a:pPr marL="1905" indent="-344805" defTabSz="914400">
              <a:lnSpc>
                <a:spcPct val="100000"/>
              </a:lnSpc>
              <a:spcBef>
                <a:spcPct val="0"/>
              </a:spcBef>
              <a:buSzPct val="90000"/>
              <a:buFont typeface="Wingdings" panose="05000000000000000000" pitchFamily="2" charset="2"/>
              <a:buNone/>
            </a:pPr>
            <a:r>
              <a:rPr lang="en-US" altLang="zh-CN" sz="1400" dirty="0">
                <a:latin typeface="Consolas" panose="020B0609020204030204" charset="0"/>
              </a:rPr>
              <a:t>&gt;&gt;&gt; class C(A):</a:t>
            </a:r>
          </a:p>
          <a:p>
            <a:pPr marL="1905" indent="-344805" defTabSz="914400">
              <a:lnSpc>
                <a:spcPct val="100000"/>
              </a:lnSpc>
              <a:spcBef>
                <a:spcPct val="0"/>
              </a:spcBef>
              <a:buSzPct val="90000"/>
              <a:buFont typeface="Wingdings" panose="05000000000000000000" pitchFamily="2" charset="2"/>
              <a:buNone/>
            </a:pPr>
            <a:r>
              <a:rPr lang="en-US" altLang="zh-CN" sz="1400" dirty="0">
                <a:latin typeface="Consolas" panose="020B0609020204030204" charset="0"/>
              </a:rPr>
              <a:t>	    </a:t>
            </a:r>
            <a:r>
              <a:rPr lang="en-US" altLang="zh-CN" sz="1400" dirty="0" err="1">
                <a:latin typeface="Consolas" panose="020B0609020204030204" charset="0"/>
              </a:rPr>
              <a:t>def</a:t>
            </a:r>
            <a:r>
              <a:rPr lang="en-US" altLang="zh-CN" sz="1400" dirty="0">
                <a:latin typeface="Consolas" panose="020B0609020204030204" charset="0"/>
              </a:rPr>
              <a:t> __</a:t>
            </a:r>
            <a:r>
              <a:rPr lang="en-US" altLang="zh-CN" sz="1400" dirty="0" err="1">
                <a:latin typeface="Consolas" panose="020B0609020204030204" charset="0"/>
              </a:rPr>
              <a:t>init</a:t>
            </a:r>
            <a:r>
              <a:rPr lang="en-US" altLang="zh-CN" sz="1400" dirty="0">
                <a:latin typeface="Consolas" panose="020B0609020204030204" charset="0"/>
              </a:rPr>
              <a:t>__(self):     #</a:t>
            </a:r>
            <a:r>
              <a:rPr lang="en-US" altLang="zh-CN" sz="1400" dirty="0" err="1">
                <a:latin typeface="Consolas" panose="020B0609020204030204" charset="0"/>
              </a:rPr>
              <a:t>显式定义构造函数</a:t>
            </a:r>
            <a:endParaRPr lang="en-US" altLang="zh-CN" sz="1400" dirty="0">
              <a:latin typeface="Consolas" panose="020B0609020204030204" charset="0"/>
            </a:endParaRPr>
          </a:p>
          <a:p>
            <a:pPr marL="1905" indent="-344805" defTabSz="914400">
              <a:lnSpc>
                <a:spcPct val="100000"/>
              </a:lnSpc>
              <a:spcBef>
                <a:spcPct val="0"/>
              </a:spcBef>
              <a:buSzPct val="90000"/>
              <a:buFont typeface="Wingdings" panose="05000000000000000000" pitchFamily="2" charset="2"/>
              <a:buNone/>
            </a:pPr>
            <a:r>
              <a:rPr lang="zh-CN" altLang="en-US" sz="1400" dirty="0">
                <a:latin typeface="Consolas" panose="020B0609020204030204" charset="0"/>
                <a:cs typeface="Consolas" panose="020B0609020204030204" charset="0"/>
                <a:sym typeface="+mn-ea"/>
              </a:rPr>
              <a:t>	        </a:t>
            </a:r>
            <a:r>
              <a:rPr lang="en-US" altLang="zh-CN" sz="1400" dirty="0" err="1">
                <a:latin typeface="Consolas" panose="020B0609020204030204" charset="0"/>
              </a:rPr>
              <a:t>self.__private</a:t>
            </a:r>
            <a:r>
              <a:rPr lang="en-US" altLang="zh-CN" sz="1400" dirty="0">
                <a:latin typeface="Consolas" panose="020B0609020204030204" charset="0"/>
              </a:rPr>
              <a:t>()    #</a:t>
            </a:r>
            <a:r>
              <a:rPr lang="zh-CN" altLang="en-US" sz="1400" dirty="0">
                <a:latin typeface="Consolas" panose="020B0609020204030204" charset="0"/>
              </a:rPr>
              <a:t>这里调用的是类</a:t>
            </a:r>
            <a:r>
              <a:rPr lang="en-US" altLang="zh-CN" sz="1400" dirty="0">
                <a:latin typeface="Consolas" panose="020B0609020204030204" charset="0"/>
              </a:rPr>
              <a:t>C</a:t>
            </a:r>
            <a:r>
              <a:rPr lang="zh-CN" altLang="en-US" sz="1400" dirty="0">
                <a:latin typeface="Consolas" panose="020B0609020204030204" charset="0"/>
              </a:rPr>
              <a:t>的私有方法</a:t>
            </a:r>
          </a:p>
          <a:p>
            <a:pPr marL="1905" indent="-344805" defTabSz="914400">
              <a:lnSpc>
                <a:spcPct val="100000"/>
              </a:lnSpc>
              <a:spcBef>
                <a:spcPct val="0"/>
              </a:spcBef>
              <a:buSzPct val="90000"/>
              <a:buFont typeface="Wingdings" panose="05000000000000000000" pitchFamily="2" charset="2"/>
              <a:buNone/>
            </a:pPr>
            <a:r>
              <a:rPr lang="zh-CN" altLang="en-US" sz="1400" dirty="0">
                <a:latin typeface="Consolas" panose="020B0609020204030204" charset="0"/>
                <a:cs typeface="Consolas" panose="020B0609020204030204" charset="0"/>
                <a:sym typeface="+mn-ea"/>
              </a:rPr>
              <a:t>	        </a:t>
            </a:r>
            <a:r>
              <a:rPr lang="en-US" altLang="zh-CN" sz="1400" dirty="0" err="1">
                <a:latin typeface="Consolas" panose="020B0609020204030204" charset="0"/>
              </a:rPr>
              <a:t>self.public</a:t>
            </a:r>
            <a:r>
              <a:rPr lang="en-US" altLang="zh-CN" sz="1400" dirty="0">
                <a:latin typeface="Consolas" panose="020B0609020204030204" charset="0"/>
              </a:rPr>
              <a:t>()</a:t>
            </a:r>
          </a:p>
          <a:p>
            <a:pPr marL="1905" indent="-344805" defTabSz="914400">
              <a:lnSpc>
                <a:spcPct val="100000"/>
              </a:lnSpc>
              <a:spcBef>
                <a:spcPct val="0"/>
              </a:spcBef>
              <a:buSzPct val="90000"/>
              <a:buFont typeface="Wingdings" panose="05000000000000000000" pitchFamily="2" charset="2"/>
              <a:buNone/>
            </a:pPr>
            <a:endParaRPr lang="en-US" altLang="zh-CN" sz="1400" dirty="0">
              <a:latin typeface="Consolas" panose="020B0609020204030204" charset="0"/>
            </a:endParaRPr>
          </a:p>
          <a:p>
            <a:pPr marL="1905" indent="-344805" defTabSz="914400">
              <a:lnSpc>
                <a:spcPct val="100000"/>
              </a:lnSpc>
              <a:spcBef>
                <a:spcPct val="0"/>
              </a:spcBef>
              <a:buSzPct val="90000"/>
              <a:buFont typeface="Wingdings" panose="05000000000000000000" pitchFamily="2" charset="2"/>
              <a:buNone/>
            </a:pPr>
            <a:r>
              <a:rPr lang="en-US" altLang="zh-CN" sz="1400" dirty="0">
                <a:latin typeface="Consolas" panose="020B0609020204030204" charset="0"/>
              </a:rPr>
              <a:t>	    </a:t>
            </a:r>
            <a:r>
              <a:rPr lang="en-US" altLang="zh-CN" sz="1400" dirty="0" err="1">
                <a:latin typeface="Consolas" panose="020B0609020204030204" charset="0"/>
              </a:rPr>
              <a:t>def</a:t>
            </a:r>
            <a:r>
              <a:rPr lang="en-US" altLang="zh-CN" sz="1400" dirty="0">
                <a:latin typeface="Consolas" panose="020B0609020204030204" charset="0"/>
              </a:rPr>
              <a:t> __private(self):</a:t>
            </a:r>
          </a:p>
          <a:p>
            <a:pPr marL="1905" indent="-344805" defTabSz="914400">
              <a:lnSpc>
                <a:spcPct val="100000"/>
              </a:lnSpc>
              <a:spcBef>
                <a:spcPct val="0"/>
              </a:spcBef>
              <a:buSzPct val="90000"/>
              <a:buFont typeface="Wingdings" panose="05000000000000000000" pitchFamily="2" charset="2"/>
              <a:buNone/>
            </a:pPr>
            <a:r>
              <a:rPr lang="zh-CN" altLang="en-US" sz="1400" dirty="0">
                <a:latin typeface="Consolas" panose="020B0609020204030204" charset="0"/>
                <a:cs typeface="Consolas" panose="020B0609020204030204" charset="0"/>
                <a:sym typeface="+mn-ea"/>
              </a:rPr>
              <a:t>	        </a:t>
            </a:r>
            <a:r>
              <a:rPr lang="en-US" altLang="zh-CN" sz="1400" dirty="0">
                <a:latin typeface="Consolas" panose="020B0609020204030204" charset="0"/>
              </a:rPr>
              <a:t>print('__private() method in C')</a:t>
            </a:r>
          </a:p>
          <a:p>
            <a:pPr marL="1905" indent="-344805" defTabSz="914400">
              <a:lnSpc>
                <a:spcPct val="100000"/>
              </a:lnSpc>
              <a:spcBef>
                <a:spcPct val="0"/>
              </a:spcBef>
              <a:buSzPct val="90000"/>
              <a:buFont typeface="Wingdings" panose="05000000000000000000" pitchFamily="2" charset="2"/>
              <a:buNone/>
            </a:pPr>
            <a:endParaRPr lang="en-US" altLang="zh-CN" sz="1400" dirty="0">
              <a:latin typeface="Consolas" panose="020B0609020204030204" charset="0"/>
            </a:endParaRPr>
          </a:p>
          <a:p>
            <a:pPr marL="1905" indent="-344805" defTabSz="914400">
              <a:lnSpc>
                <a:spcPct val="100000"/>
              </a:lnSpc>
              <a:spcBef>
                <a:spcPct val="0"/>
              </a:spcBef>
              <a:buSzPct val="90000"/>
              <a:buFont typeface="Wingdings" panose="05000000000000000000" pitchFamily="2" charset="2"/>
              <a:buNone/>
            </a:pPr>
            <a:r>
              <a:rPr lang="en-US" altLang="zh-CN" sz="1400" dirty="0">
                <a:latin typeface="Consolas" panose="020B0609020204030204" charset="0"/>
              </a:rPr>
              <a:t>    </a:t>
            </a:r>
            <a:r>
              <a:rPr lang="en-US" altLang="zh-CN" sz="1400" dirty="0" err="1">
                <a:latin typeface="Consolas" panose="020B0609020204030204" charset="0"/>
              </a:rPr>
              <a:t>def</a:t>
            </a:r>
            <a:r>
              <a:rPr lang="en-US" altLang="zh-CN" sz="1400" dirty="0">
                <a:latin typeface="Consolas" panose="020B0609020204030204" charset="0"/>
              </a:rPr>
              <a:t> public(self):</a:t>
            </a:r>
          </a:p>
          <a:p>
            <a:pPr marL="1905" indent="-344805" defTabSz="914400">
              <a:lnSpc>
                <a:spcPct val="100000"/>
              </a:lnSpc>
              <a:spcBef>
                <a:spcPct val="0"/>
              </a:spcBef>
              <a:buSzPct val="90000"/>
              <a:buFont typeface="Wingdings" panose="05000000000000000000" pitchFamily="2" charset="2"/>
              <a:buNone/>
            </a:pPr>
            <a:r>
              <a:rPr lang="zh-CN" altLang="en-US" sz="1400" dirty="0">
                <a:latin typeface="Consolas" panose="020B0609020204030204" charset="0"/>
                <a:cs typeface="Consolas" panose="020B0609020204030204" charset="0"/>
                <a:sym typeface="+mn-ea"/>
              </a:rPr>
              <a:t>	        </a:t>
            </a:r>
            <a:r>
              <a:rPr lang="en-US" altLang="zh-CN" sz="1400" dirty="0">
                <a:latin typeface="Consolas" panose="020B0609020204030204" charset="0"/>
              </a:rPr>
              <a:t>print('public() method in C')	</a:t>
            </a:r>
          </a:p>
          <a:p>
            <a:pPr marL="1905" indent="-344805" defTabSz="914400">
              <a:lnSpc>
                <a:spcPct val="100000"/>
              </a:lnSpc>
              <a:spcBef>
                <a:spcPct val="0"/>
              </a:spcBef>
              <a:buSzPct val="90000"/>
              <a:buFont typeface="Wingdings" panose="05000000000000000000" pitchFamily="2" charset="2"/>
              <a:buNone/>
            </a:pPr>
            <a:endParaRPr lang="en-US" altLang="zh-CN" sz="1400" dirty="0">
              <a:latin typeface="Consolas" panose="020B0609020204030204" charset="0"/>
            </a:endParaRPr>
          </a:p>
          <a:p>
            <a:pPr marL="1905" indent="-344805" defTabSz="914400">
              <a:lnSpc>
                <a:spcPct val="100000"/>
              </a:lnSpc>
              <a:spcBef>
                <a:spcPct val="0"/>
              </a:spcBef>
              <a:buSzPct val="90000"/>
              <a:buFont typeface="Wingdings" panose="05000000000000000000" pitchFamily="2" charset="2"/>
              <a:buNone/>
            </a:pPr>
            <a:r>
              <a:rPr lang="en-US" altLang="zh-CN" sz="1400" dirty="0">
                <a:solidFill>
                  <a:srgbClr val="FF0000"/>
                </a:solidFill>
                <a:latin typeface="Consolas" panose="020B0609020204030204" charset="0"/>
              </a:rPr>
              <a:t>&gt;&gt;&gt; c = C()                 #</a:t>
            </a:r>
            <a:r>
              <a:rPr lang="zh-CN" altLang="en-US" sz="1400" dirty="0">
                <a:solidFill>
                  <a:srgbClr val="FF0000"/>
                </a:solidFill>
                <a:latin typeface="Consolas" panose="020B0609020204030204" charset="0"/>
              </a:rPr>
              <a:t>调用类</a:t>
            </a:r>
            <a:r>
              <a:rPr lang="en-US" altLang="zh-CN" sz="1400" dirty="0">
                <a:solidFill>
                  <a:srgbClr val="FF0000"/>
                </a:solidFill>
                <a:latin typeface="Consolas" panose="020B0609020204030204" charset="0"/>
              </a:rPr>
              <a:t>C</a:t>
            </a:r>
            <a:r>
              <a:rPr lang="zh-CN" altLang="en-US" sz="1400" dirty="0">
                <a:solidFill>
                  <a:srgbClr val="FF0000"/>
                </a:solidFill>
                <a:latin typeface="Consolas" panose="020B0609020204030204" charset="0"/>
              </a:rPr>
              <a:t>的构造方法</a:t>
            </a:r>
          </a:p>
          <a:p>
            <a:pPr marL="1905" indent="-344805" defTabSz="914400">
              <a:lnSpc>
                <a:spcPct val="100000"/>
              </a:lnSpc>
              <a:spcBef>
                <a:spcPct val="0"/>
              </a:spcBef>
              <a:buSzPct val="90000"/>
              <a:buFont typeface="Wingdings" panose="05000000000000000000" pitchFamily="2" charset="2"/>
              <a:buNone/>
            </a:pPr>
            <a:r>
              <a:rPr lang="en-US" altLang="zh-CN" sz="1400" dirty="0">
                <a:solidFill>
                  <a:srgbClr val="FF0000"/>
                </a:solidFill>
                <a:latin typeface="Consolas" panose="020B0609020204030204" charset="0"/>
              </a:rPr>
              <a:t>__private() method in C</a:t>
            </a:r>
          </a:p>
          <a:p>
            <a:pPr marL="1905" indent="-344805" defTabSz="914400">
              <a:lnSpc>
                <a:spcPct val="100000"/>
              </a:lnSpc>
              <a:spcBef>
                <a:spcPct val="0"/>
              </a:spcBef>
              <a:buSzPct val="90000"/>
              <a:buFont typeface="Wingdings" panose="05000000000000000000" pitchFamily="2" charset="2"/>
              <a:buNone/>
            </a:pPr>
            <a:r>
              <a:rPr lang="en-US" altLang="zh-CN" sz="1400" dirty="0">
                <a:solidFill>
                  <a:srgbClr val="FF0000"/>
                </a:solidFill>
                <a:latin typeface="Consolas" panose="020B0609020204030204" charset="0"/>
              </a:rPr>
              <a:t>public() method in C</a:t>
            </a:r>
          </a:p>
          <a:p>
            <a:pPr marL="1905" indent="-344805" defTabSz="914400">
              <a:lnSpc>
                <a:spcPct val="100000"/>
              </a:lnSpc>
              <a:spcBef>
                <a:spcPct val="0"/>
              </a:spcBef>
              <a:buSzPct val="90000"/>
              <a:buFont typeface="Wingdings" panose="05000000000000000000" pitchFamily="2" charset="2"/>
              <a:buNone/>
            </a:pPr>
            <a:r>
              <a:rPr lang="en-US" altLang="zh-CN" sz="1400" dirty="0">
                <a:latin typeface="Consolas" panose="020B0609020204030204" charset="0"/>
              </a:rPr>
              <a:t>&gt;&gt;&gt; </a:t>
            </a:r>
            <a:r>
              <a:rPr lang="en-US" altLang="zh-CN" sz="1400" dirty="0" err="1">
                <a:latin typeface="Consolas" panose="020B0609020204030204" charset="0"/>
              </a:rPr>
              <a:t>dir</a:t>
            </a:r>
            <a:r>
              <a:rPr lang="en-US" altLang="zh-CN" sz="1400" dirty="0">
                <a:latin typeface="Consolas" panose="020B0609020204030204" charset="0"/>
              </a:rPr>
              <a:t>(c)</a:t>
            </a:r>
          </a:p>
          <a:p>
            <a:pPr marL="1905" indent="-344805" defTabSz="914400">
              <a:lnSpc>
                <a:spcPct val="100000"/>
              </a:lnSpc>
              <a:spcBef>
                <a:spcPct val="0"/>
              </a:spcBef>
              <a:buSzPct val="90000"/>
              <a:buFont typeface="Wingdings" panose="05000000000000000000" pitchFamily="2" charset="2"/>
              <a:buNone/>
            </a:pPr>
            <a:r>
              <a:rPr lang="en-US" altLang="zh-CN" sz="1400" dirty="0">
                <a:solidFill>
                  <a:srgbClr val="00B0F0"/>
                </a:solidFill>
                <a:latin typeface="Consolas" panose="020B0609020204030204" charset="0"/>
              </a:rPr>
              <a:t>['_</a:t>
            </a:r>
            <a:r>
              <a:rPr lang="en-US" altLang="zh-CN" sz="1400" dirty="0" err="1">
                <a:solidFill>
                  <a:srgbClr val="00B0F0"/>
                </a:solidFill>
                <a:latin typeface="Consolas" panose="020B0609020204030204" charset="0"/>
              </a:rPr>
              <a:t>A__private</a:t>
            </a:r>
            <a:r>
              <a:rPr lang="en-US" altLang="zh-CN" sz="1400" dirty="0">
                <a:solidFill>
                  <a:srgbClr val="00B0F0"/>
                </a:solidFill>
                <a:latin typeface="Consolas" panose="020B0609020204030204" charset="0"/>
              </a:rPr>
              <a:t>', '_</a:t>
            </a:r>
            <a:r>
              <a:rPr lang="en-US" altLang="zh-CN" sz="1400" dirty="0" err="1">
                <a:solidFill>
                  <a:srgbClr val="00B0F0"/>
                </a:solidFill>
                <a:latin typeface="Consolas" panose="020B0609020204030204" charset="0"/>
              </a:rPr>
              <a:t>C__private</a:t>
            </a:r>
            <a:r>
              <a:rPr lang="en-US" altLang="zh-CN" sz="1400" dirty="0">
                <a:solidFill>
                  <a:srgbClr val="00B0F0"/>
                </a:solidFill>
                <a:latin typeface="Consolas" panose="020B0609020204030204" charset="0"/>
              </a:rPr>
              <a:t>', '__class__', ...]</a:t>
            </a:r>
          </a:p>
        </p:txBody>
      </p:sp>
      <p:sp>
        <p:nvSpPr>
          <p:cNvPr id="93187" name="Slide Number Placeholder 1"/>
          <p:cNvSpPr>
            <a:spLocks noGrp="1"/>
          </p:cNvSpPr>
          <p:nvPr>
            <p:ph type="sldNum" sz="quarter" idx="12"/>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t>77</a:t>
            </a:fld>
            <a:endParaRPr lang="zh-CN" altLang="en-US" sz="1050" dirty="0">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70" y="10956"/>
            <a:ext cx="9116695" cy="900746"/>
          </a:xfrm>
        </p:spPr>
        <p:txBody>
          <a:bodyPr/>
          <a:lstStyle/>
          <a:p>
            <a:pPr fontAlgn="base"/>
            <a:r>
              <a:rPr lang="en-US" altLang="zh-CN" strike="noStrike" noProof="1">
                <a:effectLst>
                  <a:outerShdw blurRad="38100" dist="38100" dir="2700000">
                    <a:srgbClr val="C0C0C0"/>
                  </a:outerShdw>
                </a:effectLst>
                <a:sym typeface="+mn-ea"/>
              </a:rPr>
              <a:t>6.5  </a:t>
            </a:r>
            <a:r>
              <a:rPr lang="zh-CN" altLang="en-US" strike="noStrike" noProof="1">
                <a:effectLst>
                  <a:outerShdw blurRad="38100" dist="38100" dir="2700000">
                    <a:srgbClr val="C0C0C0"/>
                  </a:outerShdw>
                </a:effectLst>
                <a:sym typeface="+mn-ea"/>
              </a:rPr>
              <a:t>继承机制</a:t>
            </a:r>
            <a:endParaRPr lang="en-US" strike="noStrike" noProof="1"/>
          </a:p>
        </p:txBody>
      </p:sp>
      <p:sp>
        <p:nvSpPr>
          <p:cNvPr id="94210" name="Content Placeholder 2"/>
          <p:cNvSpPr>
            <a:spLocks noGrp="1"/>
          </p:cNvSpPr>
          <p:nvPr>
            <p:ph idx="1"/>
          </p:nvPr>
        </p:nvSpPr>
        <p:spPr/>
        <p:txBody>
          <a:bodyPr anchor="t"/>
          <a:lstStyle/>
          <a:p>
            <a:pPr>
              <a:lnSpc>
                <a:spcPct val="150000"/>
              </a:lnSpc>
              <a:spcBef>
                <a:spcPct val="0"/>
              </a:spcBef>
            </a:pPr>
            <a:r>
              <a:rPr lang="zh-CN" altLang="en-US" sz="1800" b="1" dirty="0"/>
              <a:t>补充：</a:t>
            </a:r>
            <a:r>
              <a:rPr lang="zh-CN" altLang="en-US" sz="1800" dirty="0"/>
              <a:t>在Python 3.x的多继承树中，如果在中间层某类有向上一层解析的</a:t>
            </a:r>
            <a:r>
              <a:rPr lang="zh-CN" altLang="en-US" sz="1800" dirty="0" smtClean="0"/>
              <a:t>迹象</a:t>
            </a:r>
            <a:r>
              <a:rPr lang="en-US" altLang="zh-CN" sz="1800" dirty="0" smtClean="0"/>
              <a:t>(</a:t>
            </a:r>
            <a:r>
              <a:rPr lang="zh-CN" altLang="en-US" sz="1800" dirty="0" smtClean="0"/>
              <a:t>调用父类的方法</a:t>
            </a:r>
            <a:r>
              <a:rPr lang="en-US" altLang="zh-CN" sz="1800" dirty="0" smtClean="0"/>
              <a:t>)</a:t>
            </a:r>
            <a:r>
              <a:rPr lang="zh-CN" altLang="en-US" sz="1800" dirty="0" smtClean="0"/>
              <a:t>，</a:t>
            </a:r>
            <a:r>
              <a:rPr lang="zh-CN" altLang="en-US" sz="1800" dirty="0"/>
              <a:t>则</a:t>
            </a:r>
            <a:r>
              <a:rPr lang="zh-CN" altLang="en-US" sz="1800" dirty="0">
                <a:solidFill>
                  <a:srgbClr val="FF0000"/>
                </a:solidFill>
              </a:rPr>
              <a:t>会先把</a:t>
            </a:r>
            <a:r>
              <a:rPr lang="zh-CN" altLang="en-US" sz="1800" b="1" dirty="0">
                <a:solidFill>
                  <a:srgbClr val="FF0000"/>
                </a:solidFill>
              </a:rPr>
              <a:t>本层</a:t>
            </a:r>
            <a:r>
              <a:rPr lang="zh-CN" altLang="en-US" sz="1800" dirty="0">
                <a:solidFill>
                  <a:srgbClr val="FF0000"/>
                </a:solidFill>
              </a:rPr>
              <a:t>右侧的其他类方法解析完，然后从本层最后一个解析的类方法中直接进入上一层并继续解析</a:t>
            </a:r>
            <a:r>
              <a:rPr lang="zh-CN" altLang="en-US" sz="1800" dirty="0"/>
              <a:t>，也就是在从子类到超类的反向树中按广度优先解析。</a:t>
            </a:r>
          </a:p>
          <a:p>
            <a:pPr>
              <a:lnSpc>
                <a:spcPct val="150000"/>
              </a:lnSpc>
              <a:spcBef>
                <a:spcPct val="0"/>
              </a:spcBef>
            </a:pPr>
            <a:r>
              <a:rPr lang="zh-CN" altLang="en-US" sz="1800" dirty="0">
                <a:solidFill>
                  <a:srgbClr val="FF0000"/>
                </a:solidFill>
              </a:rPr>
              <a:t>如果在解析过程中，不再有向基类方向上一层解析的迹象，则同一层中右侧其他类方法不再解析</a:t>
            </a:r>
            <a:r>
              <a:rPr lang="zh-CN" altLang="en-US" sz="1800" dirty="0"/>
              <a:t>。</a:t>
            </a:r>
          </a:p>
          <a:p>
            <a:pPr>
              <a:lnSpc>
                <a:spcPct val="150000"/>
              </a:lnSpc>
              <a:spcBef>
                <a:spcPct val="0"/>
              </a:spcBef>
            </a:pPr>
            <a:r>
              <a:rPr lang="zh-CN" altLang="en-US" sz="1500" dirty="0">
                <a:hlinkClick r:id="rId2" action="ppaction://hlinkfile"/>
              </a:rPr>
              <a:t>code\多继承时的MRO.py</a:t>
            </a:r>
            <a:endParaRPr lang="zh-CN" altLang="en-US" sz="1500" dirty="0"/>
          </a:p>
        </p:txBody>
      </p:sp>
      <p:sp>
        <p:nvSpPr>
          <p:cNvPr id="94211" name="Slide Number Placeholder 3"/>
          <p:cNvSpPr>
            <a:spLocks noGrp="1"/>
          </p:cNvSpPr>
          <p:nvPr>
            <p:ph type="sldNum" sz="quarter" idx="12"/>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t>78</a:t>
            </a:fld>
            <a:endParaRPr lang="zh-CN" altLang="en-US" sz="1050" dirty="0">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70" y="10956"/>
            <a:ext cx="9116695" cy="900746"/>
          </a:xfrm>
        </p:spPr>
        <p:txBody>
          <a:bodyPr/>
          <a:lstStyle/>
          <a:p>
            <a:pPr fontAlgn="base"/>
            <a:r>
              <a:rPr lang="en-US" altLang="zh-CN" strike="noStrike" noProof="1">
                <a:effectLst>
                  <a:outerShdw blurRad="38100" dist="38100" dir="2700000">
                    <a:srgbClr val="C0C0C0"/>
                  </a:outerShdw>
                </a:effectLst>
                <a:sym typeface="+mn-ea"/>
              </a:rPr>
              <a:t>6.5  </a:t>
            </a:r>
            <a:r>
              <a:rPr lang="zh-CN" altLang="en-US" strike="noStrike" noProof="1">
                <a:effectLst>
                  <a:outerShdw blurRad="38100" dist="38100" dir="2700000">
                    <a:srgbClr val="C0C0C0"/>
                  </a:outerShdw>
                </a:effectLst>
                <a:sym typeface="+mn-ea"/>
              </a:rPr>
              <a:t>继承机制</a:t>
            </a:r>
            <a:endParaRPr lang="en-US" strike="noStrike" noProof="1"/>
          </a:p>
        </p:txBody>
      </p:sp>
      <p:sp>
        <p:nvSpPr>
          <p:cNvPr id="95234" name="Slide Number Placeholder 3"/>
          <p:cNvSpPr>
            <a:spLocks noGrp="1"/>
          </p:cNvSpPr>
          <p:nvPr>
            <p:ph type="sldNum" sz="quarter" idx="12"/>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t>79</a:t>
            </a:fld>
            <a:endParaRPr lang="zh-CN" altLang="en-US" sz="1050" dirty="0">
              <a:latin typeface="Arial" panose="020B0604020202020204" pitchFamily="34" charset="0"/>
              <a:ea typeface="宋体" panose="02010600030101010101" pitchFamily="2" charset="-122"/>
            </a:endParaRPr>
          </a:p>
        </p:txBody>
      </p:sp>
      <p:pic>
        <p:nvPicPr>
          <p:cNvPr id="95235" name="Picture 4"/>
          <p:cNvPicPr>
            <a:picLocks noChangeAspect="1"/>
          </p:cNvPicPr>
          <p:nvPr/>
        </p:nvPicPr>
        <p:blipFill>
          <a:blip r:embed="rId2"/>
          <a:stretch>
            <a:fillRect/>
          </a:stretch>
        </p:blipFill>
        <p:spPr>
          <a:xfrm>
            <a:off x="2651621" y="672561"/>
            <a:ext cx="2781770" cy="4312983"/>
          </a:xfrm>
          <a:prstGeom prst="rect">
            <a:avLst/>
          </a:prstGeom>
          <a:noFill/>
          <a:ln w="9525" cap="flat" cmpd="sng">
            <a:solidFill>
              <a:schemeClr val="accent1"/>
            </a:solidFill>
            <a:prstDash val="solid"/>
            <a:round/>
            <a:headEnd type="none" w="med" len="med"/>
            <a:tailEnd type="none" w="med" len="med"/>
          </a:ln>
        </p:spPr>
      </p:pic>
      <p:pic>
        <p:nvPicPr>
          <p:cNvPr id="95236" name="Picture 5"/>
          <p:cNvPicPr>
            <a:picLocks noChangeAspect="1"/>
          </p:cNvPicPr>
          <p:nvPr/>
        </p:nvPicPr>
        <p:blipFill>
          <a:blip r:embed="rId3"/>
          <a:stretch>
            <a:fillRect/>
          </a:stretch>
        </p:blipFill>
        <p:spPr>
          <a:xfrm>
            <a:off x="6093938" y="953328"/>
            <a:ext cx="1742189" cy="1870799"/>
          </a:xfrm>
          <a:prstGeom prst="rect">
            <a:avLst/>
          </a:prstGeom>
          <a:noFill/>
          <a:ln w="9525" cap="flat" cmpd="sng">
            <a:solidFill>
              <a:schemeClr val="accent1"/>
            </a:solidFill>
            <a:prstDash val="solid"/>
            <a:round/>
            <a:headEnd type="none" w="med" len="med"/>
            <a:tailEnd type="none" w="med" len="med"/>
          </a:ln>
        </p:spPr>
      </p:pic>
      <p:pic>
        <p:nvPicPr>
          <p:cNvPr id="95237" name="Picture 6"/>
          <p:cNvPicPr>
            <a:picLocks noChangeAspect="1"/>
          </p:cNvPicPr>
          <p:nvPr/>
        </p:nvPicPr>
        <p:blipFill>
          <a:blip r:embed="rId4">
            <a:clrChange>
              <a:clrFrom>
                <a:srgbClr val="FFFFFF"/>
              </a:clrFrom>
              <a:clrTo>
                <a:srgbClr val="FFFFFF">
                  <a:alpha val="0"/>
                </a:srgbClr>
              </a:clrTo>
            </a:clrChange>
          </a:blip>
          <a:stretch>
            <a:fillRect/>
          </a:stretch>
        </p:blipFill>
        <p:spPr>
          <a:xfrm>
            <a:off x="5622703" y="2865753"/>
            <a:ext cx="3994593" cy="1702934"/>
          </a:xfrm>
          <a:prstGeom prst="rect">
            <a:avLst/>
          </a:prstGeom>
          <a:noFill/>
          <a:ln w="9525" cap="flat" cmpd="sng">
            <a:solidFill>
              <a:schemeClr val="accent1"/>
            </a:solidFill>
            <a:prstDash val="solid"/>
            <a:round/>
            <a:headEnd type="none" w="med" len="med"/>
            <a:tailEnd type="none" w="med" len="med"/>
          </a:ln>
        </p:spPr>
      </p:pic>
      <p:sp>
        <p:nvSpPr>
          <p:cNvPr id="3" name="文本框 2"/>
          <p:cNvSpPr txBox="1"/>
          <p:nvPr/>
        </p:nvSpPr>
        <p:spPr>
          <a:xfrm>
            <a:off x="3710060" y="4672656"/>
            <a:ext cx="1569660" cy="369332"/>
          </a:xfrm>
          <a:prstGeom prst="rect">
            <a:avLst/>
          </a:prstGeom>
          <a:noFill/>
        </p:spPr>
        <p:txBody>
          <a:bodyPr wrap="none" rtlCol="0">
            <a:spAutoFit/>
          </a:bodyPr>
          <a:lstStyle/>
          <a:p>
            <a:r>
              <a:rPr lang="zh-CN" altLang="en-US" dirty="0" smtClean="0"/>
              <a:t>类的解析顺序</a:t>
            </a:r>
            <a:endParaRPr lang="zh-CN" altLang="en-US" dirty="0"/>
          </a:p>
        </p:txBody>
      </p:sp>
      <p:sp>
        <p:nvSpPr>
          <p:cNvPr id="4" name="矩形 3"/>
          <p:cNvSpPr/>
          <p:nvPr/>
        </p:nvSpPr>
        <p:spPr>
          <a:xfrm>
            <a:off x="277530" y="1460817"/>
            <a:ext cx="2445045" cy="2308324"/>
          </a:xfrm>
          <a:prstGeom prst="rect">
            <a:avLst/>
          </a:prstGeom>
        </p:spPr>
        <p:txBody>
          <a:bodyPr wrap="square">
            <a:spAutoFit/>
          </a:bodyPr>
          <a:lstStyle/>
          <a:p>
            <a:r>
              <a:rPr lang="zh-CN" altLang="en-US" dirty="0">
                <a:solidFill>
                  <a:srgbClr val="FF0000"/>
                </a:solidFill>
              </a:rPr>
              <a:t>如果在中间层某类有向上一层解析的迹象</a:t>
            </a:r>
            <a:r>
              <a:rPr lang="en-US" altLang="zh-CN" dirty="0">
                <a:solidFill>
                  <a:srgbClr val="FF0000"/>
                </a:solidFill>
              </a:rPr>
              <a:t>(</a:t>
            </a:r>
            <a:r>
              <a:rPr lang="zh-CN" altLang="en-US" dirty="0">
                <a:solidFill>
                  <a:srgbClr val="FF0000"/>
                </a:solidFill>
              </a:rPr>
              <a:t>调用父类的方法</a:t>
            </a:r>
            <a:r>
              <a:rPr lang="en-US" altLang="zh-CN" dirty="0">
                <a:solidFill>
                  <a:srgbClr val="FF0000"/>
                </a:solidFill>
              </a:rPr>
              <a:t>)</a:t>
            </a:r>
            <a:r>
              <a:rPr lang="zh-CN" altLang="en-US" dirty="0">
                <a:solidFill>
                  <a:srgbClr val="FF0000"/>
                </a:solidFill>
              </a:rPr>
              <a:t>，则会先把</a:t>
            </a:r>
            <a:r>
              <a:rPr lang="zh-CN" altLang="en-US" b="1" dirty="0">
                <a:solidFill>
                  <a:srgbClr val="FF0000"/>
                </a:solidFill>
              </a:rPr>
              <a:t>本层</a:t>
            </a:r>
            <a:r>
              <a:rPr lang="zh-CN" altLang="en-US" dirty="0">
                <a:solidFill>
                  <a:srgbClr val="FF0000"/>
                </a:solidFill>
              </a:rPr>
              <a:t>右侧的其他类方法解析完，然后从本层最后一个解析的类方法中直接进入上一层并继续解析</a:t>
            </a:r>
            <a:r>
              <a:rPr lang="zh-CN" altLang="en-US" dirty="0"/>
              <a:t>，</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标题 25601"/>
          <p:cNvSpPr>
            <a:spLocks noGrp="1"/>
          </p:cNvSpPr>
          <p:nvPr>
            <p:ph type="title"/>
          </p:nvPr>
        </p:nvSpPr>
        <p:spPr>
          <a:xfrm>
            <a:off x="13970" y="10956"/>
            <a:ext cx="9116695" cy="900746"/>
          </a:xfrm>
        </p:spPr>
        <p:txBody>
          <a:bodyPr anchor="ctr"/>
          <a:lstStyle/>
          <a:p>
            <a:pPr defTabSz="914400" fontAlgn="base">
              <a:buNone/>
            </a:pPr>
            <a:r>
              <a:rPr lang="en-US" altLang="zh-CN" strike="noStrike" kern="1200" baseline="0" noProof="1">
                <a:effectLst>
                  <a:outerShdw blurRad="38100" dist="38100" dir="2700000">
                    <a:srgbClr val="C0C0C0"/>
                  </a:outerShdw>
                </a:effectLst>
                <a:latin typeface="+mj-lt"/>
                <a:ea typeface="+mj-ea"/>
                <a:cs typeface="+mj-cs"/>
              </a:rPr>
              <a:t>6.1.2  self</a:t>
            </a:r>
            <a:r>
              <a:rPr lang="zh-CN" altLang="en-US" strike="noStrike" kern="1200" baseline="0" noProof="1">
                <a:effectLst>
                  <a:outerShdw blurRad="38100" dist="38100" dir="2700000">
                    <a:srgbClr val="C0C0C0"/>
                  </a:outerShdw>
                </a:effectLst>
                <a:latin typeface="+mj-lt"/>
                <a:ea typeface="+mj-ea"/>
                <a:cs typeface="+mj-cs"/>
              </a:rPr>
              <a:t>参数</a:t>
            </a:r>
          </a:p>
        </p:txBody>
      </p:sp>
      <p:sp>
        <p:nvSpPr>
          <p:cNvPr id="25603" name="文本占位符 25602"/>
          <p:cNvSpPr>
            <a:spLocks noGrp="1"/>
          </p:cNvSpPr>
          <p:nvPr>
            <p:ph idx="1"/>
          </p:nvPr>
        </p:nvSpPr>
        <p:spPr/>
        <p:txBody>
          <a:bodyPr/>
          <a:lstStyle/>
          <a:p>
            <a:pPr fontAlgn="base">
              <a:lnSpc>
                <a:spcPct val="130000"/>
              </a:lnSpc>
              <a:spcBef>
                <a:spcPts val="0"/>
              </a:spcBef>
              <a:buFont typeface="Wingdings" panose="05000000000000000000" charset="0"/>
              <a:buChar char="n"/>
            </a:pPr>
            <a:r>
              <a:rPr lang="zh-CN" altLang="en-US" sz="1800" strike="noStrike" noProof="1">
                <a:effectLst/>
              </a:rPr>
              <a:t>在</a:t>
            </a:r>
            <a:r>
              <a:rPr lang="en-US" altLang="zh-CN" sz="1800" strike="noStrike" noProof="1">
                <a:effectLst/>
              </a:rPr>
              <a:t>Python</a:t>
            </a:r>
            <a:r>
              <a:rPr lang="zh-CN" altLang="en-US" sz="1800" strike="noStrike" noProof="1">
                <a:effectLst/>
              </a:rPr>
              <a:t>中，在类中定义实例方法时将第一个参数定义为“</a:t>
            </a:r>
            <a:r>
              <a:rPr lang="en-US" altLang="zh-CN" sz="1800" strike="noStrike" noProof="1">
                <a:effectLst/>
              </a:rPr>
              <a:t>self”</a:t>
            </a:r>
            <a:r>
              <a:rPr lang="zh-CN" altLang="en-US" sz="1800" strike="noStrike" noProof="1">
                <a:effectLst/>
              </a:rPr>
              <a:t>只是一个习惯，而实际上</a:t>
            </a:r>
            <a:r>
              <a:rPr lang="zh-CN" altLang="en-US" sz="1800" strike="noStrike" noProof="1">
                <a:solidFill>
                  <a:srgbClr val="FF0000"/>
                </a:solidFill>
                <a:effectLst/>
              </a:rPr>
              <a:t>不必须</a:t>
            </a:r>
            <a:r>
              <a:rPr lang="zh-CN" altLang="en-US" sz="1800" strike="noStrike" noProof="1">
                <a:effectLst/>
              </a:rPr>
              <a:t>使用“</a:t>
            </a:r>
            <a:r>
              <a:rPr lang="en-US" altLang="zh-CN" sz="1800" strike="noStrike" noProof="1">
                <a:effectLst/>
              </a:rPr>
              <a:t>self”</a:t>
            </a:r>
            <a:r>
              <a:rPr lang="zh-CN" altLang="en-US" sz="1800" strike="noStrike" noProof="1">
                <a:effectLst/>
              </a:rPr>
              <a:t>这个名字，尽管如此，建议编写代码时仍以</a:t>
            </a:r>
            <a:r>
              <a:rPr lang="en-US" altLang="zh-CN" sz="1800" strike="noStrike" noProof="1">
                <a:effectLst/>
              </a:rPr>
              <a:t>self</a:t>
            </a:r>
            <a:r>
              <a:rPr lang="zh-CN" altLang="en-US" sz="1800" strike="noStrike" noProof="1">
                <a:effectLst/>
              </a:rPr>
              <a:t>作为方法的第一个参数名字。</a:t>
            </a:r>
          </a:p>
          <a:p>
            <a:pPr marL="0" indent="0" fontAlgn="base">
              <a:lnSpc>
                <a:spcPct val="80000"/>
              </a:lnSpc>
              <a:buNone/>
            </a:pPr>
            <a:r>
              <a:rPr lang="en-US" altLang="zh-CN" sz="1600" strike="noStrike" noProof="1">
                <a:effectLst/>
                <a:latin typeface="Consolas" panose="020B0609020204030204" charset="0"/>
              </a:rPr>
              <a:t>&gt;&gt;&gt; class A:</a:t>
            </a:r>
          </a:p>
          <a:p>
            <a:pPr marL="1905" indent="-344805" fontAlgn="base">
              <a:lnSpc>
                <a:spcPct val="80000"/>
              </a:lnSpc>
              <a:buNone/>
            </a:pPr>
            <a:r>
              <a:rPr lang="en-US" altLang="en-US" sz="1600" strike="noStrike" noProof="1">
                <a:latin typeface="Consolas" panose="020B0609020204030204" charset="0"/>
                <a:sym typeface="+mn-ea"/>
              </a:rPr>
              <a:t>    </a:t>
            </a:r>
            <a:r>
              <a:rPr lang="en-US" altLang="zh-CN" sz="1600" strike="noStrike" noProof="1">
                <a:effectLst/>
                <a:latin typeface="Consolas" panose="020B0609020204030204" charset="0"/>
              </a:rPr>
              <a:t>def __init__(hahaha, v):</a:t>
            </a:r>
          </a:p>
          <a:p>
            <a:pPr marL="1905" indent="-344805" fontAlgn="base">
              <a:lnSpc>
                <a:spcPct val="80000"/>
              </a:lnSpc>
              <a:buNone/>
            </a:pPr>
            <a:r>
              <a:rPr lang="en-US" altLang="en-US" sz="1600" strike="noStrike" noProof="1">
                <a:latin typeface="Consolas" panose="020B0609020204030204" charset="0"/>
                <a:sym typeface="+mn-ea"/>
              </a:rPr>
              <a:t>        </a:t>
            </a:r>
            <a:r>
              <a:rPr lang="en-US" altLang="zh-CN" sz="1600" strike="noStrike" noProof="1">
                <a:effectLst/>
                <a:latin typeface="Consolas" panose="020B0609020204030204" charset="0"/>
              </a:rPr>
              <a:t>hahaha.value = v</a:t>
            </a:r>
          </a:p>
          <a:p>
            <a:pPr marL="1905" indent="-344805" fontAlgn="base">
              <a:lnSpc>
                <a:spcPct val="80000"/>
              </a:lnSpc>
              <a:buNone/>
            </a:pPr>
            <a:r>
              <a:rPr lang="en-US" altLang="en-US" sz="1600" strike="noStrike" noProof="1">
                <a:latin typeface="Consolas" panose="020B0609020204030204" charset="0"/>
                <a:sym typeface="+mn-ea"/>
              </a:rPr>
              <a:t>    </a:t>
            </a:r>
            <a:r>
              <a:rPr lang="en-US" altLang="zh-CN" sz="1600" strike="noStrike" noProof="1">
                <a:effectLst/>
                <a:latin typeface="Consolas" panose="020B0609020204030204" charset="0"/>
              </a:rPr>
              <a:t>def show(hahaha):</a:t>
            </a:r>
          </a:p>
          <a:p>
            <a:pPr marL="1905" indent="-344805" fontAlgn="base">
              <a:lnSpc>
                <a:spcPct val="80000"/>
              </a:lnSpc>
              <a:buNone/>
            </a:pPr>
            <a:r>
              <a:rPr lang="en-US" altLang="en-US" sz="1600" strike="noStrike" noProof="1">
                <a:latin typeface="Consolas" panose="020B0609020204030204" charset="0"/>
                <a:sym typeface="+mn-ea"/>
              </a:rPr>
              <a:t>        </a:t>
            </a:r>
            <a:r>
              <a:rPr lang="en-US" altLang="zh-CN" sz="1600" strike="noStrike" noProof="1">
                <a:effectLst/>
                <a:latin typeface="Consolas" panose="020B0609020204030204" charset="0"/>
              </a:rPr>
              <a:t>print(hahaha.value)</a:t>
            </a:r>
          </a:p>
          <a:p>
            <a:pPr marL="1905" indent="-344805" fontAlgn="base">
              <a:lnSpc>
                <a:spcPct val="80000"/>
              </a:lnSpc>
              <a:buNone/>
            </a:pPr>
            <a:endParaRPr lang="en-US" altLang="zh-CN" sz="1600" strike="noStrike" noProof="1">
              <a:effectLst/>
              <a:latin typeface="Consolas" panose="020B0609020204030204" charset="0"/>
            </a:endParaRPr>
          </a:p>
          <a:p>
            <a:pPr marL="1905" indent="-344805" fontAlgn="base">
              <a:lnSpc>
                <a:spcPct val="80000"/>
              </a:lnSpc>
              <a:buNone/>
            </a:pPr>
            <a:r>
              <a:rPr lang="en-US" altLang="zh-CN" sz="1600" strike="noStrike" noProof="1">
                <a:effectLst/>
                <a:latin typeface="Consolas" panose="020B0609020204030204" charset="0"/>
              </a:rPr>
              <a:t>&gt;&gt;&gt; a = A(3)</a:t>
            </a:r>
          </a:p>
          <a:p>
            <a:pPr marL="1905" indent="-344805" fontAlgn="base">
              <a:lnSpc>
                <a:spcPct val="80000"/>
              </a:lnSpc>
              <a:buNone/>
            </a:pPr>
            <a:r>
              <a:rPr lang="en-US" altLang="zh-CN" sz="1600" strike="noStrike" noProof="1">
                <a:effectLst/>
                <a:latin typeface="Consolas" panose="020B0609020204030204" charset="0"/>
              </a:rPr>
              <a:t>&gt;&gt;&gt; a.show()</a:t>
            </a:r>
          </a:p>
          <a:p>
            <a:pPr marL="1905" indent="-344805" fontAlgn="base">
              <a:lnSpc>
                <a:spcPct val="80000"/>
              </a:lnSpc>
              <a:buNone/>
            </a:pPr>
            <a:r>
              <a:rPr lang="en-US" altLang="zh-CN" sz="1600" strike="noStrike" noProof="1">
                <a:solidFill>
                  <a:srgbClr val="00B0F0"/>
                </a:solidFill>
                <a:effectLst/>
                <a:latin typeface="Consolas" panose="020B0609020204030204" charset="0"/>
              </a:rPr>
              <a:t>3</a:t>
            </a:r>
          </a:p>
        </p:txBody>
      </p:sp>
      <p:sp>
        <p:nvSpPr>
          <p:cNvPr id="33795" name="Slide Number Placeholder 1"/>
          <p:cNvSpPr>
            <a:spLocks noGrp="1"/>
          </p:cNvSpPr>
          <p:nvPr>
            <p:ph type="sldNum" sz="quarter" idx="12"/>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t>8</a:t>
            </a:fld>
            <a:endParaRPr lang="zh-CN" altLang="en-US" sz="1050" dirty="0">
              <a:latin typeface="Arial" panose="020B0604020202020204" pitchFamily="34" charset="0"/>
              <a:ea typeface="宋体" panose="02010600030101010101" pitchFamily="2" charset="-122"/>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70" y="10956"/>
            <a:ext cx="9116695" cy="900746"/>
          </a:xfrm>
        </p:spPr>
        <p:txBody>
          <a:bodyPr/>
          <a:lstStyle/>
          <a:p>
            <a:pPr fontAlgn="base"/>
            <a:r>
              <a:rPr lang="en-US" altLang="zh-CN" strike="noStrike" noProof="1">
                <a:effectLst>
                  <a:outerShdw blurRad="38100" dist="38100" dir="2700000">
                    <a:srgbClr val="C0C0C0"/>
                  </a:outerShdw>
                </a:effectLst>
                <a:sym typeface="+mn-ea"/>
              </a:rPr>
              <a:t>6.5  </a:t>
            </a:r>
            <a:r>
              <a:rPr lang="zh-CN" altLang="en-US" strike="noStrike" noProof="1">
                <a:effectLst>
                  <a:outerShdw blurRad="38100" dist="38100" dir="2700000">
                    <a:srgbClr val="C0C0C0"/>
                  </a:outerShdw>
                </a:effectLst>
                <a:sym typeface="+mn-ea"/>
              </a:rPr>
              <a:t>继承机制</a:t>
            </a:r>
            <a:endParaRPr lang="en-US" strike="noStrike" noProof="1"/>
          </a:p>
        </p:txBody>
      </p:sp>
      <p:sp>
        <p:nvSpPr>
          <p:cNvPr id="96258" name="Slide Number Placeholder 3"/>
          <p:cNvSpPr>
            <a:spLocks noGrp="1"/>
          </p:cNvSpPr>
          <p:nvPr>
            <p:ph type="sldNum" sz="quarter" idx="12"/>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t>80</a:t>
            </a:fld>
            <a:endParaRPr lang="zh-CN" altLang="en-US" sz="1050" dirty="0">
              <a:latin typeface="Arial" panose="020B0604020202020204" pitchFamily="34" charset="0"/>
              <a:ea typeface="宋体" panose="02010600030101010101" pitchFamily="2" charset="-122"/>
            </a:endParaRPr>
          </a:p>
        </p:txBody>
      </p:sp>
      <p:pic>
        <p:nvPicPr>
          <p:cNvPr id="96259" name="Picture 4"/>
          <p:cNvPicPr>
            <a:picLocks noChangeAspect="1"/>
          </p:cNvPicPr>
          <p:nvPr/>
        </p:nvPicPr>
        <p:blipFill>
          <a:blip r:embed="rId2"/>
          <a:stretch>
            <a:fillRect/>
          </a:stretch>
        </p:blipFill>
        <p:spPr>
          <a:xfrm>
            <a:off x="1585390" y="1118193"/>
            <a:ext cx="2320934" cy="3612988"/>
          </a:xfrm>
          <a:prstGeom prst="rect">
            <a:avLst/>
          </a:prstGeom>
          <a:noFill/>
          <a:ln w="9525" cap="flat" cmpd="sng">
            <a:solidFill>
              <a:schemeClr val="accent1"/>
            </a:solidFill>
            <a:prstDash val="solid"/>
            <a:round/>
            <a:headEnd type="none" w="med" len="med"/>
            <a:tailEnd type="none" w="med" len="med"/>
          </a:ln>
        </p:spPr>
      </p:pic>
      <p:pic>
        <p:nvPicPr>
          <p:cNvPr id="96260" name="Picture 5"/>
          <p:cNvPicPr>
            <a:picLocks noChangeAspect="1"/>
          </p:cNvPicPr>
          <p:nvPr/>
        </p:nvPicPr>
        <p:blipFill>
          <a:blip r:embed="rId3"/>
          <a:stretch>
            <a:fillRect/>
          </a:stretch>
        </p:blipFill>
        <p:spPr>
          <a:xfrm>
            <a:off x="4204033" y="2988992"/>
            <a:ext cx="3621324" cy="964575"/>
          </a:xfrm>
          <a:prstGeom prst="rect">
            <a:avLst/>
          </a:prstGeom>
          <a:noFill/>
          <a:ln w="9525" cap="flat" cmpd="sng">
            <a:solidFill>
              <a:schemeClr val="accent1"/>
            </a:solidFill>
            <a:prstDash val="solid"/>
            <a:round/>
            <a:headEnd type="none" w="med" len="med"/>
            <a:tailEnd type="none" w="med" len="med"/>
          </a:ln>
        </p:spPr>
      </p:pic>
      <p:sp>
        <p:nvSpPr>
          <p:cNvPr id="3" name="矩形 2"/>
          <p:cNvSpPr/>
          <p:nvPr/>
        </p:nvSpPr>
        <p:spPr>
          <a:xfrm>
            <a:off x="3984171" y="1648420"/>
            <a:ext cx="4572000" cy="923330"/>
          </a:xfrm>
          <a:prstGeom prst="rect">
            <a:avLst/>
          </a:prstGeom>
        </p:spPr>
        <p:txBody>
          <a:bodyPr>
            <a:spAutoFit/>
          </a:bodyPr>
          <a:lstStyle/>
          <a:p>
            <a:r>
              <a:rPr lang="zh-CN" altLang="en-US" dirty="0">
                <a:solidFill>
                  <a:srgbClr val="FF0000"/>
                </a:solidFill>
              </a:rPr>
              <a:t>如果在解析过程中，不再有向基类方向上一层解析的迹象，则同一层中右侧其他类方法不再解析</a:t>
            </a:r>
            <a:endParaRPr lang="zh-CN" altLang="en-US" dirty="0"/>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Title 1"/>
          <p:cNvSpPr>
            <a:spLocks noGrp="1"/>
          </p:cNvSpPr>
          <p:nvPr>
            <p:ph type="title"/>
          </p:nvPr>
        </p:nvSpPr>
        <p:spPr>
          <a:xfrm>
            <a:off x="13970" y="10956"/>
            <a:ext cx="9116695" cy="900746"/>
          </a:xfrm>
          <a:gradFill rotWithShape="1">
            <a:gsLst>
              <a:gs pos="0">
                <a:srgbClr val="034373"/>
              </a:gs>
              <a:gs pos="100000">
                <a:srgbClr val="00B0F0"/>
              </a:gs>
            </a:gsLst>
            <a:path path="rect">
              <a:fillToRect r="100000" b="100000"/>
            </a:path>
            <a:tileRect/>
          </a:gradFill>
        </p:spPr>
        <p:txBody>
          <a:bodyPr anchor="ctr"/>
          <a:lstStyle/>
          <a:p>
            <a:pPr defTabSz="914400">
              <a:buNone/>
            </a:pPr>
            <a:r>
              <a:rPr lang="en-US" altLang="en-US" kern="1200" baseline="0">
                <a:latin typeface="+mj-lt"/>
                <a:ea typeface="+mj-ea"/>
                <a:cs typeface="+mj-cs"/>
              </a:rPr>
              <a:t>6.6  </a:t>
            </a:r>
            <a:r>
              <a:rPr lang="zh-CN" altLang="en-US" kern="1200" baseline="0">
                <a:latin typeface="+mj-lt"/>
                <a:ea typeface="+mj-ea"/>
                <a:cs typeface="+mj-cs"/>
              </a:rPr>
              <a:t>多态原理与实现</a:t>
            </a:r>
          </a:p>
        </p:txBody>
      </p:sp>
      <p:sp>
        <p:nvSpPr>
          <p:cNvPr id="97282" name="Content Placeholder 2"/>
          <p:cNvSpPr>
            <a:spLocks noGrp="1"/>
          </p:cNvSpPr>
          <p:nvPr>
            <p:ph idx="1"/>
          </p:nvPr>
        </p:nvSpPr>
        <p:spPr/>
        <p:txBody>
          <a:bodyPr anchor="t"/>
          <a:lstStyle/>
          <a:p>
            <a:pPr>
              <a:lnSpc>
                <a:spcPct val="130000"/>
              </a:lnSpc>
              <a:spcBef>
                <a:spcPts val="1200"/>
              </a:spcBef>
            </a:pPr>
            <a:r>
              <a:rPr lang="en-US" altLang="en-US" sz="1800" dirty="0" err="1"/>
              <a:t>所谓多态（polymorphism</a:t>
            </a:r>
            <a:r>
              <a:rPr lang="en-US" altLang="en-US" sz="1800" dirty="0"/>
              <a:t>），是指</a:t>
            </a:r>
            <a:r>
              <a:rPr lang="en-US" altLang="en-US" sz="1800" dirty="0">
                <a:solidFill>
                  <a:srgbClr val="FF0000"/>
                </a:solidFill>
              </a:rPr>
              <a:t>基类的同一个方法在不同派生类对象中具有不同的表现和行为</a:t>
            </a:r>
            <a:r>
              <a:rPr lang="en-US" altLang="en-US" sz="1800" dirty="0"/>
              <a:t>。</a:t>
            </a:r>
            <a:r>
              <a:rPr lang="en-US" altLang="en-US" sz="1800" dirty="0">
                <a:solidFill>
                  <a:srgbClr val="FF0000"/>
                </a:solidFill>
              </a:rPr>
              <a:t>派生类继承了基类行为和属性之后，还会增加某些特定的行为和属性，同时还可能会对继承来的某些行为进行一定的改变，这都是多态的表现形式</a:t>
            </a:r>
            <a:r>
              <a:rPr lang="zh-CN" altLang="en-US" sz="1800" dirty="0" smtClean="0"/>
              <a:t>。</a:t>
            </a:r>
            <a:endParaRPr lang="en-US" altLang="zh-CN" sz="1800" dirty="0" smtClean="0"/>
          </a:p>
          <a:p>
            <a:r>
              <a:rPr lang="zh-CN" altLang="en-US" sz="1800" dirty="0"/>
              <a:t>类的多态特性，</a:t>
            </a:r>
            <a:r>
              <a:rPr lang="zh-CN" altLang="en-US" sz="1800" dirty="0">
                <a:solidFill>
                  <a:srgbClr val="FF0000"/>
                </a:solidFill>
              </a:rPr>
              <a:t>还要满足以下 </a:t>
            </a:r>
            <a:r>
              <a:rPr lang="en-US" altLang="zh-CN" sz="1800" dirty="0">
                <a:solidFill>
                  <a:srgbClr val="FF0000"/>
                </a:solidFill>
              </a:rPr>
              <a:t>2 </a:t>
            </a:r>
            <a:r>
              <a:rPr lang="zh-CN" altLang="en-US" sz="1800" dirty="0">
                <a:solidFill>
                  <a:srgbClr val="FF0000"/>
                </a:solidFill>
              </a:rPr>
              <a:t>个前提条件：继承：多态一定是发生在子类和父类之间</a:t>
            </a:r>
            <a:r>
              <a:rPr lang="zh-CN" altLang="en-US" sz="1800" dirty="0" smtClean="0">
                <a:solidFill>
                  <a:srgbClr val="FF0000"/>
                </a:solidFill>
              </a:rPr>
              <a:t>；重写</a:t>
            </a:r>
            <a:r>
              <a:rPr lang="zh-CN" altLang="en-US" sz="1800" dirty="0">
                <a:solidFill>
                  <a:srgbClr val="FF0000"/>
                </a:solidFill>
              </a:rPr>
              <a:t>：子类重写了父类的方法</a:t>
            </a:r>
            <a:r>
              <a:rPr lang="zh-CN" altLang="en-US" sz="1800" dirty="0" smtClean="0"/>
              <a:t>。</a:t>
            </a:r>
            <a:endParaRPr lang="zh-CN" altLang="en-US" sz="1800" dirty="0"/>
          </a:p>
          <a:p>
            <a:pPr>
              <a:lnSpc>
                <a:spcPct val="130000"/>
              </a:lnSpc>
              <a:spcBef>
                <a:spcPts val="1200"/>
              </a:spcBef>
            </a:pPr>
            <a:r>
              <a:rPr lang="zh-CN" altLang="en-US" sz="1800" dirty="0"/>
              <a:t>Python大多数运算符可以作用于多种不同类型的操作数，并且对于不同类型的操作数往往有不同的表现，这本身就是多态，是通过特殊方法与运算符重载实现的。</a:t>
            </a:r>
          </a:p>
        </p:txBody>
      </p:sp>
      <p:sp>
        <p:nvSpPr>
          <p:cNvPr id="97283" name="Slide Number Placeholder 1"/>
          <p:cNvSpPr>
            <a:spLocks noGrp="1"/>
          </p:cNvSpPr>
          <p:nvPr>
            <p:ph type="sldNum" sz="quarter" idx="12"/>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t>81</a:t>
            </a:fld>
            <a:endParaRPr lang="zh-CN" altLang="en-US" sz="1050" dirty="0">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Content Placeholder 2"/>
          <p:cNvSpPr>
            <a:spLocks noGrp="1"/>
          </p:cNvSpPr>
          <p:nvPr>
            <p:ph idx="1"/>
          </p:nvPr>
        </p:nvSpPr>
        <p:spPr/>
        <p:txBody>
          <a:bodyPr anchor="t"/>
          <a:lstStyle/>
          <a:p>
            <a:pPr marL="0" indent="0">
              <a:spcBef>
                <a:spcPts val="0"/>
              </a:spcBef>
              <a:buNone/>
            </a:pPr>
            <a:r>
              <a:rPr lang="en-US" altLang="en-US" sz="1600">
                <a:latin typeface="Consolas" panose="020B0609020204030204" charset="0"/>
              </a:rPr>
              <a:t>&gt;&gt;&gt; class Animal(object):      #定义基类</a:t>
            </a:r>
          </a:p>
          <a:p>
            <a:pPr marL="0" indent="0">
              <a:spcBef>
                <a:spcPts val="0"/>
              </a:spcBef>
              <a:buNone/>
            </a:pPr>
            <a:r>
              <a:rPr lang="en-US" altLang="en-US" sz="1600">
                <a:latin typeface="Consolas" panose="020B0609020204030204" charset="0"/>
              </a:rPr>
              <a:t>    def show(self):</a:t>
            </a:r>
          </a:p>
          <a:p>
            <a:pPr marL="0" indent="0">
              <a:spcBef>
                <a:spcPts val="0"/>
              </a:spcBef>
              <a:buNone/>
            </a:pPr>
            <a:r>
              <a:rPr lang="en-US" altLang="en-US" sz="1600">
                <a:latin typeface="Consolas" panose="020B0609020204030204" charset="0"/>
              </a:rPr>
              <a:t>        print('I am an animal.')</a:t>
            </a:r>
          </a:p>
          <a:p>
            <a:pPr marL="0" indent="0">
              <a:spcBef>
                <a:spcPts val="0"/>
              </a:spcBef>
              <a:buNone/>
            </a:pPr>
            <a:r>
              <a:rPr lang="en-US" altLang="en-US" sz="1600">
                <a:latin typeface="Consolas" panose="020B0609020204030204" charset="0"/>
              </a:rPr>
              <a:t>&gt;&gt;&gt; class Cat(Animal):         #派生类，覆盖了基类的show()方法</a:t>
            </a:r>
          </a:p>
          <a:p>
            <a:pPr marL="0" indent="0">
              <a:spcBef>
                <a:spcPts val="0"/>
              </a:spcBef>
              <a:buNone/>
            </a:pPr>
            <a:r>
              <a:rPr lang="en-US" altLang="en-US" sz="1600">
                <a:latin typeface="Consolas" panose="020B0609020204030204" charset="0"/>
              </a:rPr>
              <a:t>    def show(self):</a:t>
            </a:r>
          </a:p>
          <a:p>
            <a:pPr marL="0" indent="0">
              <a:spcBef>
                <a:spcPts val="0"/>
              </a:spcBef>
              <a:buNone/>
            </a:pPr>
            <a:r>
              <a:rPr lang="en-US" altLang="en-US" sz="1600">
                <a:latin typeface="Consolas" panose="020B0609020204030204" charset="0"/>
              </a:rPr>
              <a:t>        print('I am a cat.')</a:t>
            </a:r>
          </a:p>
          <a:p>
            <a:pPr marL="0" indent="0">
              <a:spcBef>
                <a:spcPts val="0"/>
              </a:spcBef>
              <a:buNone/>
            </a:pPr>
            <a:r>
              <a:rPr lang="en-US" altLang="en-US" sz="1600">
                <a:latin typeface="Consolas" panose="020B0609020204030204" charset="0"/>
              </a:rPr>
              <a:t>&gt;&gt;&gt; class Dog(Animal):         #派生类</a:t>
            </a:r>
          </a:p>
          <a:p>
            <a:pPr marL="0" indent="0">
              <a:spcBef>
                <a:spcPts val="0"/>
              </a:spcBef>
              <a:buNone/>
            </a:pPr>
            <a:r>
              <a:rPr lang="en-US" altLang="en-US" sz="1600">
                <a:latin typeface="Consolas" panose="020B0609020204030204" charset="0"/>
              </a:rPr>
              <a:t>    def show(self):</a:t>
            </a:r>
          </a:p>
          <a:p>
            <a:pPr marL="0" indent="0">
              <a:spcBef>
                <a:spcPts val="0"/>
              </a:spcBef>
              <a:buNone/>
            </a:pPr>
            <a:r>
              <a:rPr lang="en-US" altLang="en-US" sz="1600">
                <a:latin typeface="Consolas" panose="020B0609020204030204" charset="0"/>
              </a:rPr>
              <a:t>        print('I am a dog.')</a:t>
            </a:r>
          </a:p>
          <a:p>
            <a:pPr marL="0" indent="0">
              <a:spcBef>
                <a:spcPts val="0"/>
              </a:spcBef>
              <a:buNone/>
            </a:pPr>
            <a:r>
              <a:rPr lang="en-US" altLang="en-US" sz="1600">
                <a:latin typeface="Consolas" panose="020B0609020204030204" charset="0"/>
              </a:rPr>
              <a:t>&gt;&gt;&gt; class Tiger(Animal):       #派生类</a:t>
            </a:r>
          </a:p>
          <a:p>
            <a:pPr marL="0" indent="0">
              <a:spcBef>
                <a:spcPts val="0"/>
              </a:spcBef>
              <a:buNone/>
            </a:pPr>
            <a:r>
              <a:rPr lang="en-US" altLang="en-US" sz="1600">
                <a:latin typeface="Consolas" panose="020B0609020204030204" charset="0"/>
              </a:rPr>
              <a:t>    def show(self):</a:t>
            </a:r>
          </a:p>
          <a:p>
            <a:pPr marL="0" indent="0">
              <a:spcBef>
                <a:spcPts val="0"/>
              </a:spcBef>
              <a:buNone/>
            </a:pPr>
            <a:r>
              <a:rPr lang="en-US" altLang="en-US" sz="1600">
                <a:latin typeface="Consolas" panose="020B0609020204030204" charset="0"/>
              </a:rPr>
              <a:t>        print('I am a tiger.')</a:t>
            </a:r>
          </a:p>
          <a:p>
            <a:pPr marL="0" indent="0">
              <a:spcBef>
                <a:spcPts val="0"/>
              </a:spcBef>
              <a:buNone/>
            </a:pPr>
            <a:r>
              <a:rPr lang="en-US" altLang="en-US" sz="1600">
                <a:latin typeface="Consolas" panose="020B0609020204030204" charset="0"/>
              </a:rPr>
              <a:t>&gt;&gt;&gt; class Test(Animal):        #派生类，没有覆盖基类的show()方法</a:t>
            </a:r>
          </a:p>
          <a:p>
            <a:pPr marL="0" indent="0">
              <a:spcBef>
                <a:spcPts val="0"/>
              </a:spcBef>
              <a:buNone/>
            </a:pPr>
            <a:r>
              <a:rPr lang="en-US" altLang="en-US" sz="1600">
                <a:latin typeface="Consolas" panose="020B0609020204030204" charset="0"/>
              </a:rPr>
              <a:t>    pass</a:t>
            </a:r>
          </a:p>
        </p:txBody>
      </p:sp>
      <p:sp>
        <p:nvSpPr>
          <p:cNvPr id="98306" name="Title 3"/>
          <p:cNvSpPr>
            <a:spLocks noGrp="1"/>
          </p:cNvSpPr>
          <p:nvPr>
            <p:ph type="title"/>
          </p:nvPr>
        </p:nvSpPr>
        <p:spPr>
          <a:xfrm>
            <a:off x="13970" y="10956"/>
            <a:ext cx="9116695" cy="900746"/>
          </a:xfrm>
          <a:gradFill rotWithShape="1">
            <a:gsLst>
              <a:gs pos="0">
                <a:srgbClr val="034373"/>
              </a:gs>
              <a:gs pos="100000">
                <a:srgbClr val="00B0F0"/>
              </a:gs>
            </a:gsLst>
            <a:path path="rect">
              <a:fillToRect r="100000" b="100000"/>
            </a:path>
            <a:tileRect/>
          </a:gradFill>
        </p:spPr>
        <p:txBody>
          <a:bodyPr anchor="ctr"/>
          <a:lstStyle/>
          <a:p>
            <a:pPr defTabSz="914400">
              <a:buNone/>
            </a:pPr>
            <a:r>
              <a:rPr lang="en-US" altLang="en-US" kern="1200" baseline="0">
                <a:latin typeface="+mj-lt"/>
                <a:ea typeface="+mj-ea"/>
                <a:cs typeface="+mj-cs"/>
              </a:rPr>
              <a:t>6.6  </a:t>
            </a:r>
            <a:r>
              <a:rPr lang="zh-CN" altLang="en-US" kern="1200" baseline="0">
                <a:latin typeface="+mj-lt"/>
                <a:ea typeface="+mj-ea"/>
                <a:cs typeface="+mj-cs"/>
              </a:rPr>
              <a:t>多态原理与实现</a:t>
            </a:r>
          </a:p>
        </p:txBody>
      </p:sp>
      <p:sp>
        <p:nvSpPr>
          <p:cNvPr id="98307" name="Slide Number Placeholder 1"/>
          <p:cNvSpPr>
            <a:spLocks noGrp="1"/>
          </p:cNvSpPr>
          <p:nvPr>
            <p:ph type="sldNum" sz="quarter" idx="12"/>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t>82</a:t>
            </a:fld>
            <a:endParaRPr lang="zh-CN" altLang="en-US" sz="1050" dirty="0">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Content Placeholder 2"/>
          <p:cNvSpPr>
            <a:spLocks noGrp="1"/>
          </p:cNvSpPr>
          <p:nvPr>
            <p:ph idx="1"/>
          </p:nvPr>
        </p:nvSpPr>
        <p:spPr/>
        <p:txBody>
          <a:bodyPr anchor="t"/>
          <a:lstStyle/>
          <a:p>
            <a:pPr marL="0" indent="0">
              <a:buNone/>
            </a:pPr>
            <a:r>
              <a:rPr lang="en-US" altLang="en-US" sz="1600">
                <a:latin typeface="Consolas" panose="020B0609020204030204" charset="0"/>
              </a:rPr>
              <a:t>&gt;&gt;&gt; x = [item() for item in (Animal, Cat, Dog, Tiger, Test)]</a:t>
            </a:r>
          </a:p>
          <a:p>
            <a:pPr marL="0" indent="0">
              <a:buNone/>
            </a:pPr>
            <a:r>
              <a:rPr lang="en-US" altLang="en-US" sz="1600">
                <a:latin typeface="Consolas" panose="020B0609020204030204" charset="0"/>
              </a:rPr>
              <a:t>&gt;&gt;&gt; for item in x:        #遍历基类和派生类对象并调用show()方法</a:t>
            </a:r>
          </a:p>
          <a:p>
            <a:pPr marL="0" indent="0">
              <a:buNone/>
            </a:pPr>
            <a:r>
              <a:rPr lang="en-US" altLang="en-US" sz="1600">
                <a:latin typeface="Consolas" panose="020B0609020204030204" charset="0"/>
              </a:rPr>
              <a:t>    item.show()</a:t>
            </a:r>
          </a:p>
          <a:p>
            <a:pPr marL="0" indent="0">
              <a:buNone/>
            </a:pPr>
            <a:endParaRPr lang="en-US" altLang="en-US" sz="1600">
              <a:latin typeface="Consolas" panose="020B0609020204030204" charset="0"/>
            </a:endParaRPr>
          </a:p>
          <a:p>
            <a:pPr marL="0" indent="0">
              <a:buNone/>
            </a:pPr>
            <a:r>
              <a:rPr lang="en-US" altLang="en-US" sz="1600">
                <a:solidFill>
                  <a:srgbClr val="00B0F0"/>
                </a:solidFill>
                <a:latin typeface="Consolas" panose="020B0609020204030204" charset="0"/>
              </a:rPr>
              <a:t>I am an animal.</a:t>
            </a:r>
          </a:p>
          <a:p>
            <a:pPr marL="0" indent="0">
              <a:buNone/>
            </a:pPr>
            <a:r>
              <a:rPr lang="en-US" altLang="en-US" sz="1600">
                <a:solidFill>
                  <a:srgbClr val="00B0F0"/>
                </a:solidFill>
                <a:latin typeface="Consolas" panose="020B0609020204030204" charset="0"/>
              </a:rPr>
              <a:t>I am a cat.</a:t>
            </a:r>
          </a:p>
          <a:p>
            <a:pPr marL="0" indent="0">
              <a:buNone/>
            </a:pPr>
            <a:r>
              <a:rPr lang="en-US" altLang="en-US" sz="1600">
                <a:solidFill>
                  <a:srgbClr val="00B0F0"/>
                </a:solidFill>
                <a:latin typeface="Consolas" panose="020B0609020204030204" charset="0"/>
              </a:rPr>
              <a:t>I am a dog.</a:t>
            </a:r>
          </a:p>
          <a:p>
            <a:pPr marL="0" indent="0">
              <a:buNone/>
            </a:pPr>
            <a:r>
              <a:rPr lang="en-US" altLang="en-US" sz="1600">
                <a:solidFill>
                  <a:srgbClr val="00B0F0"/>
                </a:solidFill>
                <a:latin typeface="Consolas" panose="020B0609020204030204" charset="0"/>
              </a:rPr>
              <a:t>I am a tiger.</a:t>
            </a:r>
          </a:p>
          <a:p>
            <a:pPr marL="0" indent="0">
              <a:buNone/>
            </a:pPr>
            <a:r>
              <a:rPr lang="en-US" altLang="en-US" sz="1600">
                <a:solidFill>
                  <a:srgbClr val="00B0F0"/>
                </a:solidFill>
                <a:latin typeface="Consolas" panose="020B0609020204030204" charset="0"/>
              </a:rPr>
              <a:t>I am an animal.</a:t>
            </a:r>
          </a:p>
        </p:txBody>
      </p:sp>
      <p:sp>
        <p:nvSpPr>
          <p:cNvPr id="99330" name="Title 3"/>
          <p:cNvSpPr>
            <a:spLocks noGrp="1"/>
          </p:cNvSpPr>
          <p:nvPr>
            <p:ph type="title"/>
          </p:nvPr>
        </p:nvSpPr>
        <p:spPr>
          <a:xfrm>
            <a:off x="13970" y="10956"/>
            <a:ext cx="9116695" cy="900746"/>
          </a:xfrm>
          <a:gradFill rotWithShape="1">
            <a:gsLst>
              <a:gs pos="0">
                <a:srgbClr val="034373"/>
              </a:gs>
              <a:gs pos="100000">
                <a:srgbClr val="00B0F0"/>
              </a:gs>
            </a:gsLst>
            <a:path path="rect">
              <a:fillToRect r="100000" b="100000"/>
            </a:path>
            <a:tileRect/>
          </a:gradFill>
        </p:spPr>
        <p:txBody>
          <a:bodyPr anchor="ctr"/>
          <a:lstStyle/>
          <a:p>
            <a:pPr defTabSz="914400">
              <a:buNone/>
            </a:pPr>
            <a:r>
              <a:rPr lang="en-US" altLang="en-US" kern="1200" baseline="0">
                <a:latin typeface="+mj-lt"/>
                <a:ea typeface="+mj-ea"/>
                <a:cs typeface="+mj-cs"/>
              </a:rPr>
              <a:t>6.6  </a:t>
            </a:r>
            <a:r>
              <a:rPr lang="zh-CN" altLang="en-US" kern="1200" baseline="0">
                <a:latin typeface="+mj-lt"/>
                <a:ea typeface="+mj-ea"/>
                <a:cs typeface="+mj-cs"/>
              </a:rPr>
              <a:t>多态原理与实现</a:t>
            </a:r>
          </a:p>
        </p:txBody>
      </p:sp>
      <p:sp>
        <p:nvSpPr>
          <p:cNvPr id="99331" name="Slide Number Placeholder 1"/>
          <p:cNvSpPr>
            <a:spLocks noGrp="1"/>
          </p:cNvSpPr>
          <p:nvPr>
            <p:ph type="sldNum" sz="quarter" idx="12"/>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t>83</a:t>
            </a:fld>
            <a:endParaRPr lang="zh-CN" altLang="en-US" sz="1050" dirty="0">
              <a:latin typeface="Arial" panose="020B0604020202020204" pitchFamily="34" charset="0"/>
              <a:ea typeface="宋体" panose="02010600030101010101" pitchFamily="2" charset="-122"/>
            </a:endParaRPr>
          </a:p>
        </p:txBody>
      </p:sp>
      <p:pic>
        <p:nvPicPr>
          <p:cNvPr id="14340" name="图片 3" descr="qrcode_for_gh_6f2df669dea9_1280"/>
          <p:cNvPicPr>
            <a:picLocks noChangeAspect="1"/>
          </p:cNvPicPr>
          <p:nvPr userDrawn="1"/>
        </p:nvPicPr>
        <p:blipFill>
          <a:blip r:embed="rId2"/>
          <a:stretch>
            <a:fillRect/>
          </a:stretch>
        </p:blipFill>
        <p:spPr>
          <a:xfrm>
            <a:off x="7319645" y="3622675"/>
            <a:ext cx="1797685" cy="1517650"/>
          </a:xfrm>
          <a:prstGeom prst="rect">
            <a:avLst/>
          </a:prstGeom>
          <a:noFill/>
          <a:ln w="9525">
            <a:noFill/>
          </a:ln>
        </p:spPr>
      </p:pic>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457200" y="1200360"/>
            <a:ext cx="3568700" cy="3395066"/>
          </a:xfrm>
        </p:spPr>
        <p:txBody>
          <a:bodyPr/>
          <a:lstStyle/>
          <a:p>
            <a:r>
              <a:rPr lang="en-US" altLang="zh-CN" sz="1400" b="1" dirty="0"/>
              <a:t>class</a:t>
            </a:r>
            <a:r>
              <a:rPr lang="en-US" altLang="zh-CN" sz="1400" dirty="0"/>
              <a:t> </a:t>
            </a:r>
            <a:r>
              <a:rPr lang="en-US" altLang="zh-CN" sz="1400" dirty="0" err="1"/>
              <a:t>WhoSay</a:t>
            </a:r>
            <a:r>
              <a:rPr lang="en-US" altLang="zh-CN" sz="1400" dirty="0"/>
              <a:t>:</a:t>
            </a:r>
          </a:p>
          <a:p>
            <a:r>
              <a:rPr lang="en-US" altLang="zh-CN" sz="1400" b="1" dirty="0" smtClean="0"/>
              <a:t>     </a:t>
            </a:r>
            <a:r>
              <a:rPr lang="en-US" altLang="zh-CN" sz="1400" b="1" dirty="0" err="1" smtClean="0"/>
              <a:t>def</a:t>
            </a:r>
            <a:r>
              <a:rPr lang="en-US" altLang="zh-CN" sz="1400" dirty="0" smtClean="0"/>
              <a:t> </a:t>
            </a:r>
            <a:r>
              <a:rPr lang="en-US" altLang="zh-CN" sz="1400" dirty="0"/>
              <a:t>say(</a:t>
            </a:r>
            <a:r>
              <a:rPr lang="en-US" altLang="zh-CN" sz="1400" dirty="0" err="1"/>
              <a:t>self,who</a:t>
            </a:r>
            <a:r>
              <a:rPr lang="en-US" altLang="zh-CN" sz="1400" dirty="0" smtClean="0"/>
              <a:t>):  </a:t>
            </a:r>
            <a:endParaRPr lang="en-US" altLang="zh-CN" sz="1400" dirty="0"/>
          </a:p>
          <a:p>
            <a:r>
              <a:rPr lang="en-US" altLang="zh-CN" sz="1400" dirty="0" smtClean="0"/>
              <a:t>         </a:t>
            </a:r>
            <a:r>
              <a:rPr lang="en-US" altLang="zh-CN" sz="1400" dirty="0" err="1" smtClean="0"/>
              <a:t>who.say</a:t>
            </a:r>
            <a:r>
              <a:rPr lang="en-US" altLang="zh-CN" sz="1400" dirty="0"/>
              <a:t>()</a:t>
            </a:r>
          </a:p>
          <a:p>
            <a:r>
              <a:rPr lang="en-US" altLang="zh-CN" sz="1400" b="1" dirty="0"/>
              <a:t>class</a:t>
            </a:r>
            <a:r>
              <a:rPr lang="en-US" altLang="zh-CN" sz="1400" dirty="0"/>
              <a:t> </a:t>
            </a:r>
            <a:r>
              <a:rPr lang="en-US" altLang="zh-CN" sz="1400" dirty="0" err="1"/>
              <a:t>CLanguage</a:t>
            </a:r>
            <a:r>
              <a:rPr lang="en-US" altLang="zh-CN" sz="1400" dirty="0"/>
              <a:t>:</a:t>
            </a:r>
          </a:p>
          <a:p>
            <a:r>
              <a:rPr lang="en-US" altLang="zh-CN" sz="1400" b="1" dirty="0" smtClean="0"/>
              <a:t>     </a:t>
            </a:r>
            <a:r>
              <a:rPr lang="en-US" altLang="zh-CN" sz="1400" b="1" dirty="0" err="1" smtClean="0"/>
              <a:t>def</a:t>
            </a:r>
            <a:r>
              <a:rPr lang="en-US" altLang="zh-CN" sz="1400" dirty="0" smtClean="0"/>
              <a:t> </a:t>
            </a:r>
            <a:r>
              <a:rPr lang="en-US" altLang="zh-CN" sz="1400" dirty="0"/>
              <a:t>say(self):</a:t>
            </a:r>
          </a:p>
          <a:p>
            <a:r>
              <a:rPr lang="en-US" altLang="zh-CN" sz="1400" b="1" dirty="0" smtClean="0"/>
              <a:t>         print</a:t>
            </a:r>
            <a:r>
              <a:rPr lang="en-US" altLang="zh-CN" sz="1400" dirty="0"/>
              <a:t>("</a:t>
            </a:r>
            <a:r>
              <a:rPr lang="zh-CN" altLang="en-US" sz="1400" dirty="0"/>
              <a:t>调用的是 </a:t>
            </a:r>
            <a:r>
              <a:rPr lang="en-US" altLang="zh-CN" sz="1400" dirty="0" err="1"/>
              <a:t>Clanguage</a:t>
            </a:r>
            <a:r>
              <a:rPr lang="en-US" altLang="zh-CN" sz="1400" dirty="0"/>
              <a:t> </a:t>
            </a:r>
            <a:r>
              <a:rPr lang="zh-CN" altLang="en-US" sz="1400" dirty="0"/>
              <a:t>类的</a:t>
            </a:r>
            <a:r>
              <a:rPr lang="en-US" altLang="zh-CN" sz="1400" dirty="0"/>
              <a:t>say</a:t>
            </a:r>
            <a:r>
              <a:rPr lang="zh-CN" altLang="en-US" sz="1400" dirty="0"/>
              <a:t>方法</a:t>
            </a:r>
            <a:r>
              <a:rPr lang="en-US" altLang="zh-CN" sz="1400" dirty="0"/>
              <a:t>")</a:t>
            </a:r>
            <a:endParaRPr lang="zh-CN" altLang="en-US" sz="1400" dirty="0"/>
          </a:p>
          <a:p>
            <a:r>
              <a:rPr lang="en-US" altLang="zh-CN" sz="1400" b="1" dirty="0"/>
              <a:t>class</a:t>
            </a:r>
            <a:r>
              <a:rPr lang="en-US" altLang="zh-CN" sz="1400" dirty="0"/>
              <a:t> </a:t>
            </a:r>
            <a:r>
              <a:rPr lang="en-US" altLang="zh-CN" sz="1400" dirty="0" err="1"/>
              <a:t>CPython</a:t>
            </a:r>
            <a:r>
              <a:rPr lang="en-US" altLang="zh-CN" sz="1400" dirty="0"/>
              <a:t>(</a:t>
            </a:r>
            <a:r>
              <a:rPr lang="en-US" altLang="zh-CN" sz="1400" dirty="0" err="1"/>
              <a:t>CLanguage</a:t>
            </a:r>
            <a:r>
              <a:rPr lang="en-US" altLang="zh-CN" sz="1400" dirty="0"/>
              <a:t>):</a:t>
            </a:r>
          </a:p>
          <a:p>
            <a:r>
              <a:rPr lang="en-US" altLang="zh-CN" sz="1400" b="1" dirty="0" smtClean="0"/>
              <a:t>      </a:t>
            </a:r>
            <a:r>
              <a:rPr lang="en-US" altLang="zh-CN" sz="1400" b="1" dirty="0" err="1" smtClean="0"/>
              <a:t>def</a:t>
            </a:r>
            <a:r>
              <a:rPr lang="en-US" altLang="zh-CN" sz="1400" dirty="0" smtClean="0"/>
              <a:t> </a:t>
            </a:r>
            <a:r>
              <a:rPr lang="en-US" altLang="zh-CN" sz="1400" dirty="0"/>
              <a:t>say(self):</a:t>
            </a:r>
          </a:p>
          <a:p>
            <a:r>
              <a:rPr lang="en-US" altLang="zh-CN" sz="1400" b="1" dirty="0" smtClean="0"/>
              <a:t>          print</a:t>
            </a:r>
            <a:r>
              <a:rPr lang="en-US" altLang="zh-CN" sz="1400" dirty="0"/>
              <a:t>("</a:t>
            </a:r>
            <a:r>
              <a:rPr lang="zh-CN" altLang="en-US" sz="1400" dirty="0"/>
              <a:t>调用的是 </a:t>
            </a:r>
            <a:r>
              <a:rPr lang="en-US" altLang="zh-CN" sz="1400" dirty="0" err="1"/>
              <a:t>CPython</a:t>
            </a:r>
            <a:r>
              <a:rPr lang="en-US" altLang="zh-CN" sz="1400" dirty="0"/>
              <a:t> </a:t>
            </a:r>
            <a:r>
              <a:rPr lang="zh-CN" altLang="en-US" sz="1400" dirty="0"/>
              <a:t>类的</a:t>
            </a:r>
            <a:r>
              <a:rPr lang="en-US" altLang="zh-CN" sz="1400" dirty="0"/>
              <a:t>say</a:t>
            </a:r>
            <a:r>
              <a:rPr lang="zh-CN" altLang="en-US" sz="1400" dirty="0"/>
              <a:t>方法</a:t>
            </a:r>
            <a:r>
              <a:rPr lang="en-US" altLang="zh-CN" sz="1400" dirty="0"/>
              <a:t>")</a:t>
            </a:r>
            <a:endParaRPr lang="zh-CN" altLang="en-US" sz="1400" dirty="0"/>
          </a:p>
          <a:p>
            <a:r>
              <a:rPr lang="en-US" altLang="zh-CN" sz="1400" b="1" dirty="0"/>
              <a:t>class</a:t>
            </a:r>
            <a:r>
              <a:rPr lang="en-US" altLang="zh-CN" sz="1400" dirty="0"/>
              <a:t> </a:t>
            </a:r>
            <a:r>
              <a:rPr lang="en-US" altLang="zh-CN" sz="1400" dirty="0" err="1"/>
              <a:t>CLinux</a:t>
            </a:r>
            <a:r>
              <a:rPr lang="en-US" altLang="zh-CN" sz="1400" dirty="0"/>
              <a:t>(</a:t>
            </a:r>
            <a:r>
              <a:rPr lang="en-US" altLang="zh-CN" sz="1400" dirty="0" err="1"/>
              <a:t>CLanguage</a:t>
            </a:r>
            <a:r>
              <a:rPr lang="en-US" altLang="zh-CN" sz="1400" dirty="0"/>
              <a:t>):</a:t>
            </a:r>
          </a:p>
          <a:p>
            <a:r>
              <a:rPr lang="en-US" altLang="zh-CN" sz="1400" b="1" dirty="0" smtClean="0"/>
              <a:t>      </a:t>
            </a:r>
            <a:r>
              <a:rPr lang="en-US" altLang="zh-CN" sz="1400" b="1" dirty="0" err="1" smtClean="0"/>
              <a:t>def</a:t>
            </a:r>
            <a:r>
              <a:rPr lang="en-US" altLang="zh-CN" sz="1400" dirty="0" smtClean="0"/>
              <a:t> </a:t>
            </a:r>
            <a:r>
              <a:rPr lang="en-US" altLang="zh-CN" sz="1400" dirty="0"/>
              <a:t>say(self):</a:t>
            </a:r>
          </a:p>
          <a:p>
            <a:r>
              <a:rPr lang="en-US" altLang="zh-CN" sz="1400" b="1" dirty="0" smtClean="0"/>
              <a:t>          print</a:t>
            </a:r>
            <a:r>
              <a:rPr lang="en-US" altLang="zh-CN" sz="1400" dirty="0"/>
              <a:t>("</a:t>
            </a:r>
            <a:r>
              <a:rPr lang="zh-CN" altLang="en-US" sz="1400" dirty="0"/>
              <a:t>调用的是 </a:t>
            </a:r>
            <a:r>
              <a:rPr lang="en-US" altLang="zh-CN" sz="1400" dirty="0" err="1"/>
              <a:t>CLinux</a:t>
            </a:r>
            <a:r>
              <a:rPr lang="en-US" altLang="zh-CN" sz="1400" dirty="0"/>
              <a:t> </a:t>
            </a:r>
            <a:r>
              <a:rPr lang="zh-CN" altLang="en-US" sz="1400" dirty="0"/>
              <a:t>类的</a:t>
            </a:r>
            <a:r>
              <a:rPr lang="en-US" altLang="zh-CN" sz="1400" dirty="0"/>
              <a:t>say</a:t>
            </a:r>
            <a:r>
              <a:rPr lang="zh-CN" altLang="en-US" sz="1400" dirty="0"/>
              <a:t>方法</a:t>
            </a:r>
            <a:r>
              <a:rPr lang="en-US" altLang="zh-CN" sz="1400" dirty="0"/>
              <a:t>")</a:t>
            </a:r>
            <a:endParaRPr lang="zh-CN" altLang="en-US" sz="1400" dirty="0"/>
          </a:p>
          <a:p>
            <a:endParaRPr lang="zh-CN" altLang="en-US" dirty="0"/>
          </a:p>
        </p:txBody>
      </p:sp>
      <p:sp>
        <p:nvSpPr>
          <p:cNvPr id="4" name="灯片编号占位符 3"/>
          <p:cNvSpPr>
            <a:spLocks noGrp="1"/>
          </p:cNvSpPr>
          <p:nvPr>
            <p:ph type="sldNum" sz="quarter" idx="12"/>
          </p:nvPr>
        </p:nvSpPr>
        <p:spPr/>
        <p:txBody>
          <a:bodyPr/>
          <a:lstStyle/>
          <a:p>
            <a:pPr lvl="0" eaLnBrk="1" fontAlgn="base" hangingPunct="1"/>
            <a:fld id="{9A0DB2DC-4C9A-4742-B13C-FB6460FD3503}" type="slidenum">
              <a:rPr lang="zh-CN" altLang="en-US" strike="noStrike" noProof="1" smtClean="0">
                <a:latin typeface="Arial" panose="020B0604020202020204" pitchFamily="34" charset="0"/>
                <a:ea typeface="宋体" panose="02010600030101010101" pitchFamily="2" charset="-122"/>
                <a:cs typeface="+mn-ea"/>
              </a:rPr>
              <a:t>84</a:t>
            </a:fld>
            <a:endParaRPr lang="zh-CN" altLang="en-US" strike="noStrike" noProof="1"/>
          </a:p>
        </p:txBody>
      </p:sp>
      <p:sp>
        <p:nvSpPr>
          <p:cNvPr id="5" name="内容占位符 2"/>
          <p:cNvSpPr txBox="1">
            <a:spLocks/>
          </p:cNvSpPr>
          <p:nvPr/>
        </p:nvSpPr>
        <p:spPr>
          <a:xfrm>
            <a:off x="4135966" y="1287765"/>
            <a:ext cx="3568700" cy="3395066"/>
          </a:xfrm>
          <a:prstGeom prst="rect">
            <a:avLst/>
          </a:prstGeom>
          <a:noFill/>
          <a:ln w="9525">
            <a:noFill/>
          </a:ln>
        </p:spPr>
        <p:txBody>
          <a:bodyPr anchor="t"/>
          <a:lstStyle>
            <a:lvl1pPr marL="257175" lvl="0" indent="-257175" algn="l" defTabSz="685800" eaLnBrk="1" fontAlgn="base" latinLnBrk="0" hangingPunct="1">
              <a:spcBef>
                <a:spcPct val="15000"/>
              </a:spcBef>
              <a:spcAft>
                <a:spcPct val="0"/>
              </a:spcAft>
              <a:buChar char="•"/>
              <a:defRPr sz="2400" b="0" i="0" u="none" kern="1200" baseline="0">
                <a:solidFill>
                  <a:schemeClr val="tx1"/>
                </a:solidFill>
                <a:latin typeface="+mn-lt"/>
                <a:ea typeface="+mn-ea"/>
                <a:cs typeface="+mn-cs"/>
              </a:defRPr>
            </a:lvl1pPr>
            <a:lvl2pPr marL="557530" lvl="1" indent="-214630" algn="l" defTabSz="685800" eaLnBrk="0" fontAlgn="base" latinLnBrk="0" hangingPunct="0">
              <a:spcBef>
                <a:spcPct val="15000"/>
              </a:spcBef>
              <a:spcAft>
                <a:spcPct val="0"/>
              </a:spcAft>
              <a:buChar char="–"/>
              <a:defRPr sz="2100" b="0" i="0" u="none" kern="1200" baseline="0">
                <a:solidFill>
                  <a:schemeClr val="tx1"/>
                </a:solidFill>
                <a:latin typeface="+mn-lt"/>
                <a:ea typeface="+mn-ea"/>
                <a:cs typeface="+mn-cs"/>
              </a:defRPr>
            </a:lvl2pPr>
            <a:lvl3pPr marL="857250" lvl="2" indent="-171450" algn="l" defTabSz="685800" eaLnBrk="0" fontAlgn="base" latinLnBrk="0" hangingPunct="0">
              <a:spcBef>
                <a:spcPct val="15000"/>
              </a:spcBef>
              <a:spcAft>
                <a:spcPct val="0"/>
              </a:spcAft>
              <a:buChar char="•"/>
              <a:defRPr sz="1800" b="0" i="0" u="none" kern="1200" baseline="0">
                <a:solidFill>
                  <a:schemeClr val="tx1"/>
                </a:solidFill>
                <a:latin typeface="+mn-lt"/>
                <a:ea typeface="+mn-ea"/>
                <a:cs typeface="+mn-cs"/>
              </a:defRPr>
            </a:lvl3pPr>
            <a:lvl4pPr marL="1200150" lvl="3"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4pPr>
            <a:lvl5pPr marL="1543050" lvl="4"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5pPr>
            <a:lvl6pPr marL="1886585" lvl="5"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6pPr>
            <a:lvl7pPr marL="2229485" lvl="6"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7pPr>
            <a:lvl8pPr marL="2572385" lvl="7"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8pPr>
            <a:lvl9pPr marL="2915285" lvl="8"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9pPr>
          </a:lstStyle>
          <a:p>
            <a:pPr>
              <a:buFontTx/>
            </a:pPr>
            <a:r>
              <a:rPr lang="en-US" altLang="zh-CN" sz="1400" dirty="0" smtClean="0"/>
              <a:t>a = </a:t>
            </a:r>
            <a:r>
              <a:rPr lang="en-US" altLang="zh-CN" sz="1400" dirty="0" err="1" smtClean="0"/>
              <a:t>WhoSay</a:t>
            </a:r>
            <a:r>
              <a:rPr lang="en-US" altLang="zh-CN" sz="1400" dirty="0" smtClean="0"/>
              <a:t>()</a:t>
            </a:r>
          </a:p>
          <a:p>
            <a:pPr>
              <a:buFontTx/>
            </a:pPr>
            <a:r>
              <a:rPr lang="en-US" altLang="zh-CN" sz="1400" dirty="0" smtClean="0"/>
              <a:t>#</a:t>
            </a:r>
            <a:r>
              <a:rPr lang="zh-CN" altLang="en-US" sz="1400" dirty="0" smtClean="0"/>
              <a:t>调用 </a:t>
            </a:r>
            <a:r>
              <a:rPr lang="en-US" altLang="zh-CN" sz="1400" dirty="0" err="1" smtClean="0"/>
              <a:t>CLanguage</a:t>
            </a:r>
            <a:r>
              <a:rPr lang="en-US" altLang="zh-CN" sz="1400" dirty="0" smtClean="0"/>
              <a:t> </a:t>
            </a:r>
            <a:r>
              <a:rPr lang="zh-CN" altLang="en-US" sz="1400" dirty="0" smtClean="0"/>
              <a:t>类的 </a:t>
            </a:r>
            <a:r>
              <a:rPr lang="en-US" altLang="zh-CN" sz="1400" dirty="0" smtClean="0"/>
              <a:t>say() </a:t>
            </a:r>
            <a:r>
              <a:rPr lang="zh-CN" altLang="en-US" sz="1400" dirty="0" smtClean="0"/>
              <a:t>方法</a:t>
            </a:r>
          </a:p>
          <a:p>
            <a:pPr>
              <a:buFontTx/>
            </a:pPr>
            <a:r>
              <a:rPr lang="en-US" altLang="zh-CN" sz="1400" dirty="0" err="1" smtClean="0"/>
              <a:t>a.say</a:t>
            </a:r>
            <a:r>
              <a:rPr lang="en-US" altLang="zh-CN" sz="1400" dirty="0" smtClean="0"/>
              <a:t>(</a:t>
            </a:r>
            <a:r>
              <a:rPr lang="en-US" altLang="zh-CN" sz="1400" dirty="0" err="1" smtClean="0"/>
              <a:t>CLanguage</a:t>
            </a:r>
            <a:r>
              <a:rPr lang="en-US" altLang="zh-CN" sz="1400" dirty="0" smtClean="0"/>
              <a:t>())</a:t>
            </a:r>
          </a:p>
          <a:p>
            <a:pPr>
              <a:buFontTx/>
            </a:pPr>
            <a:r>
              <a:rPr lang="en-US" altLang="zh-CN" sz="1400" dirty="0" smtClean="0"/>
              <a:t>#</a:t>
            </a:r>
            <a:r>
              <a:rPr lang="zh-CN" altLang="en-US" sz="1400" dirty="0" smtClean="0"/>
              <a:t>调用 </a:t>
            </a:r>
            <a:r>
              <a:rPr lang="en-US" altLang="zh-CN" sz="1400" dirty="0" err="1" smtClean="0"/>
              <a:t>CPython</a:t>
            </a:r>
            <a:r>
              <a:rPr lang="en-US" altLang="zh-CN" sz="1400" dirty="0" smtClean="0"/>
              <a:t> </a:t>
            </a:r>
            <a:r>
              <a:rPr lang="zh-CN" altLang="en-US" sz="1400" dirty="0" smtClean="0"/>
              <a:t>类的 </a:t>
            </a:r>
            <a:r>
              <a:rPr lang="en-US" altLang="zh-CN" sz="1400" dirty="0" smtClean="0"/>
              <a:t>say() </a:t>
            </a:r>
            <a:r>
              <a:rPr lang="zh-CN" altLang="en-US" sz="1400" dirty="0" smtClean="0"/>
              <a:t>方法</a:t>
            </a:r>
          </a:p>
          <a:p>
            <a:pPr>
              <a:buFontTx/>
            </a:pPr>
            <a:r>
              <a:rPr lang="en-US" altLang="zh-CN" sz="1400" dirty="0" err="1" smtClean="0"/>
              <a:t>a.say</a:t>
            </a:r>
            <a:r>
              <a:rPr lang="en-US" altLang="zh-CN" sz="1400" dirty="0" smtClean="0"/>
              <a:t>(</a:t>
            </a:r>
            <a:r>
              <a:rPr lang="en-US" altLang="zh-CN" sz="1400" dirty="0" err="1" smtClean="0"/>
              <a:t>CPython</a:t>
            </a:r>
            <a:r>
              <a:rPr lang="en-US" altLang="zh-CN" sz="1400" dirty="0" smtClean="0"/>
              <a:t>())</a:t>
            </a:r>
          </a:p>
          <a:p>
            <a:pPr>
              <a:buFontTx/>
            </a:pPr>
            <a:r>
              <a:rPr lang="en-US" altLang="zh-CN" sz="1400" dirty="0" smtClean="0"/>
              <a:t>#</a:t>
            </a:r>
            <a:r>
              <a:rPr lang="zh-CN" altLang="en-US" sz="1400" dirty="0" smtClean="0"/>
              <a:t>调用 </a:t>
            </a:r>
            <a:r>
              <a:rPr lang="en-US" altLang="zh-CN" sz="1400" dirty="0" err="1" smtClean="0"/>
              <a:t>CLinux</a:t>
            </a:r>
            <a:r>
              <a:rPr lang="en-US" altLang="zh-CN" sz="1400" dirty="0" smtClean="0"/>
              <a:t> </a:t>
            </a:r>
            <a:r>
              <a:rPr lang="zh-CN" altLang="en-US" sz="1400" dirty="0" smtClean="0"/>
              <a:t>类的 </a:t>
            </a:r>
            <a:r>
              <a:rPr lang="en-US" altLang="zh-CN" sz="1400" dirty="0" smtClean="0"/>
              <a:t>say() </a:t>
            </a:r>
            <a:r>
              <a:rPr lang="zh-CN" altLang="en-US" sz="1400" dirty="0" smtClean="0"/>
              <a:t>方法</a:t>
            </a:r>
          </a:p>
          <a:p>
            <a:pPr>
              <a:buFontTx/>
            </a:pPr>
            <a:r>
              <a:rPr lang="en-US" altLang="zh-CN" sz="1400" dirty="0" err="1" smtClean="0"/>
              <a:t>a.say</a:t>
            </a:r>
            <a:r>
              <a:rPr lang="en-US" altLang="zh-CN" sz="1400" dirty="0" smtClean="0"/>
              <a:t>(</a:t>
            </a:r>
            <a:r>
              <a:rPr lang="en-US" altLang="zh-CN" sz="1400" dirty="0" err="1" smtClean="0"/>
              <a:t>CLinux</a:t>
            </a:r>
            <a:r>
              <a:rPr lang="en-US" altLang="zh-CN" sz="1400" dirty="0" smtClean="0"/>
              <a:t>())</a:t>
            </a:r>
          </a:p>
          <a:p>
            <a:pPr>
              <a:buFontTx/>
            </a:pPr>
            <a:endParaRPr lang="zh-CN" altLang="en-US" dirty="0"/>
          </a:p>
        </p:txBody>
      </p:sp>
    </p:spTree>
    <p:extLst>
      <p:ext uri="{BB962C8B-B14F-4D97-AF65-F5344CB8AC3E}">
        <p14:creationId xmlns:p14="http://schemas.microsoft.com/office/powerpoint/2010/main" val="30196671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标题 26625"/>
          <p:cNvSpPr>
            <a:spLocks noGrp="1"/>
          </p:cNvSpPr>
          <p:nvPr>
            <p:ph type="title"/>
          </p:nvPr>
        </p:nvSpPr>
        <p:spPr>
          <a:xfrm>
            <a:off x="13970" y="10956"/>
            <a:ext cx="9116695" cy="900746"/>
          </a:xfrm>
        </p:spPr>
        <p:txBody>
          <a:bodyPr anchor="ctr"/>
          <a:lstStyle/>
          <a:p>
            <a:pPr defTabSz="914400" fontAlgn="base">
              <a:buNone/>
            </a:pPr>
            <a:r>
              <a:rPr lang="en-US" altLang="zh-CN" strike="noStrike" kern="1200" baseline="0" noProof="1">
                <a:effectLst>
                  <a:outerShdw blurRad="38100" dist="38100" dir="2700000">
                    <a:srgbClr val="C0C0C0"/>
                  </a:outerShdw>
                </a:effectLst>
                <a:latin typeface="+mj-lt"/>
                <a:ea typeface="+mj-ea"/>
                <a:cs typeface="+mj-cs"/>
              </a:rPr>
              <a:t>6.1.3  </a:t>
            </a:r>
            <a:r>
              <a:rPr lang="zh-CN" altLang="en-US" strike="noStrike" kern="1200" baseline="0" noProof="1">
                <a:effectLst>
                  <a:outerShdw blurRad="38100" dist="38100" dir="2700000">
                    <a:srgbClr val="C0C0C0"/>
                  </a:outerShdw>
                </a:effectLst>
                <a:latin typeface="+mj-lt"/>
                <a:ea typeface="+mj-ea"/>
                <a:cs typeface="+mj-cs"/>
              </a:rPr>
              <a:t>类成员与实例成员</a:t>
            </a:r>
          </a:p>
        </p:txBody>
      </p:sp>
      <p:sp>
        <p:nvSpPr>
          <p:cNvPr id="34818" name="文本占位符 26626"/>
          <p:cNvSpPr>
            <a:spLocks noGrp="1"/>
          </p:cNvSpPr>
          <p:nvPr>
            <p:ph idx="1"/>
          </p:nvPr>
        </p:nvSpPr>
        <p:spPr>
          <a:xfrm>
            <a:off x="457200" y="1076610"/>
            <a:ext cx="8229600" cy="3395066"/>
          </a:xfrm>
        </p:spPr>
        <p:txBody>
          <a:bodyPr anchor="t"/>
          <a:lstStyle/>
          <a:p>
            <a:r>
              <a:rPr lang="zh-CN" altLang="en-US" sz="1800" dirty="0" smtClean="0"/>
              <a:t>在</a:t>
            </a:r>
            <a:r>
              <a:rPr lang="zh-CN" altLang="en-US" sz="1800" dirty="0"/>
              <a:t>类体中，根据变量定义的位置不同，以及定义的方式不同</a:t>
            </a:r>
            <a:r>
              <a:rPr lang="zh-CN" altLang="en-US" sz="1800" dirty="0" smtClean="0"/>
              <a:t>，属性</a:t>
            </a:r>
            <a:r>
              <a:rPr lang="zh-CN" altLang="en-US" sz="1800" dirty="0"/>
              <a:t>又可细分为以下 </a:t>
            </a:r>
            <a:r>
              <a:rPr lang="en-US" altLang="zh-CN" sz="1800" dirty="0"/>
              <a:t>3 </a:t>
            </a:r>
            <a:r>
              <a:rPr lang="zh-CN" altLang="en-US" sz="1800" dirty="0"/>
              <a:t>种类型：</a:t>
            </a:r>
            <a:endParaRPr lang="en-US" altLang="zh-CN" sz="1800" dirty="0"/>
          </a:p>
          <a:p>
            <a:r>
              <a:rPr lang="en-US" altLang="zh-CN" sz="1800" dirty="0"/>
              <a:t>1</a:t>
            </a:r>
            <a:r>
              <a:rPr lang="zh-CN" altLang="en-US" sz="1800" dirty="0" smtClean="0"/>
              <a:t>、</a:t>
            </a:r>
            <a:r>
              <a:rPr lang="zh-CN" altLang="en-US" sz="1800" b="1" dirty="0">
                <a:solidFill>
                  <a:srgbClr val="FF0000"/>
                </a:solidFill>
              </a:rPr>
              <a:t>类属性或类</a:t>
            </a:r>
            <a:r>
              <a:rPr lang="zh-CN" altLang="en-US" sz="1800" b="1" dirty="0" smtClean="0">
                <a:solidFill>
                  <a:srgbClr val="FF0000"/>
                </a:solidFill>
              </a:rPr>
              <a:t>变量：</a:t>
            </a:r>
            <a:r>
              <a:rPr lang="zh-CN" altLang="en-US" sz="1800" dirty="0"/>
              <a:t>在</a:t>
            </a:r>
            <a:r>
              <a:rPr lang="zh-CN" altLang="en-US" sz="1800" dirty="0" smtClean="0"/>
              <a:t>类</a:t>
            </a:r>
            <a:r>
              <a:rPr lang="zh-CN" altLang="en-US" sz="1800" dirty="0"/>
              <a:t>体中、所有</a:t>
            </a:r>
            <a:r>
              <a:rPr lang="zh-CN" altLang="en-US" sz="1800" dirty="0">
                <a:solidFill>
                  <a:srgbClr val="FF0000"/>
                </a:solidFill>
              </a:rPr>
              <a:t>函数</a:t>
            </a:r>
            <a:r>
              <a:rPr lang="zh-CN" altLang="en-US" sz="1800" dirty="0" smtClean="0">
                <a:solidFill>
                  <a:srgbClr val="FF0000"/>
                </a:solidFill>
              </a:rPr>
              <a:t>之外</a:t>
            </a:r>
            <a:r>
              <a:rPr lang="zh-CN" altLang="en-US" sz="1800" dirty="0" smtClean="0"/>
              <a:t>定义</a:t>
            </a:r>
            <a:r>
              <a:rPr lang="zh-CN" altLang="en-US" sz="1800" dirty="0"/>
              <a:t>的</a:t>
            </a:r>
            <a:r>
              <a:rPr lang="zh-CN" altLang="en-US" sz="1800" dirty="0" smtClean="0"/>
              <a:t>变量，</a:t>
            </a:r>
            <a:r>
              <a:rPr lang="zh-CN" altLang="en-US" sz="1800" dirty="0">
                <a:solidFill>
                  <a:srgbClr val="FF0000"/>
                </a:solidFill>
              </a:rPr>
              <a:t>类属性属于类，可以通过类名或对象名都可以访问</a:t>
            </a:r>
            <a:r>
              <a:rPr lang="zh-CN" altLang="en-US" sz="1800" dirty="0" smtClean="0"/>
              <a:t>；</a:t>
            </a:r>
            <a:endParaRPr lang="zh-CN" altLang="en-US" sz="1800" dirty="0"/>
          </a:p>
          <a:p>
            <a:r>
              <a:rPr lang="en-US" altLang="zh-CN" sz="1800" dirty="0"/>
              <a:t>2</a:t>
            </a:r>
            <a:r>
              <a:rPr lang="zh-CN" altLang="en-US" sz="1800" dirty="0" smtClean="0"/>
              <a:t>、</a:t>
            </a:r>
            <a:r>
              <a:rPr lang="zh-CN" altLang="en-US" sz="1800" dirty="0">
                <a:solidFill>
                  <a:srgbClr val="FF0000"/>
                </a:solidFill>
              </a:rPr>
              <a:t>实例属性或实例</a:t>
            </a:r>
            <a:r>
              <a:rPr lang="zh-CN" altLang="en-US" sz="1800" dirty="0" smtClean="0">
                <a:solidFill>
                  <a:srgbClr val="FF0000"/>
                </a:solidFill>
              </a:rPr>
              <a:t>变量：在</a:t>
            </a:r>
            <a:r>
              <a:rPr lang="zh-CN" altLang="en-US" sz="1800" dirty="0" smtClean="0"/>
              <a:t>类</a:t>
            </a:r>
            <a:r>
              <a:rPr lang="zh-CN" altLang="en-US" sz="1800" dirty="0"/>
              <a:t>体</a:t>
            </a:r>
            <a:r>
              <a:rPr lang="zh-CN" altLang="en-US" sz="1800" dirty="0" smtClean="0"/>
              <a:t>中所有</a:t>
            </a:r>
            <a:r>
              <a:rPr lang="zh-CN" altLang="en-US" sz="1800" dirty="0">
                <a:solidFill>
                  <a:srgbClr val="FF0000"/>
                </a:solidFill>
              </a:rPr>
              <a:t>函数</a:t>
            </a:r>
            <a:r>
              <a:rPr lang="zh-CN" altLang="en-US" sz="1800" dirty="0" smtClean="0">
                <a:solidFill>
                  <a:srgbClr val="FF0000"/>
                </a:solidFill>
              </a:rPr>
              <a:t>内部</a:t>
            </a:r>
            <a:r>
              <a:rPr lang="zh-CN" altLang="en-US" sz="1800" dirty="0" smtClean="0"/>
              <a:t>以“</a:t>
            </a:r>
            <a:r>
              <a:rPr lang="en-US" altLang="zh-CN" sz="1800" dirty="0" smtClean="0"/>
              <a:t>self.</a:t>
            </a:r>
            <a:r>
              <a:rPr lang="zh-CN" altLang="en-US" sz="1800" dirty="0" smtClean="0"/>
              <a:t>变量名”的方式定义的变量，</a:t>
            </a:r>
            <a:r>
              <a:rPr lang="zh-CN" altLang="en-US" sz="1800" dirty="0">
                <a:solidFill>
                  <a:srgbClr val="FF0000"/>
                </a:solidFill>
              </a:rPr>
              <a:t>实例属性属于实例</a:t>
            </a:r>
            <a:r>
              <a:rPr lang="en-US" altLang="zh-CN" sz="1800" dirty="0">
                <a:solidFill>
                  <a:srgbClr val="FF0000"/>
                </a:solidFill>
              </a:rPr>
              <a:t>(</a:t>
            </a:r>
            <a:r>
              <a:rPr lang="zh-CN" altLang="en-US" sz="1800" dirty="0">
                <a:solidFill>
                  <a:srgbClr val="FF0000"/>
                </a:solidFill>
              </a:rPr>
              <a:t>对象</a:t>
            </a:r>
            <a:r>
              <a:rPr lang="en-US" altLang="zh-CN" sz="1800" dirty="0">
                <a:solidFill>
                  <a:srgbClr val="FF0000"/>
                </a:solidFill>
              </a:rPr>
              <a:t>)</a:t>
            </a:r>
            <a:r>
              <a:rPr lang="zh-CN" altLang="en-US" sz="1800" dirty="0">
                <a:solidFill>
                  <a:srgbClr val="FF0000"/>
                </a:solidFill>
              </a:rPr>
              <a:t>，只能通过对象名访问</a:t>
            </a:r>
            <a:r>
              <a:rPr lang="zh-CN" altLang="en-US" sz="1800" dirty="0" smtClean="0"/>
              <a:t>；；</a:t>
            </a:r>
            <a:endParaRPr lang="zh-CN" altLang="en-US" sz="1800" dirty="0"/>
          </a:p>
          <a:p>
            <a:r>
              <a:rPr lang="en-US" altLang="zh-CN" sz="1800" dirty="0"/>
              <a:t>3</a:t>
            </a:r>
            <a:r>
              <a:rPr lang="zh-CN" altLang="en-US" sz="1800" dirty="0" smtClean="0"/>
              <a:t>、</a:t>
            </a:r>
            <a:r>
              <a:rPr lang="zh-CN" altLang="en-US" sz="1800" dirty="0" smtClean="0">
                <a:solidFill>
                  <a:srgbClr val="FF0000"/>
                </a:solidFill>
              </a:rPr>
              <a:t>局部变量：</a:t>
            </a:r>
            <a:r>
              <a:rPr lang="zh-CN" altLang="en-US" sz="1800" dirty="0" smtClean="0"/>
              <a:t>类</a:t>
            </a:r>
            <a:r>
              <a:rPr lang="zh-CN" altLang="en-US" sz="1800" dirty="0"/>
              <a:t>体</a:t>
            </a:r>
            <a:r>
              <a:rPr lang="zh-CN" altLang="en-US" sz="1800" dirty="0" smtClean="0"/>
              <a:t>中所有</a:t>
            </a:r>
            <a:r>
              <a:rPr lang="zh-CN" altLang="en-US" sz="1800" dirty="0"/>
              <a:t>函数内部：以“变量名</a:t>
            </a:r>
            <a:r>
              <a:rPr lang="en-US" altLang="zh-CN" sz="1800" dirty="0"/>
              <a:t>=</a:t>
            </a:r>
            <a:r>
              <a:rPr lang="zh-CN" altLang="en-US" sz="1800" dirty="0"/>
              <a:t>变量值”的方式定义的</a:t>
            </a:r>
            <a:r>
              <a:rPr lang="zh-CN" altLang="en-US" sz="1800" dirty="0" smtClean="0"/>
              <a:t>变量。</a:t>
            </a:r>
            <a:endParaRPr lang="zh-CN" altLang="en-US" sz="1800" dirty="0"/>
          </a:p>
          <a:p>
            <a:pPr defTabSz="914400">
              <a:lnSpc>
                <a:spcPct val="150000"/>
              </a:lnSpc>
              <a:spcBef>
                <a:spcPct val="0"/>
              </a:spcBef>
              <a:buSzPct val="90000"/>
              <a:buFont typeface="Wingdings" panose="05000000000000000000" charset="0"/>
              <a:buChar char="§"/>
            </a:pPr>
            <a:r>
              <a:rPr lang="zh-CN" altLang="en-US" sz="2000" dirty="0"/>
              <a:t>在实例方法中可以调用该实例的其他方法，也可以访问类属性以及实例属性</a:t>
            </a:r>
            <a:endParaRPr lang="zh-CN" altLang="en-US" sz="1800" dirty="0"/>
          </a:p>
        </p:txBody>
      </p:sp>
      <p:sp>
        <p:nvSpPr>
          <p:cNvPr id="34819" name="Slide Number Placeholder 1"/>
          <p:cNvSpPr>
            <a:spLocks noGrp="1"/>
          </p:cNvSpPr>
          <p:nvPr>
            <p:ph type="sldNum" sz="quarter" idx="12"/>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t>9</a:t>
            </a:fld>
            <a:endParaRPr lang="zh-CN" altLang="en-US" sz="1050" dirty="0">
              <a:latin typeface="Arial" panose="020B0604020202020204" pitchFamily="34" charset="0"/>
              <a:ea typeface="宋体" panose="02010600030101010101" pitchFamily="2" charset="-122"/>
            </a:endParaRPr>
          </a:p>
        </p:txBody>
      </p:sp>
    </p:spTree>
  </p:cSld>
  <p:clrMapOvr>
    <a:masterClrMapping/>
  </p:clrMapOvr>
</p:sld>
</file>

<file path=ppt/theme/theme1.xml><?xml version="1.0" encoding="utf-8"?>
<a:theme xmlns:a="http://schemas.openxmlformats.org/drawingml/2006/main" name="默认设计模板">
  <a:themeElements>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默认设计模板_8">
  <a:themeElements>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Beam_3">
  <a:themeElements>
    <a:clrScheme name="">
      <a:dk1>
        <a:srgbClr val="FFFFFF"/>
      </a:dk1>
      <a:lt1>
        <a:srgbClr val="000099"/>
      </a:lt1>
      <a:dk2>
        <a:srgbClr val="FFFFFF"/>
      </a:dk2>
      <a:lt2>
        <a:srgbClr val="000080"/>
      </a:lt2>
      <a:accent1>
        <a:srgbClr val="3366FF"/>
      </a:accent1>
      <a:accent2>
        <a:srgbClr val="7B46D0"/>
      </a:accent2>
      <a:accent3>
        <a:srgbClr val="AAAACA"/>
      </a:accent3>
      <a:accent4>
        <a:srgbClr val="DCDCDC"/>
      </a:accent4>
      <a:accent5>
        <a:srgbClr val="ADB9FF"/>
      </a:accent5>
      <a:accent6>
        <a:srgbClr val="6E3EBA"/>
      </a:accent6>
      <a:hlink>
        <a:srgbClr val="86D1EC"/>
      </a:hlink>
      <a:folHlink>
        <a:srgbClr val="45C984"/>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
        <a:dk1>
          <a:srgbClr val="FFFFFF"/>
        </a:dk1>
        <a:lt1>
          <a:srgbClr val="000066"/>
        </a:lt1>
        <a:dk2>
          <a:srgbClr val="CCCCFF"/>
        </a:dk2>
        <a:lt2>
          <a:srgbClr val="1A006C"/>
        </a:lt2>
        <a:accent1>
          <a:srgbClr val="0099CC"/>
        </a:accent1>
        <a:accent2>
          <a:srgbClr val="6600CC"/>
        </a:accent2>
        <a:accent3>
          <a:srgbClr val="AAAAB9"/>
        </a:accent3>
        <a:accent4>
          <a:srgbClr val="DCDCDC"/>
        </a:accent4>
        <a:accent5>
          <a:srgbClr val="AACAE2"/>
        </a:accent5>
        <a:accent6>
          <a:srgbClr val="5B00B7"/>
        </a:accent6>
        <a:hlink>
          <a:srgbClr val="9999FF"/>
        </a:hlink>
        <a:folHlink>
          <a:srgbClr val="33CCCC"/>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FFFFFF"/>
        </a:dk2>
        <a:lt2>
          <a:srgbClr val="000080"/>
        </a:lt2>
        <a:accent1>
          <a:srgbClr val="3366FF"/>
        </a:accent1>
        <a:accent2>
          <a:srgbClr val="7B46D0"/>
        </a:accent2>
        <a:accent3>
          <a:srgbClr val="AAAACA"/>
        </a:accent3>
        <a:accent4>
          <a:srgbClr val="DCDCDC"/>
        </a:accent4>
        <a:accent5>
          <a:srgbClr val="ADB9FF"/>
        </a:accent5>
        <a:accent6>
          <a:srgbClr val="6E3EBA"/>
        </a:accent6>
        <a:hlink>
          <a:srgbClr val="86D1EC"/>
        </a:hlink>
        <a:folHlink>
          <a:srgbClr val="45C984"/>
        </a:folHlink>
      </a:clrScheme>
      <a:clrMap bg1="lt1" tx1="dk1" bg2="lt2" tx2="dk2" accent1="accent1" accent2="accent2" accent3="accent3" accent4="accent4" accent5="accent5" accent6="accent6" hlink="hlink" folHlink="folHlink"/>
    </a:extraClrScheme>
    <a:extraClrScheme>
      <a:clrScheme name="">
        <a:dk1>
          <a:srgbClr val="FFFFFF"/>
        </a:dk1>
        <a:lt1>
          <a:srgbClr val="4F598D"/>
        </a:lt1>
        <a:dk2>
          <a:srgbClr val="CCECFF"/>
        </a:dk2>
        <a:lt2>
          <a:srgbClr val="3F4873"/>
        </a:lt2>
        <a:accent1>
          <a:srgbClr val="0099CC"/>
        </a:accent1>
        <a:accent2>
          <a:srgbClr val="4C8470"/>
        </a:accent2>
        <a:accent3>
          <a:srgbClr val="B3B5C5"/>
        </a:accent3>
        <a:accent4>
          <a:srgbClr val="DCDCDC"/>
        </a:accent4>
        <a:accent5>
          <a:srgbClr val="AACAE2"/>
        </a:accent5>
        <a:accent6>
          <a:srgbClr val="437664"/>
        </a:accent6>
        <a:hlink>
          <a:srgbClr val="99CC00"/>
        </a:hlink>
        <a:folHlink>
          <a:srgbClr val="96A4C8"/>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E2EFCD"/>
        </a:dk2>
        <a:lt2>
          <a:srgbClr val="006E6B"/>
        </a:lt2>
        <a:accent1>
          <a:srgbClr val="33CCCC"/>
        </a:accent1>
        <a:accent2>
          <a:srgbClr val="6352B8"/>
        </a:accent2>
        <a:accent3>
          <a:srgbClr val="AAC1C1"/>
        </a:accent3>
        <a:accent4>
          <a:srgbClr val="DCDCDC"/>
        </a:accent4>
        <a:accent5>
          <a:srgbClr val="ADE2E2"/>
        </a:accent5>
        <a:accent6>
          <a:srgbClr val="5849A5"/>
        </a:accent6>
        <a:hlink>
          <a:srgbClr val="CCFFFF"/>
        </a:hlink>
        <a:folHlink>
          <a:srgbClr val="99CCFF"/>
        </a:folHlink>
      </a:clrScheme>
      <a:clrMap bg1="lt1" tx1="dk1" bg2="lt2" tx2="dk2" accent1="accent1" accent2="accent2" accent3="accent3" accent4="accent4" accent5="accent5" accent6="accent6" hlink="hlink" folHlink="folHlink"/>
    </a:extraClrScheme>
    <a:extraClrScheme>
      <a:clrScheme name="">
        <a:dk1>
          <a:srgbClr val="FFFFFF"/>
        </a:dk1>
        <a:lt1>
          <a:srgbClr val="546434"/>
        </a:lt1>
        <a:dk2>
          <a:srgbClr val="FFFFCC"/>
        </a:dk2>
        <a:lt2>
          <a:srgbClr val="48562C"/>
        </a:lt2>
        <a:accent1>
          <a:srgbClr val="7B8A6E"/>
        </a:accent1>
        <a:accent2>
          <a:srgbClr val="527C3A"/>
        </a:accent2>
        <a:accent3>
          <a:srgbClr val="B4B8AD"/>
        </a:accent3>
        <a:accent4>
          <a:srgbClr val="DCDCDC"/>
        </a:accent4>
        <a:accent5>
          <a:srgbClr val="BFC4BB"/>
        </a:accent5>
        <a:accent6>
          <a:srgbClr val="496F33"/>
        </a:accent6>
        <a:hlink>
          <a:srgbClr val="55B55E"/>
        </a:hlink>
        <a:folHlink>
          <a:srgbClr val="85B3B1"/>
        </a:folHlink>
      </a:clrScheme>
      <a:clrMap bg1="lt1" tx1="dk1" bg2="lt2" tx2="dk2" accent1="accent1" accent2="accent2" accent3="accent3" accent4="accent4" accent5="accent5" accent6="accent6" hlink="hlink" folHlink="folHlink"/>
    </a:extraClrScheme>
    <a:extraClrScheme>
      <a:clrScheme name="">
        <a:dk1>
          <a:srgbClr val="FFFFFF"/>
        </a:dk1>
        <a:lt1>
          <a:srgbClr val="A5BDAC"/>
        </a:lt1>
        <a:dk2>
          <a:srgbClr val="FFFFCC"/>
        </a:dk2>
        <a:lt2>
          <a:srgbClr val="96B29E"/>
        </a:lt2>
        <a:accent1>
          <a:srgbClr val="4E8880"/>
        </a:accent1>
        <a:accent2>
          <a:srgbClr val="2F71B9"/>
        </a:accent2>
        <a:accent3>
          <a:srgbClr val="CFDAD2"/>
        </a:accent3>
        <a:accent4>
          <a:srgbClr val="DCDCDC"/>
        </a:accent4>
        <a:accent5>
          <a:srgbClr val="B3C4C1"/>
        </a:accent5>
        <a:accent6>
          <a:srgbClr val="2965A6"/>
        </a:accent6>
        <a:hlink>
          <a:srgbClr val="9DC0E7"/>
        </a:hlink>
        <a:folHlink>
          <a:srgbClr val="54CA89"/>
        </a:folHlink>
      </a:clrScheme>
      <a:clrMap bg1="lt1" tx1="dk1" bg2="lt2" tx2="dk2" accent1="accent1" accent2="accent2" accent3="accent3" accent4="accent4" accent5="accent5" accent6="accent6" hlink="hlink" folHlink="folHlink"/>
    </a:extraClrScheme>
    <a:extraClrScheme>
      <a:clrScheme name="">
        <a:dk1>
          <a:srgbClr val="FFFFFF"/>
        </a:dk1>
        <a:lt1>
          <a:srgbClr val="CC9900"/>
        </a:lt1>
        <a:dk2>
          <a:srgbClr val="CEBD40"/>
        </a:dk2>
        <a:lt2>
          <a:srgbClr val="D49C00"/>
        </a:lt2>
        <a:accent1>
          <a:srgbClr val="CC6600"/>
        </a:accent1>
        <a:accent2>
          <a:srgbClr val="808000"/>
        </a:accent2>
        <a:accent3>
          <a:srgbClr val="E2CAAA"/>
        </a:accent3>
        <a:accent4>
          <a:srgbClr val="DCDCDC"/>
        </a:accent4>
        <a:accent5>
          <a:srgbClr val="E2B9AA"/>
        </a:accent5>
        <a:accent6>
          <a:srgbClr val="727200"/>
        </a:accent6>
        <a:hlink>
          <a:srgbClr val="FF9900"/>
        </a:hlink>
        <a:folHlink>
          <a:srgbClr val="FFFF99"/>
        </a:folHlink>
      </a:clrScheme>
      <a:clrMap bg1="lt1" tx1="dk1" bg2="lt2" tx2="dk2" accent1="accent1" accent2="accent2" accent3="accent3" accent4="accent4" accent5="accent5" accent6="accent6" hlink="hlink" folHlink="folHlink"/>
    </a:extraClrScheme>
    <a:extraClrScheme>
      <a:clrScheme name="">
        <a:dk1>
          <a:srgbClr val="FAF9E6"/>
        </a:dk1>
        <a:lt1>
          <a:srgbClr val="990000"/>
        </a:lt1>
        <a:dk2>
          <a:srgbClr val="EADC78"/>
        </a:dk2>
        <a:lt2>
          <a:srgbClr val="881700"/>
        </a:lt2>
        <a:accent1>
          <a:srgbClr val="FF6600"/>
        </a:accent1>
        <a:accent2>
          <a:srgbClr val="B86D52"/>
        </a:accent2>
        <a:accent3>
          <a:srgbClr val="CAAAAA"/>
        </a:accent3>
        <a:accent4>
          <a:srgbClr val="D8D7C6"/>
        </a:accent4>
        <a:accent5>
          <a:srgbClr val="FFB9AA"/>
        </a:accent5>
        <a:accent6>
          <a:srgbClr val="A56149"/>
        </a:accent6>
        <a:hlink>
          <a:srgbClr val="D78D15"/>
        </a:hlink>
        <a:folHlink>
          <a:srgbClr val="C6B37E"/>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DDDDDD"/>
        </a:lt2>
        <a:accent1>
          <a:srgbClr val="E6F5F6"/>
        </a:accent1>
        <a:accent2>
          <a:srgbClr val="A5E1A8"/>
        </a:accent2>
        <a:accent3>
          <a:srgbClr val="FFFFFF"/>
        </a:accent3>
        <a:accent4>
          <a:srgbClr val="000000"/>
        </a:accent4>
        <a:accent5>
          <a:srgbClr val="F0F9FA"/>
        </a:accent5>
        <a:accent6>
          <a:srgbClr val="94CA96"/>
        </a:accent6>
        <a:hlink>
          <a:srgbClr val="5B00B6"/>
        </a:hlink>
        <a:folHlink>
          <a:srgbClr val="34988E"/>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2.xml><?xml version="1.0" encoding="utf-8"?>
<a:theme xmlns:a="http://schemas.openxmlformats.org/drawingml/2006/main" name="Stream">
  <a:themeElements>
    <a:clrScheme name="">
      <a:dk1>
        <a:srgbClr val="FFFFFF"/>
      </a:dk1>
      <a:lt1>
        <a:srgbClr val="003399"/>
      </a:lt1>
      <a:dk2>
        <a:srgbClr val="E5E5FF"/>
      </a:dk2>
      <a:lt2>
        <a:srgbClr val="000514"/>
      </a:lt2>
      <a:accent1>
        <a:srgbClr val="0099CC"/>
      </a:accent1>
      <a:accent2>
        <a:srgbClr val="A886E0"/>
      </a:accent2>
      <a:accent3>
        <a:srgbClr val="AAADCA"/>
      </a:accent3>
      <a:accent4>
        <a:srgbClr val="DCDCDC"/>
      </a:accent4>
      <a:accent5>
        <a:srgbClr val="AACAE2"/>
      </a:accent5>
      <a:accent6>
        <a:srgbClr val="9678C9"/>
      </a:accent6>
      <a:hlink>
        <a:srgbClr val="FFCC00"/>
      </a:hlink>
      <a:folHlink>
        <a:srgbClr val="FFFFCC"/>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
        <a:dk1>
          <a:srgbClr val="FFFFFF"/>
        </a:dk1>
        <a:lt1>
          <a:srgbClr val="003399"/>
        </a:lt1>
        <a:dk2>
          <a:srgbClr val="E5E5FF"/>
        </a:dk2>
        <a:lt2>
          <a:srgbClr val="000514"/>
        </a:lt2>
        <a:accent1>
          <a:srgbClr val="0099CC"/>
        </a:accent1>
        <a:accent2>
          <a:srgbClr val="A886E0"/>
        </a:accent2>
        <a:accent3>
          <a:srgbClr val="AAADCA"/>
        </a:accent3>
        <a:accent4>
          <a:srgbClr val="DCDCDC"/>
        </a:accent4>
        <a:accent5>
          <a:srgbClr val="AACAE2"/>
        </a:accent5>
        <a:accent6>
          <a:srgbClr val="9678C9"/>
        </a:accent6>
        <a:hlink>
          <a:srgbClr val="FFCC00"/>
        </a:hlink>
        <a:folHlink>
          <a:srgbClr val="FFFFCC"/>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DFDFE9"/>
        </a:dk2>
        <a:lt2>
          <a:srgbClr val="3E3E5C"/>
        </a:lt2>
        <a:accent1>
          <a:srgbClr val="CC66FF"/>
        </a:accent1>
        <a:accent2>
          <a:srgbClr val="679ACD"/>
        </a:accent2>
        <a:accent3>
          <a:srgbClr val="B9B9CA"/>
        </a:accent3>
        <a:accent4>
          <a:srgbClr val="DCDCDC"/>
        </a:accent4>
        <a:accent5>
          <a:srgbClr val="E2B9FF"/>
        </a:accent5>
        <a:accent6>
          <a:srgbClr val="5C8AB8"/>
        </a:accent6>
        <a:hlink>
          <a:srgbClr val="CCECFF"/>
        </a:hlink>
        <a:folHlink>
          <a:srgbClr val="CCCCFF"/>
        </a:folHlink>
      </a:clrScheme>
      <a:clrMap bg1="lt1" tx1="dk1" bg2="lt2" tx2="dk2" accent1="accent1" accent2="accent2" accent3="accent3" accent4="accent4" accent5="accent5" accent6="accent6" hlink="hlink" folHlink="folHlink"/>
    </a:extraClrScheme>
    <a:extraClrScheme>
      <a:clrScheme name="">
        <a:dk1>
          <a:srgbClr val="FFFFFF"/>
        </a:dk1>
        <a:lt1>
          <a:srgbClr val="4A9400"/>
        </a:lt1>
        <a:dk2>
          <a:srgbClr val="BAE8BA"/>
        </a:dk2>
        <a:lt2>
          <a:srgbClr val="2A5400"/>
        </a:lt2>
        <a:accent1>
          <a:srgbClr val="33CC33"/>
        </a:accent1>
        <a:accent2>
          <a:srgbClr val="99CC00"/>
        </a:accent2>
        <a:accent3>
          <a:srgbClr val="B2C8AA"/>
        </a:accent3>
        <a:accent4>
          <a:srgbClr val="DCDCDC"/>
        </a:accent4>
        <a:accent5>
          <a:srgbClr val="ADE2AD"/>
        </a:accent5>
        <a:accent6>
          <a:srgbClr val="89B700"/>
        </a:accent6>
        <a:hlink>
          <a:srgbClr val="99FF33"/>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1596D"/>
        </a:lt1>
        <a:dk2>
          <a:srgbClr val="DDDDDD"/>
        </a:dk2>
        <a:lt2>
          <a:srgbClr val="000000"/>
        </a:lt2>
        <a:accent1>
          <a:srgbClr val="787E8A"/>
        </a:accent1>
        <a:accent2>
          <a:srgbClr val="339966"/>
        </a:accent2>
        <a:accent3>
          <a:srgbClr val="B3B5BB"/>
        </a:accent3>
        <a:accent4>
          <a:srgbClr val="DCDCDC"/>
        </a:accent4>
        <a:accent5>
          <a:srgbClr val="BEC0C4"/>
        </a:accent5>
        <a:accent6>
          <a:srgbClr val="2D895B"/>
        </a:accent6>
        <a:hlink>
          <a:srgbClr val="00FFFF"/>
        </a:hlink>
        <a:folHlink>
          <a:srgbClr val="74B6D0"/>
        </a:folHlink>
      </a:clrScheme>
      <a:clrMap bg1="lt1" tx1="dk1" bg2="lt2" tx2="dk2" accent1="accent1" accent2="accent2" accent3="accent3" accent4="accent4" accent5="accent5" accent6="accent6" hlink="hlink" folHlink="folHlink"/>
    </a:extraClrScheme>
    <a:extraClrScheme>
      <a:clrScheme name="">
        <a:dk1>
          <a:srgbClr val="FFFFFF"/>
        </a:dk1>
        <a:lt1>
          <a:srgbClr val="8C0000"/>
        </a:lt1>
        <a:dk2>
          <a:srgbClr val="DFD293"/>
        </a:dk2>
        <a:lt2>
          <a:srgbClr val="5C1F00"/>
        </a:lt2>
        <a:accent1>
          <a:srgbClr val="FF6845"/>
        </a:accent1>
        <a:accent2>
          <a:srgbClr val="BE7960"/>
        </a:accent2>
        <a:accent3>
          <a:srgbClr val="C5AAAA"/>
        </a:accent3>
        <a:accent4>
          <a:srgbClr val="DCDCDC"/>
        </a:accent4>
        <a:accent5>
          <a:srgbClr val="FFB9B1"/>
        </a:accent5>
        <a:accent6>
          <a:srgbClr val="AA6C55"/>
        </a:accent6>
        <a:hlink>
          <a:srgbClr val="FFFFCC"/>
        </a:hlink>
        <a:folHlink>
          <a:srgbClr val="FFCC00"/>
        </a:folHlink>
      </a:clrScheme>
      <a:clrMap bg1="lt1" tx1="dk1" bg2="lt2" tx2="dk2" accent1="accent1" accent2="accent2" accent3="accent3" accent4="accent4" accent5="accent5" accent6="accent6" hlink="hlink" folHlink="folHlink"/>
    </a:extraClrScheme>
    <a:extraClrScheme>
      <a:clrScheme name="">
        <a:dk1>
          <a:srgbClr val="F7F3F3"/>
        </a:dk1>
        <a:lt1>
          <a:srgbClr val="8A6362"/>
        </a:lt1>
        <a:dk2>
          <a:srgbClr val="D8C1BA"/>
        </a:dk2>
        <a:lt2>
          <a:srgbClr val="5E4444"/>
        </a:lt2>
        <a:accent1>
          <a:srgbClr val="CC6600"/>
        </a:accent1>
        <a:accent2>
          <a:srgbClr val="C16059"/>
        </a:accent2>
        <a:accent3>
          <a:srgbClr val="C4B8B8"/>
        </a:accent3>
        <a:accent4>
          <a:srgbClr val="D5D1D1"/>
        </a:accent4>
        <a:accent5>
          <a:srgbClr val="E2B9AA"/>
        </a:accent5>
        <a:accent6>
          <a:srgbClr val="AD554F"/>
        </a:accent6>
        <a:hlink>
          <a:srgbClr val="FFCC00"/>
        </a:hlink>
        <a:folHlink>
          <a:srgbClr val="CBB557"/>
        </a:folHlink>
      </a:clrScheme>
      <a:clrMap bg1="lt1" tx1="dk1" bg2="lt2" tx2="dk2" accent1="accent1" accent2="accent2" accent3="accent3" accent4="accent4" accent5="accent5" accent6="accent6" hlink="hlink" folHlink="folHlink"/>
    </a:extraClrScheme>
    <a:extraClrScheme>
      <a:clrScheme name="">
        <a:dk1>
          <a:srgbClr val="FFFFFF"/>
        </a:dk1>
        <a:lt1>
          <a:srgbClr val="BFA673"/>
        </a:lt1>
        <a:dk2>
          <a:srgbClr val="E6E3AA"/>
        </a:dk2>
        <a:lt2>
          <a:srgbClr val="7F6737"/>
        </a:lt2>
        <a:accent1>
          <a:srgbClr val="FFCC00"/>
        </a:accent1>
        <a:accent2>
          <a:srgbClr val="808000"/>
        </a:accent2>
        <a:accent3>
          <a:srgbClr val="DBD0BD"/>
        </a:accent3>
        <a:accent4>
          <a:srgbClr val="DCDCDC"/>
        </a:accent4>
        <a:accent5>
          <a:srgbClr val="FFE2AA"/>
        </a:accent5>
        <a:accent6>
          <a:srgbClr val="727200"/>
        </a:accent6>
        <a:hlink>
          <a:srgbClr val="784700"/>
        </a:hlink>
        <a:folHlink>
          <a:srgbClr val="9A7200"/>
        </a:folHlink>
      </a:clrScheme>
      <a:clrMap bg1="lt1" tx1="dk1" bg2="lt2" tx2="dk2" accent1="accent1" accent2="accent2" accent3="accent3" accent4="accent4" accent5="accent5" accent6="accent6" hlink="hlink" folHlink="folHlink"/>
    </a:extraClrScheme>
    <a:extraClrScheme>
      <a:clrScheme name="">
        <a:dk1>
          <a:srgbClr val="4B2500"/>
        </a:dk1>
        <a:lt1>
          <a:srgbClr val="F9F0D3"/>
        </a:lt1>
        <a:dk2>
          <a:srgbClr val="A69564"/>
        </a:dk2>
        <a:lt2>
          <a:srgbClr val="EFDEAF"/>
        </a:lt2>
        <a:accent1>
          <a:srgbClr val="FFFFE3"/>
        </a:accent1>
        <a:accent2>
          <a:srgbClr val="BFBFA7"/>
        </a:accent2>
        <a:accent3>
          <a:srgbClr val="FBF6E5"/>
        </a:accent3>
        <a:accent4>
          <a:srgbClr val="3F1E00"/>
        </a:accent4>
        <a:accent5>
          <a:srgbClr val="FFFFEE"/>
        </a:accent5>
        <a:accent6>
          <a:srgbClr val="ABAB95"/>
        </a:accent6>
        <a:hlink>
          <a:srgbClr val="7B6D47"/>
        </a:hlink>
        <a:folHlink>
          <a:srgbClr val="A99D2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CCECFF"/>
        </a:accent1>
        <a:accent2>
          <a:srgbClr val="333399"/>
        </a:accent2>
        <a:accent3>
          <a:srgbClr val="FFFFFF"/>
        </a:accent3>
        <a:accent4>
          <a:srgbClr val="000000"/>
        </a:accent4>
        <a:accent5>
          <a:srgbClr val="E2F4FF"/>
        </a:accent5>
        <a:accent6>
          <a:srgbClr val="2D2D89"/>
        </a:accent6>
        <a:hlink>
          <a:srgbClr val="6600FF"/>
        </a:hlink>
        <a:folHlink>
          <a:srgbClr val="0099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3.xml><?xml version="1.0" encoding="utf-8"?>
<a:theme xmlns:a="http://schemas.openxmlformats.org/drawingml/2006/main" name="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默认设计模板_2">
  <a:themeElements>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默认设计模板_3">
  <a:themeElements>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默认设计模板_4">
  <a:themeElements>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默认设计模板_5">
  <a:themeElements>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Beam">
  <a:themeElements>
    <a:clrScheme name="">
      <a:dk1>
        <a:srgbClr val="FFFFFF"/>
      </a:dk1>
      <a:lt1>
        <a:srgbClr val="000099"/>
      </a:lt1>
      <a:dk2>
        <a:srgbClr val="FFFFFF"/>
      </a:dk2>
      <a:lt2>
        <a:srgbClr val="000080"/>
      </a:lt2>
      <a:accent1>
        <a:srgbClr val="3366FF"/>
      </a:accent1>
      <a:accent2>
        <a:srgbClr val="7B46D0"/>
      </a:accent2>
      <a:accent3>
        <a:srgbClr val="AAAACA"/>
      </a:accent3>
      <a:accent4>
        <a:srgbClr val="DCDCDC"/>
      </a:accent4>
      <a:accent5>
        <a:srgbClr val="ADB9FF"/>
      </a:accent5>
      <a:accent6>
        <a:srgbClr val="6E3EBA"/>
      </a:accent6>
      <a:hlink>
        <a:srgbClr val="86D1EC"/>
      </a:hlink>
      <a:folHlink>
        <a:srgbClr val="45C984"/>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
        <a:dk1>
          <a:srgbClr val="FFFFFF"/>
        </a:dk1>
        <a:lt1>
          <a:srgbClr val="000066"/>
        </a:lt1>
        <a:dk2>
          <a:srgbClr val="CCCCFF"/>
        </a:dk2>
        <a:lt2>
          <a:srgbClr val="1A006C"/>
        </a:lt2>
        <a:accent1>
          <a:srgbClr val="0099CC"/>
        </a:accent1>
        <a:accent2>
          <a:srgbClr val="6600CC"/>
        </a:accent2>
        <a:accent3>
          <a:srgbClr val="AAAAB9"/>
        </a:accent3>
        <a:accent4>
          <a:srgbClr val="DCDCDC"/>
        </a:accent4>
        <a:accent5>
          <a:srgbClr val="AACAE2"/>
        </a:accent5>
        <a:accent6>
          <a:srgbClr val="5B00B7"/>
        </a:accent6>
        <a:hlink>
          <a:srgbClr val="9999FF"/>
        </a:hlink>
        <a:folHlink>
          <a:srgbClr val="33CCCC"/>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FFFFFF"/>
        </a:dk2>
        <a:lt2>
          <a:srgbClr val="000080"/>
        </a:lt2>
        <a:accent1>
          <a:srgbClr val="3366FF"/>
        </a:accent1>
        <a:accent2>
          <a:srgbClr val="7B46D0"/>
        </a:accent2>
        <a:accent3>
          <a:srgbClr val="AAAACA"/>
        </a:accent3>
        <a:accent4>
          <a:srgbClr val="DCDCDC"/>
        </a:accent4>
        <a:accent5>
          <a:srgbClr val="ADB9FF"/>
        </a:accent5>
        <a:accent6>
          <a:srgbClr val="6E3EBA"/>
        </a:accent6>
        <a:hlink>
          <a:srgbClr val="86D1EC"/>
        </a:hlink>
        <a:folHlink>
          <a:srgbClr val="45C984"/>
        </a:folHlink>
      </a:clrScheme>
      <a:clrMap bg1="lt1" tx1="dk1" bg2="lt2" tx2="dk2" accent1="accent1" accent2="accent2" accent3="accent3" accent4="accent4" accent5="accent5" accent6="accent6" hlink="hlink" folHlink="folHlink"/>
    </a:extraClrScheme>
    <a:extraClrScheme>
      <a:clrScheme name="">
        <a:dk1>
          <a:srgbClr val="FFFFFF"/>
        </a:dk1>
        <a:lt1>
          <a:srgbClr val="4F598D"/>
        </a:lt1>
        <a:dk2>
          <a:srgbClr val="CCECFF"/>
        </a:dk2>
        <a:lt2>
          <a:srgbClr val="3F4873"/>
        </a:lt2>
        <a:accent1>
          <a:srgbClr val="0099CC"/>
        </a:accent1>
        <a:accent2>
          <a:srgbClr val="4C8470"/>
        </a:accent2>
        <a:accent3>
          <a:srgbClr val="B3B5C5"/>
        </a:accent3>
        <a:accent4>
          <a:srgbClr val="DCDCDC"/>
        </a:accent4>
        <a:accent5>
          <a:srgbClr val="AACAE2"/>
        </a:accent5>
        <a:accent6>
          <a:srgbClr val="437664"/>
        </a:accent6>
        <a:hlink>
          <a:srgbClr val="99CC00"/>
        </a:hlink>
        <a:folHlink>
          <a:srgbClr val="96A4C8"/>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E2EFCD"/>
        </a:dk2>
        <a:lt2>
          <a:srgbClr val="006E6B"/>
        </a:lt2>
        <a:accent1>
          <a:srgbClr val="33CCCC"/>
        </a:accent1>
        <a:accent2>
          <a:srgbClr val="6352B8"/>
        </a:accent2>
        <a:accent3>
          <a:srgbClr val="AAC1C1"/>
        </a:accent3>
        <a:accent4>
          <a:srgbClr val="DCDCDC"/>
        </a:accent4>
        <a:accent5>
          <a:srgbClr val="ADE2E2"/>
        </a:accent5>
        <a:accent6>
          <a:srgbClr val="5849A5"/>
        </a:accent6>
        <a:hlink>
          <a:srgbClr val="CCFFFF"/>
        </a:hlink>
        <a:folHlink>
          <a:srgbClr val="99CCFF"/>
        </a:folHlink>
      </a:clrScheme>
      <a:clrMap bg1="lt1" tx1="dk1" bg2="lt2" tx2="dk2" accent1="accent1" accent2="accent2" accent3="accent3" accent4="accent4" accent5="accent5" accent6="accent6" hlink="hlink" folHlink="folHlink"/>
    </a:extraClrScheme>
    <a:extraClrScheme>
      <a:clrScheme name="">
        <a:dk1>
          <a:srgbClr val="FFFFFF"/>
        </a:dk1>
        <a:lt1>
          <a:srgbClr val="546434"/>
        </a:lt1>
        <a:dk2>
          <a:srgbClr val="FFFFCC"/>
        </a:dk2>
        <a:lt2>
          <a:srgbClr val="48562C"/>
        </a:lt2>
        <a:accent1>
          <a:srgbClr val="7B8A6E"/>
        </a:accent1>
        <a:accent2>
          <a:srgbClr val="527C3A"/>
        </a:accent2>
        <a:accent3>
          <a:srgbClr val="B4B8AD"/>
        </a:accent3>
        <a:accent4>
          <a:srgbClr val="DCDCDC"/>
        </a:accent4>
        <a:accent5>
          <a:srgbClr val="BFC4BB"/>
        </a:accent5>
        <a:accent6>
          <a:srgbClr val="496F33"/>
        </a:accent6>
        <a:hlink>
          <a:srgbClr val="55B55E"/>
        </a:hlink>
        <a:folHlink>
          <a:srgbClr val="85B3B1"/>
        </a:folHlink>
      </a:clrScheme>
      <a:clrMap bg1="lt1" tx1="dk1" bg2="lt2" tx2="dk2" accent1="accent1" accent2="accent2" accent3="accent3" accent4="accent4" accent5="accent5" accent6="accent6" hlink="hlink" folHlink="folHlink"/>
    </a:extraClrScheme>
    <a:extraClrScheme>
      <a:clrScheme name="">
        <a:dk1>
          <a:srgbClr val="FFFFFF"/>
        </a:dk1>
        <a:lt1>
          <a:srgbClr val="A5BDAC"/>
        </a:lt1>
        <a:dk2>
          <a:srgbClr val="FFFFCC"/>
        </a:dk2>
        <a:lt2>
          <a:srgbClr val="96B29E"/>
        </a:lt2>
        <a:accent1>
          <a:srgbClr val="4E8880"/>
        </a:accent1>
        <a:accent2>
          <a:srgbClr val="2F71B9"/>
        </a:accent2>
        <a:accent3>
          <a:srgbClr val="CFDAD2"/>
        </a:accent3>
        <a:accent4>
          <a:srgbClr val="DCDCDC"/>
        </a:accent4>
        <a:accent5>
          <a:srgbClr val="B3C4C1"/>
        </a:accent5>
        <a:accent6>
          <a:srgbClr val="2965A6"/>
        </a:accent6>
        <a:hlink>
          <a:srgbClr val="9DC0E7"/>
        </a:hlink>
        <a:folHlink>
          <a:srgbClr val="54CA89"/>
        </a:folHlink>
      </a:clrScheme>
      <a:clrMap bg1="lt1" tx1="dk1" bg2="lt2" tx2="dk2" accent1="accent1" accent2="accent2" accent3="accent3" accent4="accent4" accent5="accent5" accent6="accent6" hlink="hlink" folHlink="folHlink"/>
    </a:extraClrScheme>
    <a:extraClrScheme>
      <a:clrScheme name="">
        <a:dk1>
          <a:srgbClr val="FFFFFF"/>
        </a:dk1>
        <a:lt1>
          <a:srgbClr val="CC9900"/>
        </a:lt1>
        <a:dk2>
          <a:srgbClr val="CEBD40"/>
        </a:dk2>
        <a:lt2>
          <a:srgbClr val="D49C00"/>
        </a:lt2>
        <a:accent1>
          <a:srgbClr val="CC6600"/>
        </a:accent1>
        <a:accent2>
          <a:srgbClr val="808000"/>
        </a:accent2>
        <a:accent3>
          <a:srgbClr val="E2CAAA"/>
        </a:accent3>
        <a:accent4>
          <a:srgbClr val="DCDCDC"/>
        </a:accent4>
        <a:accent5>
          <a:srgbClr val="E2B9AA"/>
        </a:accent5>
        <a:accent6>
          <a:srgbClr val="727200"/>
        </a:accent6>
        <a:hlink>
          <a:srgbClr val="FF9900"/>
        </a:hlink>
        <a:folHlink>
          <a:srgbClr val="FFFF99"/>
        </a:folHlink>
      </a:clrScheme>
      <a:clrMap bg1="lt1" tx1="dk1" bg2="lt2" tx2="dk2" accent1="accent1" accent2="accent2" accent3="accent3" accent4="accent4" accent5="accent5" accent6="accent6" hlink="hlink" folHlink="folHlink"/>
    </a:extraClrScheme>
    <a:extraClrScheme>
      <a:clrScheme name="">
        <a:dk1>
          <a:srgbClr val="FAF9E6"/>
        </a:dk1>
        <a:lt1>
          <a:srgbClr val="990000"/>
        </a:lt1>
        <a:dk2>
          <a:srgbClr val="EADC78"/>
        </a:dk2>
        <a:lt2>
          <a:srgbClr val="881700"/>
        </a:lt2>
        <a:accent1>
          <a:srgbClr val="FF6600"/>
        </a:accent1>
        <a:accent2>
          <a:srgbClr val="B86D52"/>
        </a:accent2>
        <a:accent3>
          <a:srgbClr val="CAAAAA"/>
        </a:accent3>
        <a:accent4>
          <a:srgbClr val="D8D7C6"/>
        </a:accent4>
        <a:accent5>
          <a:srgbClr val="FFB9AA"/>
        </a:accent5>
        <a:accent6>
          <a:srgbClr val="A56149"/>
        </a:accent6>
        <a:hlink>
          <a:srgbClr val="D78D15"/>
        </a:hlink>
        <a:folHlink>
          <a:srgbClr val="C6B37E"/>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DDDDDD"/>
        </a:lt2>
        <a:accent1>
          <a:srgbClr val="E6F5F6"/>
        </a:accent1>
        <a:accent2>
          <a:srgbClr val="A5E1A8"/>
        </a:accent2>
        <a:accent3>
          <a:srgbClr val="FFFFFF"/>
        </a:accent3>
        <a:accent4>
          <a:srgbClr val="000000"/>
        </a:accent4>
        <a:accent5>
          <a:srgbClr val="F0F9FA"/>
        </a:accent5>
        <a:accent6>
          <a:srgbClr val="94CA96"/>
        </a:accent6>
        <a:hlink>
          <a:srgbClr val="5B00B6"/>
        </a:hlink>
        <a:folHlink>
          <a:srgbClr val="34988E"/>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默认设计模板_6">
  <a:themeElements>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默认设计模板_7">
  <a:themeElements>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Beam_2">
  <a:themeElements>
    <a:clrScheme name="">
      <a:dk1>
        <a:srgbClr val="FFFFFF"/>
      </a:dk1>
      <a:lt1>
        <a:srgbClr val="000099"/>
      </a:lt1>
      <a:dk2>
        <a:srgbClr val="FFFFFF"/>
      </a:dk2>
      <a:lt2>
        <a:srgbClr val="000080"/>
      </a:lt2>
      <a:accent1>
        <a:srgbClr val="3366FF"/>
      </a:accent1>
      <a:accent2>
        <a:srgbClr val="7B46D0"/>
      </a:accent2>
      <a:accent3>
        <a:srgbClr val="AAAACA"/>
      </a:accent3>
      <a:accent4>
        <a:srgbClr val="DCDCDC"/>
      </a:accent4>
      <a:accent5>
        <a:srgbClr val="ADB9FF"/>
      </a:accent5>
      <a:accent6>
        <a:srgbClr val="6E3EBA"/>
      </a:accent6>
      <a:hlink>
        <a:srgbClr val="86D1EC"/>
      </a:hlink>
      <a:folHlink>
        <a:srgbClr val="45C984"/>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
        <a:dk1>
          <a:srgbClr val="FFFFFF"/>
        </a:dk1>
        <a:lt1>
          <a:srgbClr val="000066"/>
        </a:lt1>
        <a:dk2>
          <a:srgbClr val="CCCCFF"/>
        </a:dk2>
        <a:lt2>
          <a:srgbClr val="1A006C"/>
        </a:lt2>
        <a:accent1>
          <a:srgbClr val="0099CC"/>
        </a:accent1>
        <a:accent2>
          <a:srgbClr val="6600CC"/>
        </a:accent2>
        <a:accent3>
          <a:srgbClr val="AAAAB9"/>
        </a:accent3>
        <a:accent4>
          <a:srgbClr val="DCDCDC"/>
        </a:accent4>
        <a:accent5>
          <a:srgbClr val="AACAE2"/>
        </a:accent5>
        <a:accent6>
          <a:srgbClr val="5B00B7"/>
        </a:accent6>
        <a:hlink>
          <a:srgbClr val="9999FF"/>
        </a:hlink>
        <a:folHlink>
          <a:srgbClr val="33CCCC"/>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FFFFFF"/>
        </a:dk2>
        <a:lt2>
          <a:srgbClr val="000080"/>
        </a:lt2>
        <a:accent1>
          <a:srgbClr val="3366FF"/>
        </a:accent1>
        <a:accent2>
          <a:srgbClr val="7B46D0"/>
        </a:accent2>
        <a:accent3>
          <a:srgbClr val="AAAACA"/>
        </a:accent3>
        <a:accent4>
          <a:srgbClr val="DCDCDC"/>
        </a:accent4>
        <a:accent5>
          <a:srgbClr val="ADB9FF"/>
        </a:accent5>
        <a:accent6>
          <a:srgbClr val="6E3EBA"/>
        </a:accent6>
        <a:hlink>
          <a:srgbClr val="86D1EC"/>
        </a:hlink>
        <a:folHlink>
          <a:srgbClr val="45C984"/>
        </a:folHlink>
      </a:clrScheme>
      <a:clrMap bg1="lt1" tx1="dk1" bg2="lt2" tx2="dk2" accent1="accent1" accent2="accent2" accent3="accent3" accent4="accent4" accent5="accent5" accent6="accent6" hlink="hlink" folHlink="folHlink"/>
    </a:extraClrScheme>
    <a:extraClrScheme>
      <a:clrScheme name="">
        <a:dk1>
          <a:srgbClr val="FFFFFF"/>
        </a:dk1>
        <a:lt1>
          <a:srgbClr val="4F598D"/>
        </a:lt1>
        <a:dk2>
          <a:srgbClr val="CCECFF"/>
        </a:dk2>
        <a:lt2>
          <a:srgbClr val="3F4873"/>
        </a:lt2>
        <a:accent1>
          <a:srgbClr val="0099CC"/>
        </a:accent1>
        <a:accent2>
          <a:srgbClr val="4C8470"/>
        </a:accent2>
        <a:accent3>
          <a:srgbClr val="B3B5C5"/>
        </a:accent3>
        <a:accent4>
          <a:srgbClr val="DCDCDC"/>
        </a:accent4>
        <a:accent5>
          <a:srgbClr val="AACAE2"/>
        </a:accent5>
        <a:accent6>
          <a:srgbClr val="437664"/>
        </a:accent6>
        <a:hlink>
          <a:srgbClr val="99CC00"/>
        </a:hlink>
        <a:folHlink>
          <a:srgbClr val="96A4C8"/>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E2EFCD"/>
        </a:dk2>
        <a:lt2>
          <a:srgbClr val="006E6B"/>
        </a:lt2>
        <a:accent1>
          <a:srgbClr val="33CCCC"/>
        </a:accent1>
        <a:accent2>
          <a:srgbClr val="6352B8"/>
        </a:accent2>
        <a:accent3>
          <a:srgbClr val="AAC1C1"/>
        </a:accent3>
        <a:accent4>
          <a:srgbClr val="DCDCDC"/>
        </a:accent4>
        <a:accent5>
          <a:srgbClr val="ADE2E2"/>
        </a:accent5>
        <a:accent6>
          <a:srgbClr val="5849A5"/>
        </a:accent6>
        <a:hlink>
          <a:srgbClr val="CCFFFF"/>
        </a:hlink>
        <a:folHlink>
          <a:srgbClr val="99CCFF"/>
        </a:folHlink>
      </a:clrScheme>
      <a:clrMap bg1="lt1" tx1="dk1" bg2="lt2" tx2="dk2" accent1="accent1" accent2="accent2" accent3="accent3" accent4="accent4" accent5="accent5" accent6="accent6" hlink="hlink" folHlink="folHlink"/>
    </a:extraClrScheme>
    <a:extraClrScheme>
      <a:clrScheme name="">
        <a:dk1>
          <a:srgbClr val="FFFFFF"/>
        </a:dk1>
        <a:lt1>
          <a:srgbClr val="546434"/>
        </a:lt1>
        <a:dk2>
          <a:srgbClr val="FFFFCC"/>
        </a:dk2>
        <a:lt2>
          <a:srgbClr val="48562C"/>
        </a:lt2>
        <a:accent1>
          <a:srgbClr val="7B8A6E"/>
        </a:accent1>
        <a:accent2>
          <a:srgbClr val="527C3A"/>
        </a:accent2>
        <a:accent3>
          <a:srgbClr val="B4B8AD"/>
        </a:accent3>
        <a:accent4>
          <a:srgbClr val="DCDCDC"/>
        </a:accent4>
        <a:accent5>
          <a:srgbClr val="BFC4BB"/>
        </a:accent5>
        <a:accent6>
          <a:srgbClr val="496F33"/>
        </a:accent6>
        <a:hlink>
          <a:srgbClr val="55B55E"/>
        </a:hlink>
        <a:folHlink>
          <a:srgbClr val="85B3B1"/>
        </a:folHlink>
      </a:clrScheme>
      <a:clrMap bg1="lt1" tx1="dk1" bg2="lt2" tx2="dk2" accent1="accent1" accent2="accent2" accent3="accent3" accent4="accent4" accent5="accent5" accent6="accent6" hlink="hlink" folHlink="folHlink"/>
    </a:extraClrScheme>
    <a:extraClrScheme>
      <a:clrScheme name="">
        <a:dk1>
          <a:srgbClr val="FFFFFF"/>
        </a:dk1>
        <a:lt1>
          <a:srgbClr val="A5BDAC"/>
        </a:lt1>
        <a:dk2>
          <a:srgbClr val="FFFFCC"/>
        </a:dk2>
        <a:lt2>
          <a:srgbClr val="96B29E"/>
        </a:lt2>
        <a:accent1>
          <a:srgbClr val="4E8880"/>
        </a:accent1>
        <a:accent2>
          <a:srgbClr val="2F71B9"/>
        </a:accent2>
        <a:accent3>
          <a:srgbClr val="CFDAD2"/>
        </a:accent3>
        <a:accent4>
          <a:srgbClr val="DCDCDC"/>
        </a:accent4>
        <a:accent5>
          <a:srgbClr val="B3C4C1"/>
        </a:accent5>
        <a:accent6>
          <a:srgbClr val="2965A6"/>
        </a:accent6>
        <a:hlink>
          <a:srgbClr val="9DC0E7"/>
        </a:hlink>
        <a:folHlink>
          <a:srgbClr val="54CA89"/>
        </a:folHlink>
      </a:clrScheme>
      <a:clrMap bg1="lt1" tx1="dk1" bg2="lt2" tx2="dk2" accent1="accent1" accent2="accent2" accent3="accent3" accent4="accent4" accent5="accent5" accent6="accent6" hlink="hlink" folHlink="folHlink"/>
    </a:extraClrScheme>
    <a:extraClrScheme>
      <a:clrScheme name="">
        <a:dk1>
          <a:srgbClr val="FFFFFF"/>
        </a:dk1>
        <a:lt1>
          <a:srgbClr val="CC9900"/>
        </a:lt1>
        <a:dk2>
          <a:srgbClr val="CEBD40"/>
        </a:dk2>
        <a:lt2>
          <a:srgbClr val="D49C00"/>
        </a:lt2>
        <a:accent1>
          <a:srgbClr val="CC6600"/>
        </a:accent1>
        <a:accent2>
          <a:srgbClr val="808000"/>
        </a:accent2>
        <a:accent3>
          <a:srgbClr val="E2CAAA"/>
        </a:accent3>
        <a:accent4>
          <a:srgbClr val="DCDCDC"/>
        </a:accent4>
        <a:accent5>
          <a:srgbClr val="E2B9AA"/>
        </a:accent5>
        <a:accent6>
          <a:srgbClr val="727200"/>
        </a:accent6>
        <a:hlink>
          <a:srgbClr val="FF9900"/>
        </a:hlink>
        <a:folHlink>
          <a:srgbClr val="FFFF99"/>
        </a:folHlink>
      </a:clrScheme>
      <a:clrMap bg1="lt1" tx1="dk1" bg2="lt2" tx2="dk2" accent1="accent1" accent2="accent2" accent3="accent3" accent4="accent4" accent5="accent5" accent6="accent6" hlink="hlink" folHlink="folHlink"/>
    </a:extraClrScheme>
    <a:extraClrScheme>
      <a:clrScheme name="">
        <a:dk1>
          <a:srgbClr val="FAF9E6"/>
        </a:dk1>
        <a:lt1>
          <a:srgbClr val="990000"/>
        </a:lt1>
        <a:dk2>
          <a:srgbClr val="EADC78"/>
        </a:dk2>
        <a:lt2>
          <a:srgbClr val="881700"/>
        </a:lt2>
        <a:accent1>
          <a:srgbClr val="FF6600"/>
        </a:accent1>
        <a:accent2>
          <a:srgbClr val="B86D52"/>
        </a:accent2>
        <a:accent3>
          <a:srgbClr val="CAAAAA"/>
        </a:accent3>
        <a:accent4>
          <a:srgbClr val="D8D7C6"/>
        </a:accent4>
        <a:accent5>
          <a:srgbClr val="FFB9AA"/>
        </a:accent5>
        <a:accent6>
          <a:srgbClr val="A56149"/>
        </a:accent6>
        <a:hlink>
          <a:srgbClr val="D78D15"/>
        </a:hlink>
        <a:folHlink>
          <a:srgbClr val="C6B37E"/>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DDDDDD"/>
        </a:lt2>
        <a:accent1>
          <a:srgbClr val="E6F5F6"/>
        </a:accent1>
        <a:accent2>
          <a:srgbClr val="A5E1A8"/>
        </a:accent2>
        <a:accent3>
          <a:srgbClr val="FFFFFF"/>
        </a:accent3>
        <a:accent4>
          <a:srgbClr val="000000"/>
        </a:accent4>
        <a:accent5>
          <a:srgbClr val="F0F9FA"/>
        </a:accent5>
        <a:accent6>
          <a:srgbClr val="94CA96"/>
        </a:accent6>
        <a:hlink>
          <a:srgbClr val="5B00B6"/>
        </a:hlink>
        <a:folHlink>
          <a:srgbClr val="34988E"/>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1171</TotalTime>
  <Words>6531</Words>
  <Application>Microsoft Office PowerPoint</Application>
  <PresentationFormat>全屏显示(16:9)</PresentationFormat>
  <Paragraphs>902</Paragraphs>
  <Slides>84</Slides>
  <Notes>2</Notes>
  <HiddenSlides>0</HiddenSlides>
  <MMClips>0</MMClips>
  <ScaleCrop>false</ScaleCrop>
  <HeadingPairs>
    <vt:vector size="8" baseType="variant">
      <vt:variant>
        <vt:lpstr>已用的字体</vt:lpstr>
      </vt:variant>
      <vt:variant>
        <vt:i4>6</vt:i4>
      </vt:variant>
      <vt:variant>
        <vt:lpstr>主题</vt:lpstr>
      </vt:variant>
      <vt:variant>
        <vt:i4>12</vt:i4>
      </vt:variant>
      <vt:variant>
        <vt:lpstr>嵌入 OLE 服务器</vt:lpstr>
      </vt:variant>
      <vt:variant>
        <vt:i4>1</vt:i4>
      </vt:variant>
      <vt:variant>
        <vt:lpstr>幻灯片标题</vt:lpstr>
      </vt:variant>
      <vt:variant>
        <vt:i4>84</vt:i4>
      </vt:variant>
    </vt:vector>
  </HeadingPairs>
  <TitlesOfParts>
    <vt:vector size="103" baseType="lpstr">
      <vt:lpstr>Calibri</vt:lpstr>
      <vt:lpstr>宋体</vt:lpstr>
      <vt:lpstr>Arial</vt:lpstr>
      <vt:lpstr>Consolas</vt:lpstr>
      <vt:lpstr>Times New Roman</vt:lpstr>
      <vt:lpstr>Wingdings</vt:lpstr>
      <vt:lpstr>默认设计模板</vt:lpstr>
      <vt:lpstr>默认设计模板_2</vt:lpstr>
      <vt:lpstr>默认设计模板_3</vt:lpstr>
      <vt:lpstr>默认设计模板_4</vt:lpstr>
      <vt:lpstr>默认设计模板_5</vt:lpstr>
      <vt:lpstr>Beam</vt:lpstr>
      <vt:lpstr>默认设计模板_6</vt:lpstr>
      <vt:lpstr>默认设计模板_7</vt:lpstr>
      <vt:lpstr>Beam_2</vt:lpstr>
      <vt:lpstr>默认设计模板_8</vt:lpstr>
      <vt:lpstr>Beam_3</vt:lpstr>
      <vt:lpstr>Stream</vt:lpstr>
      <vt:lpstr>Bitmap Image</vt:lpstr>
      <vt:lpstr>第6章 面向对象程序设计  董付国 微信公众号：Python小屋</vt:lpstr>
      <vt:lpstr>面向对象程序设计</vt:lpstr>
      <vt:lpstr>面向对象程序设计</vt:lpstr>
      <vt:lpstr>6.1.1  类定义语法</vt:lpstr>
      <vt:lpstr>6.1.1  类定义语法</vt:lpstr>
      <vt:lpstr>6.1.1  类定义语法</vt:lpstr>
      <vt:lpstr>6.1.2  self参数</vt:lpstr>
      <vt:lpstr>6.1.2  self参数</vt:lpstr>
      <vt:lpstr>6.1.3  类成员与实例成员</vt:lpstr>
      <vt:lpstr>6.1.3  类成员与实例成员</vt:lpstr>
      <vt:lpstr>PowerPoint 演示文稿</vt:lpstr>
      <vt:lpstr>PowerPoint 演示文稿</vt:lpstr>
      <vt:lpstr>PowerPoint 演示文稿</vt:lpstr>
      <vt:lpstr>6.1.3  类成员与实例成员</vt:lpstr>
      <vt:lpstr>6.1.3  类成员与实例成员</vt:lpstr>
      <vt:lpstr>6.1.3  类成员与实例成员</vt:lpstr>
      <vt:lpstr>6.1.3  类成员与实例成员</vt:lpstr>
      <vt:lpstr>6.1.3  类成员与实例成员</vt:lpstr>
      <vt:lpstr>6.1.3  类成员与实例成员</vt:lpstr>
      <vt:lpstr>6.1.3  类成员与实例成员</vt:lpstr>
      <vt:lpstr>6.1.3  类成员与实例成员</vt:lpstr>
      <vt:lpstr>6.1.3  类成员与实例成员</vt:lpstr>
      <vt:lpstr>6.1.3  类成员与实例成员</vt:lpstr>
      <vt:lpstr>6.1.3  类成员与实例成员</vt:lpstr>
      <vt:lpstr>6.1.3  类成员与实例成员</vt:lpstr>
      <vt:lpstr>6.1.3  类成员与实例成员</vt:lpstr>
      <vt:lpstr>6.1.4  私有成员与公有成员</vt:lpstr>
      <vt:lpstr>6.1.4  私有成员与公有成员</vt:lpstr>
      <vt:lpstr>6.1.4  私有成员与公有成员</vt:lpstr>
      <vt:lpstr>6.1.4  私有成员与公有成员</vt:lpstr>
      <vt:lpstr>6.1.4  私有成员与公有成员</vt:lpstr>
      <vt:lpstr>6.1.4  私有成员与公有成员</vt:lpstr>
      <vt:lpstr>6.2  方法</vt:lpstr>
      <vt:lpstr>6.2  方法</vt:lpstr>
      <vt:lpstr>6.2  方法</vt:lpstr>
      <vt:lpstr>6.2  方法</vt:lpstr>
      <vt:lpstr>6.2  方法</vt:lpstr>
      <vt:lpstr>6.3  属性</vt:lpstr>
      <vt:lpstr>6.3  属性</vt:lpstr>
      <vt:lpstr>6.3  属性</vt:lpstr>
      <vt:lpstr>6.3  属性</vt:lpstr>
      <vt:lpstr>6.3  属性</vt:lpstr>
      <vt:lpstr>6.3  属性</vt:lpstr>
      <vt:lpstr>6.3  属性</vt:lpstr>
      <vt:lpstr>6.3  属性</vt:lpstr>
      <vt:lpstr>6.4.1  常用特殊方法</vt:lpstr>
      <vt:lpstr>6.4.1  常用特殊方法</vt:lpstr>
      <vt:lpstr>6.4.1  常用特殊方法</vt:lpstr>
      <vt:lpstr>6.4.1  常用特殊方法</vt:lpstr>
      <vt:lpstr>6.4.1  常用特殊方法</vt:lpstr>
      <vt:lpstr>6.4.2  案例精选</vt:lpstr>
      <vt:lpstr>6.4.2  案例精选</vt:lpstr>
      <vt:lpstr>6.4.2  案例精选</vt:lpstr>
      <vt:lpstr>6.4.2  案例精选</vt:lpstr>
      <vt:lpstr>6.4.2  案例精选</vt:lpstr>
      <vt:lpstr>6.4.2  案例精选</vt:lpstr>
      <vt:lpstr>6.4.2  案例精选</vt:lpstr>
      <vt:lpstr>6.4.2  案例精选</vt:lpstr>
      <vt:lpstr>6.4.2  案例精选</vt:lpstr>
      <vt:lpstr>6.4.2  案例精选</vt:lpstr>
      <vt:lpstr>6.4.2  案例精选</vt:lpstr>
      <vt:lpstr>6.4.2  案例精选</vt:lpstr>
      <vt:lpstr>6.4.2  案例精选</vt:lpstr>
      <vt:lpstr>6.4.2  案例精选</vt:lpstr>
      <vt:lpstr>6.4.2  案例精选</vt:lpstr>
      <vt:lpstr>6.4.2  案例精选</vt:lpstr>
      <vt:lpstr>6.4.2  案例精选</vt:lpstr>
      <vt:lpstr>6.4.2  案例精选</vt:lpstr>
      <vt:lpstr>6.4.2  案例精选</vt:lpstr>
      <vt:lpstr>6.4.2  案例精选</vt:lpstr>
      <vt:lpstr>6.4.2  案例精选</vt:lpstr>
      <vt:lpstr>6.4.2  案例精选</vt:lpstr>
      <vt:lpstr>6.4.2  案例精选</vt:lpstr>
      <vt:lpstr>6.5  继承机制</vt:lpstr>
      <vt:lpstr>6.5  继承机制</vt:lpstr>
      <vt:lpstr>6.5  继承机制</vt:lpstr>
      <vt:lpstr>6.5  继承机制</vt:lpstr>
      <vt:lpstr>6.5  继承机制</vt:lpstr>
      <vt:lpstr>6.5  继承机制</vt:lpstr>
      <vt:lpstr>6.5  继承机制</vt:lpstr>
      <vt:lpstr>6.6  多态原理与实现</vt:lpstr>
      <vt:lpstr>6.6  多态原理与实现</vt:lpstr>
      <vt:lpstr>6.6  多态原理与实现</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Dong</dc:creator>
  <cp:lastModifiedBy>cuitdzb</cp:lastModifiedBy>
  <cp:revision>210</cp:revision>
  <dcterms:created xsi:type="dcterms:W3CDTF">2013-01-25T01:44:00Z</dcterms:created>
  <dcterms:modified xsi:type="dcterms:W3CDTF">2022-10-31T06:36:12Z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2052-11.1.0.9662</vt:lpwstr>
  </property>
</Properties>
</file>