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llet Killian" initials="BK" lastIdx="1" clrIdx="0">
    <p:extLst>
      <p:ext uri="{19B8F6BF-5375-455C-9EA6-DF929625EA0E}">
        <p15:presenceInfo xmlns:p15="http://schemas.microsoft.com/office/powerpoint/2012/main" userId="c87be12ca6fd24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852537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88604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165383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149733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93260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D513295-3379-49D6-85EE-7E0310C75A6D}" type="datetimeFigureOut">
              <a:rPr lang="fr-FR" smtClean="0"/>
              <a:t>09/05/2021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3629034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D513295-3379-49D6-85EE-7E0310C75A6D}" type="datetimeFigureOut">
              <a:rPr lang="fr-FR" smtClean="0"/>
              <a:t>09/05/2021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648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D513295-3379-49D6-85EE-7E0310C75A6D}" type="datetimeFigureOut">
              <a:rPr lang="fr-FR" smtClean="0"/>
              <a:t>09/05/2021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263662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D513295-3379-49D6-85EE-7E0310C75A6D}" type="datetimeFigureOut">
              <a:rPr lang="fr-FR" smtClean="0"/>
              <a:t>09/05/2021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21334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D513295-3379-49D6-85EE-7E0310C75A6D}" type="datetimeFigureOut">
              <a:rPr lang="fr-FR" smtClean="0"/>
              <a:t>09/05/2021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159096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D513295-3379-49D6-85EE-7E0310C75A6D}" type="datetimeFigureOut">
              <a:rPr lang="fr-FR" smtClean="0"/>
              <a:t>09/05/2021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53CBA9-3ECF-408A-A9A4-22B84D5886BD}" type="slidenum">
              <a:rPr lang="fr-FR" smtClean="0"/>
              <a:t>‹N°›</a:t>
            </a:fld>
            <a:endParaRPr lang="fr-FR"/>
          </a:p>
        </p:txBody>
      </p:sp>
    </p:spTree>
    <p:extLst>
      <p:ext uri="{BB962C8B-B14F-4D97-AF65-F5344CB8AC3E}">
        <p14:creationId xmlns:p14="http://schemas.microsoft.com/office/powerpoint/2010/main" val="362323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13295-3379-49D6-85EE-7E0310C75A6D}" type="datetimeFigureOut">
              <a:rPr lang="fr-FR" smtClean="0"/>
              <a:t>09/05/2021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3CBA9-3ECF-408A-A9A4-22B84D5886BD}" type="slidenum">
              <a:rPr lang="fr-FR" smtClean="0"/>
              <a:t>‹N°›</a:t>
            </a:fld>
            <a:endParaRPr lang="fr-FR"/>
          </a:p>
        </p:txBody>
      </p:sp>
    </p:spTree>
    <p:extLst>
      <p:ext uri="{BB962C8B-B14F-4D97-AF65-F5344CB8AC3E}">
        <p14:creationId xmlns:p14="http://schemas.microsoft.com/office/powerpoint/2010/main" val="1161140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hyperlink" Target="../Jeu%20Killian%20Brillet.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sp>
        <p:nvSpPr>
          <p:cNvPr id="5" name="ZoneTexte 4"/>
          <p:cNvSpPr txBox="1"/>
          <p:nvPr/>
        </p:nvSpPr>
        <p:spPr>
          <a:xfrm>
            <a:off x="3911150" y="748173"/>
            <a:ext cx="4369700" cy="3046988"/>
          </a:xfrm>
          <a:prstGeom prst="rect">
            <a:avLst/>
          </a:prstGeom>
          <a:noFill/>
        </p:spPr>
        <p:txBody>
          <a:bodyPr wrap="square" rtlCol="0">
            <a:spAutoFit/>
          </a:bodyPr>
          <a:lstStyle/>
          <a:p>
            <a:pPr algn="ctr"/>
            <a:r>
              <a:rPr lang="fr-FR" sz="9600" b="1" dirty="0" err="1" smtClean="0">
                <a:solidFill>
                  <a:srgbClr val="FFFF00"/>
                </a:solidFill>
                <a:latin typeface="a dripping marker" panose="02000508000000020004" pitchFamily="2" charset="0"/>
              </a:rPr>
              <a:t>Nuclear</a:t>
            </a:r>
            <a:r>
              <a:rPr lang="fr-FR" sz="9600" b="1" dirty="0" smtClean="0">
                <a:solidFill>
                  <a:srgbClr val="FFFF00"/>
                </a:solidFill>
                <a:latin typeface="a dripping marker" panose="02000508000000020004" pitchFamily="2" charset="0"/>
              </a:rPr>
              <a:t> </a:t>
            </a:r>
            <a:r>
              <a:rPr lang="fr-FR" sz="9600" b="1" dirty="0" err="1" smtClean="0">
                <a:solidFill>
                  <a:srgbClr val="FFFF00"/>
                </a:solidFill>
                <a:latin typeface="a dripping marker" panose="02000508000000020004" pitchFamily="2" charset="0"/>
              </a:rPr>
              <a:t>Wasteland</a:t>
            </a:r>
            <a:endParaRPr lang="fr-FR" sz="9600" b="1" dirty="0">
              <a:solidFill>
                <a:srgbClr val="FFFF00"/>
              </a:solidFill>
              <a:latin typeface="a dripping marker" panose="02000508000000020004" pitchFamily="2" charset="0"/>
            </a:endParaRPr>
          </a:p>
        </p:txBody>
      </p:sp>
      <p:sp>
        <p:nvSpPr>
          <p:cNvPr id="6" name="ZoneTexte 5"/>
          <p:cNvSpPr txBox="1"/>
          <p:nvPr/>
        </p:nvSpPr>
        <p:spPr>
          <a:xfrm>
            <a:off x="3316385" y="4252022"/>
            <a:ext cx="5559229" cy="1446550"/>
          </a:xfrm>
          <a:prstGeom prst="rect">
            <a:avLst/>
          </a:prstGeom>
          <a:noFill/>
        </p:spPr>
        <p:txBody>
          <a:bodyPr wrap="square" rtlCol="0">
            <a:spAutoFit/>
          </a:bodyPr>
          <a:lstStyle/>
          <a:p>
            <a:pPr algn="ctr"/>
            <a:r>
              <a:rPr lang="fr-FR" sz="4400" dirty="0" smtClean="0">
                <a:solidFill>
                  <a:srgbClr val="FFFF00"/>
                </a:solidFill>
                <a:latin typeface="a dripping marker" panose="02000508000000020004" pitchFamily="2" charset="0"/>
              </a:rPr>
              <a:t>Projet Aventure </a:t>
            </a:r>
            <a:r>
              <a:rPr lang="fr-FR" sz="4400" dirty="0" err="1" smtClean="0">
                <a:solidFill>
                  <a:srgbClr val="FFFF00"/>
                </a:solidFill>
                <a:latin typeface="a dripping marker" panose="02000508000000020004" pitchFamily="2" charset="0"/>
              </a:rPr>
              <a:t>Phaser</a:t>
            </a:r>
            <a:endParaRPr lang="fr-FR" sz="4400" dirty="0" smtClean="0">
              <a:solidFill>
                <a:srgbClr val="FFFF00"/>
              </a:solidFill>
              <a:latin typeface="a dripping marker" panose="02000508000000020004" pitchFamily="2" charset="0"/>
            </a:endParaRPr>
          </a:p>
          <a:p>
            <a:pPr algn="ctr"/>
            <a:r>
              <a:rPr lang="fr-FR" sz="4400" dirty="0" smtClean="0">
                <a:solidFill>
                  <a:srgbClr val="FFFF00"/>
                </a:solidFill>
                <a:latin typeface="a dripping marker" panose="02000508000000020004" pitchFamily="2" charset="0"/>
              </a:rPr>
              <a:t>Brillet Killian</a:t>
            </a:r>
            <a:endParaRPr lang="fr-FR" sz="4400" dirty="0">
              <a:solidFill>
                <a:srgbClr val="FFFF00"/>
              </a:solidFill>
              <a:latin typeface="a dripping marker" panose="02000508000000020004" pitchFamily="2" charset="0"/>
            </a:endParaRPr>
          </a:p>
        </p:txBody>
      </p:sp>
    </p:spTree>
    <p:extLst>
      <p:ext uri="{BB962C8B-B14F-4D97-AF65-F5344CB8AC3E}">
        <p14:creationId xmlns:p14="http://schemas.microsoft.com/office/powerpoint/2010/main" val="3007336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0346" y="3585019"/>
            <a:ext cx="5431304" cy="3049526"/>
          </a:xfrm>
        </p:spPr>
      </p:pic>
      <p:sp>
        <p:nvSpPr>
          <p:cNvPr id="5" name="ZoneTexte 4"/>
          <p:cNvSpPr txBox="1"/>
          <p:nvPr/>
        </p:nvSpPr>
        <p:spPr>
          <a:xfrm>
            <a:off x="3296155" y="520074"/>
            <a:ext cx="5599689" cy="1015663"/>
          </a:xfrm>
          <a:prstGeom prst="rect">
            <a:avLst/>
          </a:prstGeom>
          <a:noFill/>
        </p:spPr>
        <p:txBody>
          <a:bodyPr wrap="square" rtlCol="0">
            <a:spAutoFit/>
          </a:bodyPr>
          <a:lstStyle/>
          <a:p>
            <a:pPr algn="ctr"/>
            <a:r>
              <a:rPr lang="fr-FR" sz="6000" b="1" dirty="0" smtClean="0">
                <a:solidFill>
                  <a:srgbClr val="FFFF00"/>
                </a:solidFill>
                <a:latin typeface="a dripping marker" panose="02000508000000020004" pitchFamily="2" charset="0"/>
              </a:rPr>
              <a:t>Le jeu</a:t>
            </a:r>
            <a:endParaRPr lang="fr-FR" sz="6000" b="1" dirty="0">
              <a:solidFill>
                <a:srgbClr val="FFFF00"/>
              </a:solidFill>
              <a:latin typeface="a dripping marker" panose="02000508000000020004" pitchFamily="2" charset="0"/>
            </a:endParaRPr>
          </a:p>
        </p:txBody>
      </p:sp>
      <p:sp>
        <p:nvSpPr>
          <p:cNvPr id="7" name="ZoneTexte 6"/>
          <p:cNvSpPr txBox="1"/>
          <p:nvPr/>
        </p:nvSpPr>
        <p:spPr>
          <a:xfrm>
            <a:off x="2033797" y="1884236"/>
            <a:ext cx="8124403" cy="1477328"/>
          </a:xfrm>
          <a:prstGeom prst="rect">
            <a:avLst/>
          </a:prstGeom>
          <a:noFill/>
        </p:spPr>
        <p:txBody>
          <a:bodyPr wrap="square" rtlCol="0">
            <a:spAutoFit/>
          </a:bodyPr>
          <a:lstStyle/>
          <a:p>
            <a:pPr algn="just"/>
            <a:r>
              <a:rPr lang="fr-FR" dirty="0" err="1" smtClean="0">
                <a:solidFill>
                  <a:srgbClr val="FFFF00"/>
                </a:solidFill>
                <a:latin typeface="Bahnschrift" panose="020B0502040204020203" pitchFamily="34" charset="0"/>
              </a:rPr>
              <a:t>Nuclear</a:t>
            </a:r>
            <a:r>
              <a:rPr lang="fr-FR" dirty="0" smtClean="0">
                <a:solidFill>
                  <a:srgbClr val="FFFF00"/>
                </a:solidFill>
                <a:latin typeface="Bahnschrift" panose="020B0502040204020203" pitchFamily="34" charset="0"/>
              </a:rPr>
              <a:t> </a:t>
            </a:r>
            <a:r>
              <a:rPr lang="fr-FR" dirty="0" err="1" smtClean="0">
                <a:solidFill>
                  <a:srgbClr val="FFFF00"/>
                </a:solidFill>
                <a:latin typeface="Bahnschrift" panose="020B0502040204020203" pitchFamily="34" charset="0"/>
              </a:rPr>
              <a:t>Wasteland</a:t>
            </a:r>
            <a:r>
              <a:rPr lang="fr-FR" dirty="0" smtClean="0">
                <a:solidFill>
                  <a:srgbClr val="FFFF00"/>
                </a:solidFill>
                <a:latin typeface="Bahnschrift" panose="020B0502040204020203" pitchFamily="34" charset="0"/>
              </a:rPr>
              <a:t> est un jeu d’aventure dans lequel on incarne un personnage dont on ne connait pas le nom, évoluant dans une ville après une apocalypse nucléaire. Il doit arriver jusqu’à l’abri antiatomique afin de se mettre à l’abri. Il évoluera dans une ville déserte où les déchets toxiques ont refait le paysage de la ville. </a:t>
            </a:r>
            <a:endParaRPr lang="fr-FR"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408271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2" cy="6858001"/>
          </a:xfrm>
          <a:prstGeom prst="rect">
            <a:avLst/>
          </a:prstGeom>
        </p:spPr>
      </p:pic>
      <p:sp>
        <p:nvSpPr>
          <p:cNvPr id="6" name="ZoneTexte 5"/>
          <p:cNvSpPr txBox="1"/>
          <p:nvPr/>
        </p:nvSpPr>
        <p:spPr>
          <a:xfrm>
            <a:off x="3034512" y="503890"/>
            <a:ext cx="6122974" cy="1015663"/>
          </a:xfrm>
          <a:prstGeom prst="rect">
            <a:avLst/>
          </a:prstGeom>
          <a:noFill/>
        </p:spPr>
        <p:txBody>
          <a:bodyPr wrap="square" rtlCol="0">
            <a:spAutoFit/>
          </a:bodyPr>
          <a:lstStyle/>
          <a:p>
            <a:pPr algn="ctr"/>
            <a:r>
              <a:rPr lang="fr-FR" sz="6000" b="1" dirty="0" err="1" smtClean="0">
                <a:solidFill>
                  <a:srgbClr val="FFFF00"/>
                </a:solidFill>
                <a:latin typeface="a dripping marker" panose="02000508000000020004" pitchFamily="2" charset="0"/>
              </a:rPr>
              <a:t>Assets</a:t>
            </a:r>
            <a:r>
              <a:rPr lang="fr-FR" sz="6000" b="1" dirty="0" smtClean="0">
                <a:solidFill>
                  <a:srgbClr val="FFFF00"/>
                </a:solidFill>
                <a:latin typeface="a dripping marker" panose="02000508000000020004" pitchFamily="2" charset="0"/>
              </a:rPr>
              <a:t> : personnages</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7" y="2041282"/>
            <a:ext cx="5334000" cy="381000"/>
          </a:xfrm>
          <a:prstGeom prst="rect">
            <a:avLst/>
          </a:prstGeom>
        </p:spPr>
      </p:pic>
      <p:sp>
        <p:nvSpPr>
          <p:cNvPr id="8" name="ZoneTexte 7"/>
          <p:cNvSpPr txBox="1"/>
          <p:nvPr/>
        </p:nvSpPr>
        <p:spPr>
          <a:xfrm>
            <a:off x="2033796" y="2538835"/>
            <a:ext cx="8124403" cy="923330"/>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Personnage  principal :</a:t>
            </a:r>
          </a:p>
          <a:p>
            <a:pPr algn="just"/>
            <a:r>
              <a:rPr lang="fr-FR" dirty="0" smtClean="0">
                <a:solidFill>
                  <a:srgbClr val="FFFF00"/>
                </a:solidFill>
                <a:latin typeface="Bahnschrift" panose="020B0502040204020203" pitchFamily="34" charset="0"/>
              </a:rPr>
              <a:t>Il est habillé d’une tenue </a:t>
            </a:r>
            <a:r>
              <a:rPr lang="fr-FR" dirty="0" err="1" smtClean="0">
                <a:solidFill>
                  <a:srgbClr val="FFFF00"/>
                </a:solidFill>
                <a:latin typeface="Bahnschrift" panose="020B0502040204020203" pitchFamily="34" charset="0"/>
              </a:rPr>
              <a:t>hazmat</a:t>
            </a:r>
            <a:r>
              <a:rPr lang="fr-FR" dirty="0" smtClean="0">
                <a:solidFill>
                  <a:srgbClr val="FFFF00"/>
                </a:solidFill>
                <a:latin typeface="Bahnschrift" panose="020B0502040204020203" pitchFamily="34" charset="0"/>
              </a:rPr>
              <a:t>, lui permettant ainsi de résister aux radiations. Il doit rejoindre l’abri antiatomique afin de pouvoir l’enlever.</a:t>
            </a:r>
            <a:endParaRPr lang="fr-FR" dirty="0">
              <a:solidFill>
                <a:srgbClr val="FFFF00"/>
              </a:solidFill>
              <a:latin typeface="Bahnschrift" panose="020B0502040204020203" pitchFamily="34" charset="0"/>
            </a:endParaRPr>
          </a:p>
        </p:txBody>
      </p:sp>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3" y="3983894"/>
            <a:ext cx="3333750" cy="476250"/>
          </a:xfrm>
          <a:prstGeom prst="rect">
            <a:avLst/>
          </a:prstGeom>
        </p:spPr>
      </p:pic>
      <p:sp>
        <p:nvSpPr>
          <p:cNvPr id="10" name="ZoneTexte 9"/>
          <p:cNvSpPr txBox="1"/>
          <p:nvPr/>
        </p:nvSpPr>
        <p:spPr>
          <a:xfrm>
            <a:off x="2033795" y="4819440"/>
            <a:ext cx="8124403" cy="1477328"/>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Ennemi </a:t>
            </a:r>
            <a:r>
              <a:rPr lang="fr-FR" dirty="0" err="1" smtClean="0">
                <a:solidFill>
                  <a:srgbClr val="FFFF00"/>
                </a:solidFill>
                <a:latin typeface="Bahnschrift" panose="020B0502040204020203" pitchFamily="34" charset="0"/>
              </a:rPr>
              <a:t>slime</a:t>
            </a:r>
            <a:r>
              <a:rPr lang="fr-FR" dirty="0" smtClean="0">
                <a:solidFill>
                  <a:srgbClr val="FFFF00"/>
                </a:solidFill>
                <a:latin typeface="Bahnschrift" panose="020B0502040204020203" pitchFamily="34" charset="0"/>
              </a:rPr>
              <a:t> :</a:t>
            </a:r>
          </a:p>
          <a:p>
            <a:pPr algn="just"/>
            <a:r>
              <a:rPr lang="fr-FR" dirty="0" smtClean="0">
                <a:solidFill>
                  <a:srgbClr val="FFFF00"/>
                </a:solidFill>
                <a:latin typeface="Bahnschrift" panose="020B0502040204020203" pitchFamily="34" charset="0"/>
              </a:rPr>
              <a:t>L’ennemi principal du jeu. C’est un reste de déchets toxiques ayant pris vie à la suite de la catastrophe nucléaire. Tout contact avec lui sera mortel pour un être humain. Même avec une tenue </a:t>
            </a:r>
            <a:r>
              <a:rPr lang="fr-FR" dirty="0" err="1" smtClean="0">
                <a:solidFill>
                  <a:srgbClr val="FFFF00"/>
                </a:solidFill>
                <a:latin typeface="Bahnschrift" panose="020B0502040204020203" pitchFamily="34" charset="0"/>
              </a:rPr>
              <a:t>hazmat</a:t>
            </a:r>
            <a:r>
              <a:rPr lang="fr-FR" dirty="0" smtClean="0">
                <a:solidFill>
                  <a:srgbClr val="FFFF00"/>
                </a:solidFill>
                <a:latin typeface="Bahnschrift" panose="020B0502040204020203" pitchFamily="34" charset="0"/>
              </a:rPr>
              <a:t>, une exposition prolongée ne laissera pas la personne sans séquelles.  </a:t>
            </a:r>
            <a:endParaRPr lang="fr-FR"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375068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1"/>
          </a:xfrm>
          <a:prstGeom prst="rect">
            <a:avLst/>
          </a:prstGeom>
        </p:spPr>
      </p:pic>
      <p:pic>
        <p:nvPicPr>
          <p:cNvPr id="6" name="Espace réservé du contenu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82011" y="1519553"/>
            <a:ext cx="1571205" cy="2749609"/>
          </a:xfrm>
        </p:spPr>
      </p:pic>
      <p:sp>
        <p:nvSpPr>
          <p:cNvPr id="5" name="ZoneTexte 4"/>
          <p:cNvSpPr txBox="1"/>
          <p:nvPr/>
        </p:nvSpPr>
        <p:spPr>
          <a:xfrm>
            <a:off x="3034512" y="503890"/>
            <a:ext cx="6122974" cy="1015663"/>
          </a:xfrm>
          <a:prstGeom prst="rect">
            <a:avLst/>
          </a:prstGeom>
          <a:noFill/>
        </p:spPr>
        <p:txBody>
          <a:bodyPr wrap="square" rtlCol="0">
            <a:spAutoFit/>
          </a:bodyPr>
          <a:lstStyle/>
          <a:p>
            <a:pPr algn="ctr"/>
            <a:r>
              <a:rPr lang="fr-FR" sz="6000" b="1" dirty="0" err="1" smtClean="0">
                <a:solidFill>
                  <a:srgbClr val="FFFF00"/>
                </a:solidFill>
                <a:latin typeface="a dripping marker" panose="02000508000000020004" pitchFamily="2" charset="0"/>
              </a:rPr>
              <a:t>Assets</a:t>
            </a:r>
            <a:r>
              <a:rPr lang="fr-FR" sz="6000" b="1" dirty="0" smtClean="0">
                <a:solidFill>
                  <a:srgbClr val="FFFF00"/>
                </a:solidFill>
                <a:latin typeface="a dripping marker" panose="02000508000000020004" pitchFamily="2" charset="0"/>
              </a:rPr>
              <a:t> : </a:t>
            </a:r>
            <a:r>
              <a:rPr lang="fr-FR" sz="6000" b="1" dirty="0" err="1" smtClean="0">
                <a:solidFill>
                  <a:srgbClr val="FFFF00"/>
                </a:solidFill>
                <a:latin typeface="a dripping marker" panose="02000508000000020004" pitchFamily="2" charset="0"/>
              </a:rPr>
              <a:t>Decors</a:t>
            </a:r>
            <a:endParaRPr lang="fr-FR" sz="6000" b="1" dirty="0" smtClean="0">
              <a:solidFill>
                <a:srgbClr val="FFFF00"/>
              </a:solidFill>
              <a:latin typeface="a dripping marker" panose="02000508000000020004" pitchFamily="2" charset="0"/>
            </a:endParaRPr>
          </a:p>
        </p:txBody>
      </p:sp>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2511" y="4979674"/>
            <a:ext cx="1143000" cy="381000"/>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3216" y="4993193"/>
            <a:ext cx="381000" cy="1143000"/>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3011" y="5755193"/>
            <a:ext cx="762000" cy="381000"/>
          </a:xfrm>
          <a:prstGeom prst="rect">
            <a:avLst/>
          </a:prstGeom>
        </p:spPr>
      </p:pic>
      <p:sp>
        <p:nvSpPr>
          <p:cNvPr id="10" name="ZoneTexte 9"/>
          <p:cNvSpPr txBox="1"/>
          <p:nvPr/>
        </p:nvSpPr>
        <p:spPr>
          <a:xfrm>
            <a:off x="4605716" y="1897381"/>
            <a:ext cx="5552483" cy="1754326"/>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Tuiles de décors : </a:t>
            </a:r>
          </a:p>
          <a:p>
            <a:pPr algn="just"/>
            <a:r>
              <a:rPr lang="fr-FR" dirty="0" smtClean="0">
                <a:solidFill>
                  <a:srgbClr val="FFFF00"/>
                </a:solidFill>
                <a:latin typeface="Bahnschrift" panose="020B0502040204020203" pitchFamily="34" charset="0"/>
              </a:rPr>
              <a:t>L’environnement dans lequel notre personnage évolue. Cela représente des bâtiments et aussi des flaques de produits toxiques et radioactif. Il y a aussi des plantes sur le sol, la nature reprenant petit à petit ses droits.</a:t>
            </a:r>
            <a:endParaRPr lang="fr-FR" dirty="0">
              <a:solidFill>
                <a:srgbClr val="FFFF00"/>
              </a:solidFill>
              <a:latin typeface="Bahnschrift" panose="020B0502040204020203" pitchFamily="34" charset="0"/>
            </a:endParaRPr>
          </a:p>
        </p:txBody>
      </p:sp>
      <p:pic>
        <p:nvPicPr>
          <p:cNvPr id="11" name="Imag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2848" y="2584044"/>
            <a:ext cx="762000" cy="381000"/>
          </a:xfrm>
          <a:prstGeom prst="rect">
            <a:avLst/>
          </a:prstGeom>
        </p:spPr>
      </p:pic>
      <p:sp>
        <p:nvSpPr>
          <p:cNvPr id="12" name="ZoneTexte 11"/>
          <p:cNvSpPr txBox="1"/>
          <p:nvPr/>
        </p:nvSpPr>
        <p:spPr>
          <a:xfrm>
            <a:off x="4462421" y="4830923"/>
            <a:ext cx="5552483" cy="1477328"/>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Portes: </a:t>
            </a:r>
          </a:p>
          <a:p>
            <a:pPr algn="just"/>
            <a:r>
              <a:rPr lang="fr-FR" dirty="0" smtClean="0">
                <a:solidFill>
                  <a:srgbClr val="FFFF00"/>
                </a:solidFill>
                <a:latin typeface="Bahnschrift" panose="020B0502040204020203" pitchFamily="34" charset="0"/>
              </a:rPr>
              <a:t>Lors du cataclysme nucléaire, les autorités ont ordonnés la construction de ses portes pour bloquer les monstres à l’intérieur de la ville. Cela ressemble à de grandes portes blindées.</a:t>
            </a:r>
            <a:endParaRPr lang="fr-FR" dirty="0">
              <a:solidFill>
                <a:srgbClr val="FFFF00"/>
              </a:solidFill>
              <a:latin typeface="Bahnschrift" panose="020B0502040204020203" pitchFamily="34" charset="0"/>
            </a:endParaRPr>
          </a:p>
        </p:txBody>
      </p:sp>
    </p:spTree>
    <p:extLst>
      <p:ext uri="{BB962C8B-B14F-4D97-AF65-F5344CB8AC3E}">
        <p14:creationId xmlns:p14="http://schemas.microsoft.com/office/powerpoint/2010/main" val="1142017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1"/>
          </a:xfrm>
          <a:prstGeom prst="rect">
            <a:avLst/>
          </a:prstGeom>
        </p:spPr>
      </p:pic>
      <p:sp>
        <p:nvSpPr>
          <p:cNvPr id="6" name="ZoneTexte 5"/>
          <p:cNvSpPr txBox="1"/>
          <p:nvPr/>
        </p:nvSpPr>
        <p:spPr>
          <a:xfrm>
            <a:off x="2683448" y="495939"/>
            <a:ext cx="6825105" cy="1015663"/>
          </a:xfrm>
          <a:prstGeom prst="rect">
            <a:avLst/>
          </a:prstGeom>
          <a:noFill/>
        </p:spPr>
        <p:txBody>
          <a:bodyPr wrap="square" rtlCol="0">
            <a:spAutoFit/>
          </a:bodyPr>
          <a:lstStyle/>
          <a:p>
            <a:pPr algn="ctr"/>
            <a:r>
              <a:rPr lang="fr-FR" sz="6000" b="1" dirty="0" err="1" smtClean="0">
                <a:solidFill>
                  <a:srgbClr val="FFFF00"/>
                </a:solidFill>
                <a:latin typeface="a dripping marker" panose="02000508000000020004" pitchFamily="2" charset="0"/>
              </a:rPr>
              <a:t>Assets</a:t>
            </a:r>
            <a:r>
              <a:rPr lang="fr-FR" sz="6000" b="1" dirty="0" smtClean="0">
                <a:solidFill>
                  <a:srgbClr val="FFFF00"/>
                </a:solidFill>
                <a:latin typeface="a dripping marker" panose="02000508000000020004" pitchFamily="2" charset="0"/>
              </a:rPr>
              <a:t> : Items et interface</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913" y="2459457"/>
            <a:ext cx="352425" cy="352425"/>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9022" y="2445169"/>
            <a:ext cx="171450" cy="3810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5156" y="2488407"/>
            <a:ext cx="381000" cy="295275"/>
          </a:xfrm>
          <a:prstGeom prst="rect">
            <a:avLst/>
          </a:prstGeom>
        </p:spPr>
      </p:pic>
      <p:sp>
        <p:nvSpPr>
          <p:cNvPr id="10" name="ZoneTexte 9"/>
          <p:cNvSpPr txBox="1"/>
          <p:nvPr/>
        </p:nvSpPr>
        <p:spPr>
          <a:xfrm>
            <a:off x="4605716" y="1897381"/>
            <a:ext cx="5552483" cy="1477328"/>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Items : </a:t>
            </a:r>
          </a:p>
          <a:p>
            <a:pPr algn="just"/>
            <a:r>
              <a:rPr lang="fr-FR" dirty="0" smtClean="0">
                <a:solidFill>
                  <a:srgbClr val="FFFF00"/>
                </a:solidFill>
                <a:latin typeface="Bahnschrift" panose="020B0502040204020203" pitchFamily="34" charset="0"/>
              </a:rPr>
              <a:t>Les différents items utilisables par le joueur. La bombe permet d’éliminer tout les ennemis de la salle. La clé permet d’ouvrir les portes et la trousse régénère la vie perdue. </a:t>
            </a:r>
            <a:endParaRPr lang="fr-FR" dirty="0">
              <a:solidFill>
                <a:srgbClr val="FFFF00"/>
              </a:solidFill>
              <a:latin typeface="Bahnschrift" panose="020B0502040204020203" pitchFamily="34" charset="0"/>
            </a:endParaRPr>
          </a:p>
        </p:txBody>
      </p:sp>
      <p:pic>
        <p:nvPicPr>
          <p:cNvPr id="11" name="Imag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7125" y="3803801"/>
            <a:ext cx="762000" cy="762000"/>
          </a:xfrm>
          <a:prstGeom prst="rect">
            <a:avLst/>
          </a:prstGeom>
        </p:spPr>
      </p:pic>
      <p:pic>
        <p:nvPicPr>
          <p:cNvPr id="12" name="Imag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5156" y="3803801"/>
            <a:ext cx="762000" cy="762000"/>
          </a:xfrm>
          <a:prstGeom prst="rect">
            <a:avLst/>
          </a:prstGeom>
        </p:spPr>
      </p:pic>
      <p:pic>
        <p:nvPicPr>
          <p:cNvPr id="13" name="Imag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7125" y="4890339"/>
            <a:ext cx="762000" cy="762000"/>
          </a:xfrm>
          <a:prstGeom prst="rect">
            <a:avLst/>
          </a:prstGeom>
        </p:spPr>
      </p:pic>
      <p:pic>
        <p:nvPicPr>
          <p:cNvPr id="14" name="Imag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5156" y="4896164"/>
            <a:ext cx="762000" cy="762000"/>
          </a:xfrm>
          <a:prstGeom prst="rect">
            <a:avLst/>
          </a:prstGeom>
        </p:spPr>
      </p:pic>
      <p:pic>
        <p:nvPicPr>
          <p:cNvPr id="15" name="Imag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7125" y="5970914"/>
            <a:ext cx="762000" cy="762000"/>
          </a:xfrm>
          <a:prstGeom prst="rect">
            <a:avLst/>
          </a:prstGeom>
        </p:spPr>
      </p:pic>
      <p:pic>
        <p:nvPicPr>
          <p:cNvPr id="16" name="Imag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45156" y="5970914"/>
            <a:ext cx="762000" cy="762000"/>
          </a:xfrm>
          <a:prstGeom prst="rect">
            <a:avLst/>
          </a:prstGeom>
        </p:spPr>
      </p:pic>
      <p:sp>
        <p:nvSpPr>
          <p:cNvPr id="17" name="ZoneTexte 16"/>
          <p:cNvSpPr txBox="1"/>
          <p:nvPr/>
        </p:nvSpPr>
        <p:spPr>
          <a:xfrm>
            <a:off x="4605716" y="3760488"/>
            <a:ext cx="5552483" cy="1477328"/>
          </a:xfrm>
          <a:prstGeom prst="rect">
            <a:avLst/>
          </a:prstGeom>
          <a:noFill/>
        </p:spPr>
        <p:txBody>
          <a:bodyPr wrap="square" rtlCol="0">
            <a:spAutoFit/>
          </a:bodyPr>
          <a:lstStyle/>
          <a:p>
            <a:pPr algn="just"/>
            <a:r>
              <a:rPr lang="fr-FR" dirty="0" smtClean="0">
                <a:solidFill>
                  <a:srgbClr val="FFFF00"/>
                </a:solidFill>
                <a:latin typeface="Bahnschrift" panose="020B0502040204020203" pitchFamily="34" charset="0"/>
              </a:rPr>
              <a:t>	Interface : </a:t>
            </a:r>
          </a:p>
          <a:p>
            <a:pPr algn="just"/>
            <a:r>
              <a:rPr lang="fr-FR" dirty="0" smtClean="0">
                <a:solidFill>
                  <a:srgbClr val="FFFF00"/>
                </a:solidFill>
                <a:latin typeface="Bahnschrift" panose="020B0502040204020203" pitchFamily="34" charset="0"/>
              </a:rPr>
              <a:t>Les éléments d’interface indiquant au joueur ses items et sa vie. La barre de vie est en forme de logo nucléaire pour rappeler l’aspect nucléaire de cette aventure.</a:t>
            </a:r>
            <a:endParaRPr lang="fr-FR" dirty="0">
              <a:solidFill>
                <a:srgbClr val="FFFF00"/>
              </a:solidFill>
              <a:latin typeface="Bahnschrift" panose="020B0502040204020203" pitchFamily="34" charset="0"/>
            </a:endParaRPr>
          </a:p>
        </p:txBody>
      </p:sp>
      <p:pic>
        <p:nvPicPr>
          <p:cNvPr id="18" name="Image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81151" y="5410637"/>
            <a:ext cx="1270289" cy="1270289"/>
          </a:xfrm>
          <a:prstGeom prst="rect">
            <a:avLst/>
          </a:prstGeom>
        </p:spPr>
      </p:pic>
      <p:pic>
        <p:nvPicPr>
          <p:cNvPr id="19" name="Image 1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59182" y="5410636"/>
            <a:ext cx="1270289" cy="1270289"/>
          </a:xfrm>
          <a:prstGeom prst="rect">
            <a:avLst/>
          </a:prstGeom>
        </p:spPr>
      </p:pic>
      <p:pic>
        <p:nvPicPr>
          <p:cNvPr id="20" name="Imag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37213" y="5410635"/>
            <a:ext cx="1270289" cy="1270289"/>
          </a:xfrm>
          <a:prstGeom prst="rect">
            <a:avLst/>
          </a:prstGeom>
        </p:spPr>
      </p:pic>
      <p:pic>
        <p:nvPicPr>
          <p:cNvPr id="21" name="Image 2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08685" y="5419351"/>
            <a:ext cx="1270289" cy="1270289"/>
          </a:xfrm>
          <a:prstGeom prst="rect">
            <a:avLst/>
          </a:prstGeom>
        </p:spPr>
      </p:pic>
    </p:spTree>
    <p:extLst>
      <p:ext uri="{BB962C8B-B14F-4D97-AF65-F5344CB8AC3E}">
        <p14:creationId xmlns:p14="http://schemas.microsoft.com/office/powerpoint/2010/main" val="385437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1"/>
          </a:xfrm>
          <a:prstGeom prst="rect">
            <a:avLst/>
          </a:prstGeom>
        </p:spPr>
      </p:pic>
      <p:sp>
        <p:nvSpPr>
          <p:cNvPr id="5" name="ZoneTexte 4"/>
          <p:cNvSpPr txBox="1"/>
          <p:nvPr/>
        </p:nvSpPr>
        <p:spPr>
          <a:xfrm>
            <a:off x="2683448" y="495939"/>
            <a:ext cx="6825105" cy="1015663"/>
          </a:xfrm>
          <a:prstGeom prst="rect">
            <a:avLst/>
          </a:prstGeom>
          <a:noFill/>
        </p:spPr>
        <p:txBody>
          <a:bodyPr wrap="square" rtlCol="0">
            <a:spAutoFit/>
          </a:bodyPr>
          <a:lstStyle/>
          <a:p>
            <a:pPr algn="ctr"/>
            <a:r>
              <a:rPr lang="fr-FR" sz="6000" b="1" dirty="0" err="1" smtClean="0">
                <a:solidFill>
                  <a:srgbClr val="FFFF00"/>
                </a:solidFill>
                <a:latin typeface="a dripping marker" panose="02000508000000020004" pitchFamily="2" charset="0"/>
              </a:rPr>
              <a:t>Moodboard</a:t>
            </a:r>
            <a:endParaRPr lang="fr-FR" sz="6000" b="1" dirty="0" smtClean="0">
              <a:solidFill>
                <a:srgbClr val="FFFF00"/>
              </a:solidFill>
              <a:latin typeface="a dripping marker" panose="02000508000000020004" pitchFamily="2" charset="0"/>
            </a:endParaRPr>
          </a:p>
        </p:txBody>
      </p:sp>
      <p:pic>
        <p:nvPicPr>
          <p:cNvPr id="1026" name="Picture 2" descr="Fallout 4 Landscape Mods | Peati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493" y="1773130"/>
            <a:ext cx="4131923" cy="23242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28" name="Picture 4" descr="Super Meat Boy - The Salt Factory: Level 1: A+ Walkthrough - YouTub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1416" y="1781690"/>
            <a:ext cx="3737689" cy="21024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0" name="Picture 6" descr="La nature de Tchernobyl se porte bien, 33 ans après l'accident nucléaire |  L'actualité"/>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0894" y="3751154"/>
            <a:ext cx="5026971" cy="28276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032" name="Picture 8" descr="https://i.pinimg.com/564x/f1/d5/a4/f1d5a4a7379aac655aeeca2804772079.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142" y="3273078"/>
            <a:ext cx="1865966" cy="338123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8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2" cy="6858001"/>
          </a:xfrm>
          <a:prstGeom prst="rect">
            <a:avLst/>
          </a:prstGeom>
        </p:spPr>
      </p:pic>
      <p:sp>
        <p:nvSpPr>
          <p:cNvPr id="5" name="ZoneTexte 4"/>
          <p:cNvSpPr txBox="1"/>
          <p:nvPr/>
        </p:nvSpPr>
        <p:spPr>
          <a:xfrm>
            <a:off x="2683448" y="495939"/>
            <a:ext cx="6825105" cy="1015663"/>
          </a:xfrm>
          <a:prstGeom prst="rect">
            <a:avLst/>
          </a:prstGeom>
          <a:noFill/>
        </p:spPr>
        <p:txBody>
          <a:bodyPr wrap="square" rtlCol="0">
            <a:spAutoFit/>
          </a:bodyPr>
          <a:lstStyle/>
          <a:p>
            <a:pPr algn="ctr"/>
            <a:r>
              <a:rPr lang="fr-FR" sz="6000" b="1" dirty="0" smtClean="0">
                <a:solidFill>
                  <a:srgbClr val="FFFF00"/>
                </a:solidFill>
                <a:latin typeface="a dripping marker" panose="02000508000000020004" pitchFamily="2" charset="0"/>
              </a:rPr>
              <a:t>Lien vers le jeu</a:t>
            </a:r>
          </a:p>
        </p:txBody>
      </p:sp>
      <p:sp>
        <p:nvSpPr>
          <p:cNvPr id="6" name="ZoneTexte 5"/>
          <p:cNvSpPr txBox="1"/>
          <p:nvPr/>
        </p:nvSpPr>
        <p:spPr>
          <a:xfrm>
            <a:off x="1937467" y="3164822"/>
            <a:ext cx="8317065" cy="461665"/>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r>
              <a:rPr lang="fr-FR" sz="2400" dirty="0" smtClean="0">
                <a:solidFill>
                  <a:srgbClr val="00B0F0"/>
                </a:solidFill>
                <a:hlinkClick r:id="rId3" action="ppaction://hlinkfile"/>
              </a:rPr>
              <a:t>https://killian-brillet.github.io/GD1B_AVENTURE_Brillet_Killian/</a:t>
            </a:r>
            <a:endParaRPr lang="fr-FR" sz="2400" dirty="0">
              <a:solidFill>
                <a:srgbClr val="00B0F0"/>
              </a:solidFill>
            </a:endParaRPr>
          </a:p>
        </p:txBody>
      </p:sp>
    </p:spTree>
    <p:extLst>
      <p:ext uri="{BB962C8B-B14F-4D97-AF65-F5344CB8AC3E}">
        <p14:creationId xmlns:p14="http://schemas.microsoft.com/office/powerpoint/2010/main" val="8101525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89</Words>
  <Application>Microsoft Office PowerPoint</Application>
  <PresentationFormat>Grand écran</PresentationFormat>
  <Paragraphs>23</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 dripping marker</vt:lpstr>
      <vt:lpstr>Arial</vt:lpstr>
      <vt:lpstr>Bahnschrift</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Brillet Killian</dc:creator>
  <cp:lastModifiedBy>Brillet Killian</cp:lastModifiedBy>
  <cp:revision>6</cp:revision>
  <dcterms:created xsi:type="dcterms:W3CDTF">2021-05-09T14:13:58Z</dcterms:created>
  <dcterms:modified xsi:type="dcterms:W3CDTF">2021-05-09T14:47:20Z</dcterms:modified>
</cp:coreProperties>
</file>