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C13EB45-09CE-4F92-AF8E-88A9244F5ABB}">
  <a:tblStyle styleId="{DC13EB45-09CE-4F92-AF8E-88A9244F5A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a5a813be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a5a813be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a2b4acbd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a2b4acbd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a2b4acbd4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a2b4acbd4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a2b4acbd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a2b4acbd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a2b4acbd4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a2b4acbd4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a2b4acbd4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a2b4acbd4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a2b4acbd4_2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a2b4acbd4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a2b4acbd4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a2b4acbd4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a2b4acbd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a2b4acbd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a2b4acbd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a2b4acbd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a2b4acbd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a2b4acbd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d6d082d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d6d082d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d7220ba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d7220ba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d7220ba3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d7220ba3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d7220ba3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d7220ba3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a5a813be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a5a813be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094225" y="2160575"/>
            <a:ext cx="5212500" cy="87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A</a:t>
            </a:r>
            <a:r>
              <a:rPr b="1" lang="fr"/>
              <a:t>presentação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37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Estágio de 19 de abril a 6 de julho</a:t>
            </a:r>
            <a:endParaRPr sz="2000"/>
          </a:p>
        </p:txBody>
      </p:sp>
      <p:sp>
        <p:nvSpPr>
          <p:cNvPr id="56" name="Google Shape;56;p13"/>
          <p:cNvSpPr txBox="1"/>
          <p:nvPr/>
        </p:nvSpPr>
        <p:spPr>
          <a:xfrm>
            <a:off x="558100" y="4315050"/>
            <a:ext cx="46314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Estagiário: Wolfger Killian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Professor: Diego Armando de Oliveira Meneses</a:t>
            </a:r>
            <a:endParaRPr b="1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9225"/>
            <a:ext cx="627100" cy="9594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6516775" y="4315050"/>
            <a:ext cx="22347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highlight>
                  <a:srgbClr val="FFFFFF"/>
                </a:highlight>
              </a:rPr>
              <a:t>UFS - São Cristóvão</a:t>
            </a:r>
            <a:endParaRPr b="1">
              <a:highlight>
                <a:srgbClr val="FFFFFF"/>
              </a:highlight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highlight>
                  <a:srgbClr val="FFFFFF"/>
                </a:highlight>
              </a:rPr>
              <a:t>11/07/2018</a:t>
            </a:r>
            <a:endParaRPr b="1">
              <a:highlight>
                <a:srgbClr val="FFFFFF"/>
              </a:highlight>
            </a:endParaRPr>
          </a:p>
        </p:txBody>
      </p:sp>
      <p:sp>
        <p:nvSpPr>
          <p:cNvPr id="59" name="Google Shape;59;p13"/>
          <p:cNvSpPr txBox="1"/>
          <p:nvPr>
            <p:ph type="ctrTitle"/>
          </p:nvPr>
        </p:nvSpPr>
        <p:spPr>
          <a:xfrm>
            <a:off x="1996875" y="506375"/>
            <a:ext cx="5407200" cy="87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>
                <a:solidFill>
                  <a:srgbClr val="0000FF"/>
                </a:solidFill>
              </a:rPr>
              <a:t>EmpreGO!!</a:t>
            </a:r>
            <a:endParaRPr b="1" i="1">
              <a:solidFill>
                <a:srgbClr val="0000FF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8250" y="189225"/>
            <a:ext cx="885825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775" y="40775"/>
            <a:ext cx="8188451" cy="50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3. Missões</a:t>
            </a:r>
            <a:endParaRPr b="1"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368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Durante este estágio eu tive que criar o </a:t>
            </a:r>
            <a:r>
              <a:rPr b="1" lang="fr"/>
              <a:t>protótipo de um p</a:t>
            </a:r>
            <a:r>
              <a:rPr b="1" lang="fr"/>
              <a:t>rogressive web app</a:t>
            </a:r>
            <a:r>
              <a:rPr lang="fr"/>
              <a:t> para a universidade no campo da </a:t>
            </a:r>
            <a:r>
              <a:rPr b="1" lang="fr"/>
              <a:t>empregabilidade</a:t>
            </a:r>
            <a:r>
              <a:rPr lang="fr"/>
              <a:t>. Como parte deste projeto, as seguintes missões foram atribuídas a mim: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Estudo dos conceitos de Progressive Web App (PWA) e Gamificação;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Aprendizagem de tecnologias da Web (JavaScript, Node JS);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Estudos e comparação de diferentes frameworks para escolher o mais adequado;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Configurando o ambiente de trabalho;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Implementação de uma interface interativa e fluida;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Gerenciamento de dados do usuário via web storage.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4. R</a:t>
            </a:r>
            <a:r>
              <a:rPr b="1" lang="fr"/>
              <a:t>ealizações</a:t>
            </a:r>
            <a:endParaRPr b="1"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0177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Aqui está a sequência das diferentes tarefas práticas que fiz:</a:t>
            </a:r>
            <a:r>
              <a:rPr lang="fr"/>
              <a:t>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Criando um </a:t>
            </a:r>
            <a:r>
              <a:rPr b="1" lang="fr"/>
              <a:t>primeiro aplicativo (Protótipo) </a:t>
            </a:r>
            <a:r>
              <a:rPr lang="fr"/>
              <a:t>web progressivo "test" em vanilla 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Estabelecimento de um trabalhador de serviço, manifesto, protocolo https ... para alcançar um bom resultado no farol (ferramenta de desenvolvimento cromo)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Abandonar o vanilla JS porque consome muito tempo, programando uma segunda versão usando o framework Vue e o super framework Quasar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Criando uma interface de usuário e páginas de registro aplicando os conceitos de gamificação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Usando o web storage e configurar notificações e conquistas.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Relatório de Estágio</a:t>
            </a:r>
            <a:r>
              <a:rPr lang="fr"/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3100"/>
            <a:ext cx="9144001" cy="42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/>
        </p:nvSpPr>
        <p:spPr>
          <a:xfrm>
            <a:off x="1850700" y="1798350"/>
            <a:ext cx="56037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200"/>
              <a:t>EmpreGO!!</a:t>
            </a:r>
            <a:endParaRPr b="1" sz="7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5. </a:t>
            </a:r>
            <a:r>
              <a:rPr b="1" lang="fr"/>
              <a:t>Dificuldades encontradas</a:t>
            </a:r>
            <a:endParaRPr b="1"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512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Relacionar os conceitos de gamificação e empregabilidade;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As diferentes tecnologias da web que eu tive que aprender;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Comunicação com a maioria das pessoas nas primeiras semanas;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 web storage;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 arranjo entre os diferentes componentes quasar;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 relacionamento entre scripts e componentes.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6. Melhorias futuras</a:t>
            </a:r>
            <a:endParaRPr b="1"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949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Melhore a pontuação e adicione conquistas;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Usando um banco de dados;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Crie um link entre as empresas e candidatos.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308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500">
                <a:solidFill>
                  <a:srgbClr val="000000"/>
                </a:solidFill>
              </a:rPr>
              <a:t>Obrigado pela sua atenção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500">
                <a:solidFill>
                  <a:srgbClr val="000000"/>
                </a:solidFill>
              </a:rPr>
              <a:t>vocês tem perguntas?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1376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Palavras-chave</a:t>
            </a:r>
            <a:endParaRPr b="1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0" y="1239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Noto Serif"/>
              <a:ea typeface="Noto Serif"/>
              <a:cs typeface="Noto Serif"/>
              <a:sym typeface="Noto Serif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Noto Serif"/>
                <a:ea typeface="Noto Serif"/>
                <a:cs typeface="Noto Serif"/>
                <a:sym typeface="Noto Serif"/>
              </a:rPr>
              <a:t>  </a:t>
            </a:r>
            <a:endParaRPr sz="1500">
              <a:solidFill>
                <a:schemeClr val="dk1"/>
              </a:solidFill>
              <a:latin typeface="Noto Serif"/>
              <a:ea typeface="Noto Serif"/>
              <a:cs typeface="Noto Serif"/>
              <a:sym typeface="Noto Serif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Noto Serif"/>
              <a:ea typeface="Noto Serif"/>
              <a:cs typeface="Noto Serif"/>
              <a:sym typeface="Noto Serif"/>
            </a:endParaRPr>
          </a:p>
          <a:p>
            <a:pPr indent="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  <a:latin typeface="Noto Serif"/>
                <a:ea typeface="Noto Serif"/>
                <a:cs typeface="Noto Serif"/>
                <a:sym typeface="Noto Serif"/>
              </a:rPr>
              <a:t>Brasil </a:t>
            </a:r>
            <a:r>
              <a:rPr lang="fr" sz="1500">
                <a:solidFill>
                  <a:schemeClr val="dk1"/>
                </a:solidFill>
                <a:latin typeface="Noto Serif"/>
                <a:ea typeface="Noto Serif"/>
                <a:cs typeface="Noto Serif"/>
                <a:sym typeface="Noto Serif"/>
              </a:rPr>
              <a:t>; UFS ; desenvolvimento ; Progressive Web App ; Gamificação ; Javascript ; Vue ; Quasar. 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63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Desenvolvedor Web no Brasil</a:t>
            </a:r>
            <a:endParaRPr b="1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945000" y="1727100"/>
            <a:ext cx="788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I</a:t>
            </a:r>
            <a:r>
              <a:rPr lang="fr"/>
              <a:t>ntrodução;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O que, por que, como 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Gamificação &amp; Progressive Web App (PWA);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Missões;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R</a:t>
            </a:r>
            <a:r>
              <a:rPr lang="fr"/>
              <a:t>ealizações;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Dificuldades encontradas;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Melhorias futuras.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b="1" lang="fr"/>
              <a:t>Introdução</a:t>
            </a:r>
            <a:endParaRPr b="1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600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/>
              <a:t>Fiz meu estágio no final do DUT de 19 de abril de 2018 a 6 de julho de 2018 na UFS (Aracaju, Sergipe, Brasil).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/>
              <a:t>Durante essas 11 semanas, ocupei o cargo de</a:t>
            </a:r>
            <a:r>
              <a:rPr b="1" lang="fr" sz="1600"/>
              <a:t> desenvolvedor web</a:t>
            </a:r>
            <a:r>
              <a:rPr lang="fr" sz="1600"/>
              <a:t> na Universidade Federal de Sergipe (UFS), supervisionado pelo professor Diego Armando de Oliveira Meneses.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/>
              <a:t>Este estágio permitiu-me colocar em </a:t>
            </a:r>
            <a:r>
              <a:rPr b="1" lang="fr" sz="1600"/>
              <a:t>prática e expandir os conhecimentos adquiridos</a:t>
            </a:r>
            <a:r>
              <a:rPr lang="fr" sz="1600"/>
              <a:t> durante estes dois anos, para descobrir o </a:t>
            </a:r>
            <a:r>
              <a:rPr b="1" lang="fr" sz="1600"/>
              <a:t>ambiente profissional, bem como uma nova cultura e uma nova linguagem</a:t>
            </a:r>
            <a:r>
              <a:rPr lang="fr" sz="1600"/>
              <a:t>.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/>
              <a:t>Em uma primeira parte, estudaremos a missão de estágio e as tarefas que me foram atribuídas. Em uma </a:t>
            </a:r>
            <a:r>
              <a:rPr lang="fr" sz="1600"/>
              <a:t>segunda</a:t>
            </a:r>
            <a:r>
              <a:rPr lang="fr" sz="1600"/>
              <a:t> parte, as conquistas e, em uma </a:t>
            </a:r>
            <a:r>
              <a:rPr lang="fr" sz="1600"/>
              <a:t>terceira</a:t>
            </a:r>
            <a:r>
              <a:rPr lang="fr" sz="1600"/>
              <a:t> e última parte, as dificuldades encontradas.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2154975" y="2169100"/>
            <a:ext cx="504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>
                <a:solidFill>
                  <a:srgbClr val="000000"/>
                </a:solidFill>
              </a:rPr>
              <a:t>2.	</a:t>
            </a:r>
            <a:r>
              <a:rPr b="1" lang="fr">
                <a:solidFill>
                  <a:srgbClr val="000000"/>
                </a:solidFill>
              </a:rPr>
              <a:t>O que, por que, como?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2.1 </a:t>
            </a:r>
            <a:r>
              <a:rPr b="1" lang="fr"/>
              <a:t>O que?</a:t>
            </a:r>
            <a:endParaRPr b="1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467575" y="1442800"/>
            <a:ext cx="827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Aplicativo parecido com tinder para estudantes e empresas. De uma forma mais concreta, este aplicativo </a:t>
            </a:r>
            <a:r>
              <a:rPr b="1" lang="fr"/>
              <a:t>permitirá que os alunos se inscrevam e forneçam informações (base de dados e relacionamento)</a:t>
            </a:r>
            <a:r>
              <a:rPr lang="fr"/>
              <a:t> sobre o caminho da escola para procurar empresas em sua área de trabalho.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/>
              <a:t>2</a:t>
            </a:r>
            <a:r>
              <a:rPr b="1" lang="fr"/>
              <a:t>.2 Por que?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095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O objetivo deste aplicativo é ajudar os alunos a se </a:t>
            </a:r>
            <a:r>
              <a:rPr b="1" lang="fr"/>
              <a:t>envolverem em um processo de pesquisa de trabalho</a:t>
            </a:r>
            <a:r>
              <a:rPr lang="fr"/>
              <a:t> </a:t>
            </a:r>
            <a:r>
              <a:rPr b="1" lang="fr"/>
              <a:t>(empregabilidade)</a:t>
            </a:r>
            <a:r>
              <a:rPr lang="fr"/>
              <a:t> durante seus estudos. Além disso, sua progressão poderia ser encorajada e verificada pela universidade.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/>
              <a:t>2</a:t>
            </a:r>
            <a:r>
              <a:rPr b="1" lang="fr"/>
              <a:t>.3 Como?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952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Principais tecnologias: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Conceitos: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	</a:t>
            </a:r>
            <a:r>
              <a:rPr b="1" lang="fr"/>
              <a:t>Progressive web app; Gamificação.</a:t>
            </a:r>
            <a:endParaRPr b="1"/>
          </a:p>
        </p:txBody>
      </p:sp>
      <p:graphicFrame>
        <p:nvGraphicFramePr>
          <p:cNvPr id="102" name="Google Shape;102;p20"/>
          <p:cNvGraphicFramePr/>
          <p:nvPr/>
        </p:nvGraphicFramePr>
        <p:xfrm>
          <a:off x="887075" y="2051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{DC13EB45-09CE-4F92-AF8E-88A9244F5ABB}</a:tableStyleId>
              </a:tblPr>
              <a:tblGrid>
                <a:gridCol w="2413000"/>
                <a:gridCol w="2413000"/>
                <a:gridCol w="2413000"/>
              </a:tblGrid>
              <a:tr h="387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Front End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Back End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Frameworks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11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800">
                          <a:solidFill>
                            <a:schemeClr val="dk2"/>
                          </a:solidFill>
                        </a:rPr>
                        <a:t>JavaScript (ES6)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800">
                          <a:solidFill>
                            <a:schemeClr val="dk2"/>
                          </a:solidFill>
                        </a:rPr>
                        <a:t>HTML 5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800">
                          <a:solidFill>
                            <a:schemeClr val="dk2"/>
                          </a:solidFill>
                        </a:rPr>
                        <a:t>CSS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800">
                          <a:solidFill>
                            <a:schemeClr val="dk2"/>
                          </a:solidFill>
                        </a:rPr>
                        <a:t>NODEjs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800">
                          <a:solidFill>
                            <a:schemeClr val="dk2"/>
                          </a:solidFill>
                        </a:rPr>
                        <a:t>NPM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800">
                          <a:solidFill>
                            <a:schemeClr val="dk2"/>
                          </a:solidFill>
                        </a:rPr>
                        <a:t>WebStorage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800">
                          <a:solidFill>
                            <a:schemeClr val="dk2"/>
                          </a:solidFill>
                        </a:rPr>
                        <a:t>VUE.js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800">
                          <a:solidFill>
                            <a:schemeClr val="dk2"/>
                          </a:solidFill>
                        </a:rPr>
                        <a:t>Quasar Framework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"/>
              <a:t>3</a:t>
            </a:r>
            <a:r>
              <a:rPr b="1" lang="fr"/>
              <a:t>. Gamificação &amp; Progressive Web App (PWA)</a:t>
            </a:r>
            <a:endParaRPr b="1"/>
          </a:p>
        </p:txBody>
      </p:sp>
      <p:sp>
        <p:nvSpPr>
          <p:cNvPr id="108" name="Google Shape;108;p21"/>
          <p:cNvSpPr txBox="1"/>
          <p:nvPr/>
        </p:nvSpPr>
        <p:spPr>
          <a:xfrm>
            <a:off x="469950" y="1388575"/>
            <a:ext cx="8204100" cy="3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2"/>
                </a:solidFill>
              </a:rPr>
              <a:t>A</a:t>
            </a:r>
            <a:r>
              <a:rPr b="1" lang="fr" sz="1600">
                <a:solidFill>
                  <a:schemeClr val="dk2"/>
                </a:solidFill>
              </a:rPr>
              <a:t> gamificação se refere ao fato de levar mecânica e sinais específicos para jogos,</a:t>
            </a:r>
            <a:r>
              <a:rPr lang="fr" sz="1600">
                <a:solidFill>
                  <a:schemeClr val="dk2"/>
                </a:solidFill>
              </a:rPr>
              <a:t> e especialmente jogos de vídeo game, para ações ou aplicações que não estão na origem deles. Usamos por exemplo, uma </a:t>
            </a:r>
            <a:r>
              <a:rPr b="1" lang="fr" sz="1600">
                <a:solidFill>
                  <a:schemeClr val="dk2"/>
                </a:solidFill>
              </a:rPr>
              <a:t>chatbot (Mediação da Informação)</a:t>
            </a:r>
            <a:r>
              <a:rPr lang="fr" sz="1600">
                <a:solidFill>
                  <a:schemeClr val="dk2"/>
                </a:solidFill>
              </a:rPr>
              <a:t>, </a:t>
            </a:r>
            <a:r>
              <a:rPr b="1" lang="fr" sz="1600">
                <a:solidFill>
                  <a:schemeClr val="dk2"/>
                </a:solidFill>
              </a:rPr>
              <a:t>barra de progresso e conquistas</a:t>
            </a:r>
            <a:r>
              <a:rPr lang="fr" sz="1600">
                <a:solidFill>
                  <a:schemeClr val="dk2"/>
                </a:solidFill>
              </a:rPr>
              <a:t>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chemeClr val="dk2"/>
                </a:solidFill>
              </a:rPr>
              <a:t>Um aplicativo da</a:t>
            </a:r>
            <a:r>
              <a:rPr b="1" lang="fr" sz="1600">
                <a:solidFill>
                  <a:schemeClr val="dk2"/>
                </a:solidFill>
              </a:rPr>
              <a:t> web progressivo</a:t>
            </a:r>
            <a:r>
              <a:rPr lang="fr" sz="1600">
                <a:solidFill>
                  <a:schemeClr val="dk2"/>
                </a:solidFill>
              </a:rPr>
              <a:t> é um aplicativo que reúne a r</a:t>
            </a:r>
            <a:r>
              <a:rPr b="1" lang="fr" sz="1600">
                <a:solidFill>
                  <a:schemeClr val="dk2"/>
                </a:solidFill>
              </a:rPr>
              <a:t>apidez, a segurança e a acessibilidade do website</a:t>
            </a:r>
            <a:r>
              <a:rPr lang="fr" sz="1600">
                <a:solidFill>
                  <a:schemeClr val="dk2"/>
                </a:solidFill>
              </a:rPr>
              <a:t> com a experiência do usuário nativa do aplicativo.</a:t>
            </a:r>
            <a:endParaRPr sz="1200">
              <a:solidFill>
                <a:schemeClr val="dk1"/>
              </a:solidFill>
              <a:latin typeface="Noto Serif"/>
              <a:ea typeface="Noto Serif"/>
              <a:cs typeface="Noto Serif"/>
              <a:sym typeface="Noto Serif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