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Languages utilisés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JavaScript</c:v>
                </c:pt>
                <c:pt idx="1">
                  <c:v>PHP</c:v>
                </c:pt>
                <c:pt idx="2">
                  <c:v>HTML</c:v>
                </c:pt>
                <c:pt idx="3">
                  <c:v>CSS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81.400000000000006</c:v>
                </c:pt>
                <c:pt idx="1">
                  <c:v>8.5</c:v>
                </c:pt>
                <c:pt idx="2">
                  <c:v>6.4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2-4220-B0C1-E1130D19E3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634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 Up!</a:t>
            </a:r>
            <a:br>
              <a:rPr lang="fr-FR" sz="2400" dirty="0"/>
            </a:br>
            <a:r>
              <a:rPr lang="fr-FR" sz="2400" dirty="0"/>
              <a:t>L’application qui le fait pour vous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5112"/>
          </a:xfrm>
        </p:spPr>
        <p:txBody>
          <a:bodyPr>
            <a:normAutofit/>
          </a:bodyPr>
          <a:lstStyle/>
          <a:p>
            <a:r>
              <a:rPr lang="fr-FR" dirty="0"/>
              <a:t>Projet de fin d’année Licence Pro PROJET WEB, 24/06/2016.</a:t>
            </a:r>
          </a:p>
          <a:p>
            <a:r>
              <a:rPr lang="fr-FR" dirty="0"/>
              <a:t>Réalisé par Élise POIRIER, Jean-Philippe MALIGNE et Killian HOARAU.</a:t>
            </a:r>
          </a:p>
        </p:txBody>
      </p:sp>
    </p:spTree>
    <p:extLst>
      <p:ext uri="{BB962C8B-B14F-4D97-AF65-F5344CB8AC3E}">
        <p14:creationId xmlns:p14="http://schemas.microsoft.com/office/powerpoint/2010/main" val="1455239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besoin et du contexte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Avoir des cours plus interactifs.</a:t>
            </a:r>
          </a:p>
          <a:p>
            <a:r>
              <a:rPr lang="fr-FR" dirty="0"/>
              <a:t>Accès au cours via un QR code ou code numérique.</a:t>
            </a:r>
          </a:p>
          <a:p>
            <a:r>
              <a:rPr lang="fr-FR" dirty="0"/>
              <a:t>Création de QCM à déverrouiller le moment venu pendant le cours.</a:t>
            </a:r>
          </a:p>
          <a:p>
            <a:r>
              <a:rPr lang="fr-FR" dirty="0"/>
              <a:t>Utilisation d’une messagerie instantanée pour communiquer avec l’enseignant, facilitant ainsi la participation des étudiants les plus timides.	</a:t>
            </a:r>
          </a:p>
          <a:p>
            <a:r>
              <a:rPr lang="fr-FR" dirty="0"/>
              <a:t>Statistiques du cours et des QCM proposés, permettant d’avoir un suivi de la compréhension du cours.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634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rôles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Chef de projet: Jean-Philippe MALIGNE.</a:t>
            </a:r>
          </a:p>
          <a:p>
            <a:r>
              <a:rPr lang="fr-FR" dirty="0"/>
              <a:t>Responsable qualité: Elise POIRIER.</a:t>
            </a:r>
          </a:p>
          <a:p>
            <a:r>
              <a:rPr lang="fr-FR" dirty="0"/>
              <a:t>Etude technique de faisabilité: Élise POIRIER, Jean-Philippe MALIGNE et Killian HOARAU.</a:t>
            </a:r>
          </a:p>
          <a:p>
            <a:r>
              <a:rPr lang="fr-FR" dirty="0"/>
              <a:t>Ergonomie, charte graphique et conception graphique: Killian HOARAU.</a:t>
            </a:r>
          </a:p>
        </p:txBody>
      </p:sp>
    </p:spTree>
    <p:extLst>
      <p:ext uri="{BB962C8B-B14F-4D97-AF65-F5344CB8AC3E}">
        <p14:creationId xmlns:p14="http://schemas.microsoft.com/office/powerpoint/2010/main" val="2914309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produit </a:t>
            </a:r>
            <a:br>
              <a:rPr lang="fr-FR" dirty="0"/>
            </a:br>
            <a:r>
              <a:rPr lang="fr-FR" sz="2000" dirty="0"/>
              <a:t>(point de vue étudiant)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Inscription  (avec mail de confirmation).</a:t>
            </a:r>
          </a:p>
          <a:p>
            <a:pPr lvl="0"/>
            <a:r>
              <a:rPr lang="fr-FR" dirty="0"/>
              <a:t>Connexion (avec mail de récupération).</a:t>
            </a:r>
          </a:p>
          <a:p>
            <a:pPr lvl="0"/>
            <a:r>
              <a:rPr lang="fr-FR" dirty="0"/>
              <a:t>Modification de ses informations personnel.</a:t>
            </a:r>
          </a:p>
          <a:p>
            <a:pPr lvl="0"/>
            <a:r>
              <a:rPr lang="fr-FR" dirty="0"/>
              <a:t>Abonnement ou désabonnement aux différents cours.</a:t>
            </a:r>
          </a:p>
          <a:p>
            <a:pPr lvl="0"/>
            <a:r>
              <a:rPr lang="fr-FR" dirty="0"/>
              <a:t>Accès aux cours via le QR code du cours.</a:t>
            </a:r>
          </a:p>
          <a:p>
            <a:pPr lvl="0"/>
            <a:r>
              <a:rPr lang="fr-FR" dirty="0"/>
              <a:t>Envoyer un message à l’enseignant .</a:t>
            </a:r>
          </a:p>
          <a:p>
            <a:pPr lvl="0"/>
            <a:r>
              <a:rPr lang="fr-FR" dirty="0"/>
              <a:t>Répondre à un QCM.</a:t>
            </a:r>
          </a:p>
        </p:txBody>
      </p:sp>
    </p:spTree>
    <p:extLst>
      <p:ext uri="{BB962C8B-B14F-4D97-AF65-F5344CB8AC3E}">
        <p14:creationId xmlns:p14="http://schemas.microsoft.com/office/powerpoint/2010/main" val="2762214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produit </a:t>
            </a:r>
            <a:br>
              <a:rPr lang="fr-FR" dirty="0"/>
            </a:br>
            <a:r>
              <a:rPr lang="fr-FR" sz="2000" dirty="0"/>
              <a:t>(point de vue enseignant)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488677"/>
            <a:ext cx="10554574" cy="4322230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/>
              <a:t>S’inscrire  (avec mail de confirmation).</a:t>
            </a:r>
          </a:p>
          <a:p>
            <a:pPr lvl="0"/>
            <a:r>
              <a:rPr lang="fr-FR" dirty="0"/>
              <a:t>Connexion (avec mail de récupération).</a:t>
            </a:r>
          </a:p>
          <a:p>
            <a:pPr lvl="0"/>
            <a:r>
              <a:rPr lang="fr-FR" dirty="0"/>
              <a:t>Création du QR code.</a:t>
            </a:r>
          </a:p>
          <a:p>
            <a:pPr lvl="0"/>
            <a:r>
              <a:rPr lang="fr-FR" dirty="0"/>
              <a:t>Affichage du QR code.</a:t>
            </a:r>
          </a:p>
          <a:p>
            <a:pPr lvl="0"/>
            <a:r>
              <a:rPr lang="fr-FR" dirty="0"/>
              <a:t>Création d’un cours.</a:t>
            </a:r>
          </a:p>
          <a:p>
            <a:pPr lvl="0"/>
            <a:r>
              <a:rPr lang="fr-FR" dirty="0"/>
              <a:t>Création de QCM pour un cours.</a:t>
            </a:r>
          </a:p>
          <a:p>
            <a:pPr lvl="0"/>
            <a:r>
              <a:rPr lang="fr-FR" dirty="0"/>
              <a:t>Verrouillage / Déverrouillage d’un QCM.</a:t>
            </a:r>
          </a:p>
          <a:p>
            <a:pPr lvl="0"/>
            <a:r>
              <a:rPr lang="fr-FR" dirty="0"/>
              <a:t>Affichage du QCM.</a:t>
            </a:r>
          </a:p>
          <a:p>
            <a:pPr lvl="0"/>
            <a:r>
              <a:rPr lang="fr-FR" dirty="0"/>
              <a:t>Affichage de la réponse au QCM et statistiques de la réponses.</a:t>
            </a:r>
          </a:p>
          <a:p>
            <a:pPr lvl="0"/>
            <a:r>
              <a:rPr lang="fr-FR" dirty="0"/>
              <a:t>Affichage des statistique des temps de réponse.</a:t>
            </a:r>
          </a:p>
          <a:p>
            <a:pPr lvl="0"/>
            <a:r>
              <a:rPr lang="fr-FR" dirty="0"/>
              <a:t>Interrompre un QCM en cours.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231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produit </a:t>
            </a:r>
            <a:br>
              <a:rPr lang="fr-FR" dirty="0"/>
            </a:br>
            <a:r>
              <a:rPr lang="fr-FR" sz="2000" dirty="0"/>
              <a:t>(point de vue administrateur)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code administratif.</a:t>
            </a:r>
          </a:p>
          <a:p>
            <a:r>
              <a:rPr lang="fr-FR" dirty="0"/>
              <a:t>Suppression d’un code administratif.</a:t>
            </a:r>
          </a:p>
          <a:p>
            <a:r>
              <a:rPr lang="fr-FR" dirty="0"/>
              <a:t>Suppression d’un compte utilisateur. </a:t>
            </a:r>
          </a:p>
        </p:txBody>
      </p:sp>
    </p:spTree>
    <p:extLst>
      <p:ext uri="{BB962C8B-B14F-4D97-AF65-F5344CB8AC3E}">
        <p14:creationId xmlns:p14="http://schemas.microsoft.com/office/powerpoint/2010/main" val="793078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principes techniques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84366"/>
              </p:ext>
            </p:extLst>
          </p:nvPr>
        </p:nvGraphicFramePr>
        <p:xfrm>
          <a:off x="0" y="2260208"/>
          <a:ext cx="438444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 txBox="1">
            <a:spLocks/>
          </p:cNvSpPr>
          <p:nvPr/>
        </p:nvSpPr>
        <p:spPr>
          <a:xfrm>
            <a:off x="3871272" y="3242818"/>
            <a:ext cx="8242172" cy="35256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GitHub pour la gestion de version du projet.</a:t>
            </a:r>
          </a:p>
          <a:p>
            <a:r>
              <a:rPr lang="fr-FR" dirty="0" err="1"/>
              <a:t>Bootstrap</a:t>
            </a:r>
            <a:r>
              <a:rPr lang="fr-FR" dirty="0"/>
              <a:t> pour le CSS permettant une meilleure gestion de l’emplacement du contenu web.</a:t>
            </a:r>
          </a:p>
          <a:p>
            <a:r>
              <a:rPr lang="fr-FR" dirty="0"/>
              <a:t>JavaScript pour la gestion des évènements (clic ou survol de la souris) et que jQuery pour communiquer avec les fichiers PHP .</a:t>
            </a:r>
          </a:p>
          <a:p>
            <a:r>
              <a:rPr lang="fr-FR" dirty="0"/>
              <a:t>Affichage du QR code.</a:t>
            </a:r>
          </a:p>
          <a:p>
            <a:r>
              <a:rPr lang="fr-FR" dirty="0"/>
              <a:t>PHP pour communiquer avec la base de données.</a:t>
            </a:r>
          </a:p>
          <a:p>
            <a:r>
              <a:rPr lang="fr-FR" dirty="0"/>
              <a:t>Création de QCM pour un cours.</a:t>
            </a:r>
          </a:p>
          <a:p>
            <a:r>
              <a:rPr lang="fr-FR" dirty="0"/>
              <a:t>HTML pour le contenu du site web.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63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l’inscription et de la connexion tous comptes confondus.</a:t>
            </a:r>
          </a:p>
          <a:p>
            <a:r>
              <a:rPr lang="fr-FR" dirty="0"/>
              <a:t>Mise en place de la page «  administration ».</a:t>
            </a:r>
          </a:p>
          <a:p>
            <a:r>
              <a:rPr lang="fr-FR" dirty="0"/>
              <a:t>Réalisation de la page « compte » pour l’enseignant et l’étudiant..</a:t>
            </a:r>
          </a:p>
          <a:p>
            <a:r>
              <a:rPr lang="fr-FR" dirty="0"/>
              <a:t>Création de la page « cours » .</a:t>
            </a:r>
          </a:p>
          <a:p>
            <a:r>
              <a:rPr lang="fr-FR" dirty="0"/>
              <a:t>Ajout à la page « compte » du générateur de QR code pour le cours.</a:t>
            </a:r>
          </a:p>
          <a:p>
            <a:r>
              <a:rPr lang="fr-FR" dirty="0"/>
              <a:t>Conception de la page « messagerie ».</a:t>
            </a:r>
          </a:p>
          <a:p>
            <a:r>
              <a:rPr lang="fr-FR" dirty="0"/>
              <a:t>Début de la création de la page « scanner ».</a:t>
            </a:r>
          </a:p>
        </p:txBody>
      </p:sp>
    </p:spTree>
    <p:extLst>
      <p:ext uri="{BB962C8B-B14F-4D97-AF65-F5344CB8AC3E}">
        <p14:creationId xmlns:p14="http://schemas.microsoft.com/office/powerpoint/2010/main" val="3089230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C52D2F"/>
      </a:accent1>
      <a:accent2>
        <a:srgbClr val="E07A7C"/>
      </a:accent2>
      <a:accent3>
        <a:srgbClr val="EEB4B5"/>
      </a:accent3>
      <a:accent4>
        <a:srgbClr val="6A181A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253</TotalTime>
  <Words>251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Concis</vt:lpstr>
      <vt:lpstr>Présentation PowerPoint</vt:lpstr>
      <vt:lpstr>Hands Up! L’application qui le fait pour vous !</vt:lpstr>
      <vt:lpstr>Synthèse du besoin et du contexte </vt:lpstr>
      <vt:lpstr>Répartition des rôles</vt:lpstr>
      <vt:lpstr>Les fonctionnalités du produit  (point de vue étudiant)</vt:lpstr>
      <vt:lpstr>Les fonctionnalités du produit  (point de vue enseignant)</vt:lpstr>
      <vt:lpstr>Les fonctionnalités du produit  (point de vue administrateur)</vt:lpstr>
      <vt:lpstr>Les principes techniques</vt:lpstr>
      <vt:lpstr>Déroulement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Up! L’application qui le fait pour vous !</dc:title>
  <dc:creator>killian HOARAU</dc:creator>
  <cp:lastModifiedBy>killian HOARAU</cp:lastModifiedBy>
  <cp:revision>11</cp:revision>
  <dcterms:created xsi:type="dcterms:W3CDTF">2016-06-23T13:49:56Z</dcterms:created>
  <dcterms:modified xsi:type="dcterms:W3CDTF">2016-06-23T18:03:22Z</dcterms:modified>
</cp:coreProperties>
</file>