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83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48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69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0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92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13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49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7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71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25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85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9A1D2-BD0E-4D41-B55A-18E50C3794E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6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PGA Tour Golf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Killian Farrell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44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vs Frequentist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12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Pymc3 Model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29156"/>
            <a:ext cx="800636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0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MCMC Sampler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4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Convergence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97" y="1916832"/>
            <a:ext cx="6462299" cy="428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64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Mean Score Golfer 0 (Normal </a:t>
            </a:r>
            <a:r>
              <a:rPr lang="en-GB" dirty="0" err="1" smtClean="0"/>
              <a:t>Distr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6336704" cy="41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36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Rounded Scores (100 samples)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24744"/>
            <a:ext cx="69590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0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dirty="0" smtClean="0"/>
              <a:t>000 samples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025563" cy="466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5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54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29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PGA Tour Golf</vt:lpstr>
      <vt:lpstr>Bayesian vs Frequentist</vt:lpstr>
      <vt:lpstr>Pymc3 Model</vt:lpstr>
      <vt:lpstr>MCMC Sampler</vt:lpstr>
      <vt:lpstr>Convergence</vt:lpstr>
      <vt:lpstr>Mean Score Golfer 0 (Normal Distr)</vt:lpstr>
      <vt:lpstr>Rounded Scores (100 samples)</vt:lpstr>
      <vt:lpstr>1000 samples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CeX Galway</dc:creator>
  <cp:lastModifiedBy>CeX Galway</cp:lastModifiedBy>
  <cp:revision>10</cp:revision>
  <dcterms:created xsi:type="dcterms:W3CDTF">2021-07-28T06:02:17Z</dcterms:created>
  <dcterms:modified xsi:type="dcterms:W3CDTF">2021-07-28T08:40:06Z</dcterms:modified>
</cp:coreProperties>
</file>