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67" r:id="rId6"/>
    <p:sldId id="265" r:id="rId7"/>
    <p:sldId id="266" r:id="rId8"/>
    <p:sldId id="258" r:id="rId9"/>
    <p:sldId id="260" r:id="rId10"/>
    <p:sldId id="259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A1D2-BD0E-4D41-B55A-18E50C3794EF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108-58A3-4666-B02E-7957C4A44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83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A1D2-BD0E-4D41-B55A-18E50C3794EF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108-58A3-4666-B02E-7957C4A44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48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A1D2-BD0E-4D41-B55A-18E50C3794EF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108-58A3-4666-B02E-7957C4A44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69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A1D2-BD0E-4D41-B55A-18E50C3794EF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108-58A3-4666-B02E-7957C4A44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70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A1D2-BD0E-4D41-B55A-18E50C3794EF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108-58A3-4666-B02E-7957C4A44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92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A1D2-BD0E-4D41-B55A-18E50C3794EF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108-58A3-4666-B02E-7957C4A44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13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A1D2-BD0E-4D41-B55A-18E50C3794EF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108-58A3-4666-B02E-7957C4A44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49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A1D2-BD0E-4D41-B55A-18E50C3794EF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108-58A3-4666-B02E-7957C4A44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577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A1D2-BD0E-4D41-B55A-18E50C3794EF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108-58A3-4666-B02E-7957C4A44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71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A1D2-BD0E-4D41-B55A-18E50C3794EF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108-58A3-4666-B02E-7957C4A44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25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A1D2-BD0E-4D41-B55A-18E50C3794EF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108-58A3-4666-B02E-7957C4A44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85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9A1D2-BD0E-4D41-B55A-18E50C3794EF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68108-58A3-4666-B02E-7957C4A44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6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wiecki.io/blog/2014/03/17/bayesian-glms-3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PGA Tour Golf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Killian Farrell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344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Convergence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97" y="1916832"/>
            <a:ext cx="6462299" cy="4288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64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Mean Score Golfer 0 (Normal </a:t>
            </a:r>
            <a:r>
              <a:rPr lang="en-GB" dirty="0" err="1" smtClean="0"/>
              <a:t>Distr</a:t>
            </a:r>
            <a:r>
              <a:rPr lang="en-GB" dirty="0" smtClean="0"/>
              <a:t>)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6336704" cy="419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036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Rounded Scores (100 samples)</a:t>
            </a:r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24744"/>
            <a:ext cx="695905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05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</a:t>
            </a:r>
            <a:r>
              <a:rPr lang="en-GB" dirty="0" smtClean="0"/>
              <a:t>000 samples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7025563" cy="4662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52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Shrinkage -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354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Bayesian vs Frequentist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12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Exploratory Data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Put Graph of all Round Scores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43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EDA: Jon Rahm vs Other Player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14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800" dirty="0" smtClean="0"/>
              <a:t>Pooling of Measurements – 1 alpha and 1 beta for all golfers</a:t>
            </a:r>
          </a:p>
          <a:p>
            <a:pPr marL="0" indent="0">
              <a:buNone/>
            </a:pPr>
            <a:r>
              <a:rPr lang="en-GB" dirty="0" smtClean="0"/>
              <a:t>Golfer Score (</a:t>
            </a:r>
            <a:r>
              <a:rPr lang="en-GB" dirty="0" err="1" smtClean="0"/>
              <a:t>i,r</a:t>
            </a:r>
            <a:r>
              <a:rPr lang="en-GB" dirty="0" smtClean="0"/>
              <a:t>) = alpha + Beta(golfer)</a:t>
            </a:r>
          </a:p>
          <a:p>
            <a:r>
              <a:rPr lang="en-GB" sz="2800" dirty="0" smtClean="0"/>
              <a:t>Separate regressions</a:t>
            </a:r>
            <a:endParaRPr lang="en-GB" sz="2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800" dirty="0" smtClean="0"/>
              <a:t>Golfer Score(</a:t>
            </a:r>
            <a:r>
              <a:rPr lang="en-GB" sz="2800" dirty="0" err="1" smtClean="0"/>
              <a:t>I,r</a:t>
            </a:r>
            <a:r>
              <a:rPr lang="en-GB" sz="2800" dirty="0" smtClean="0"/>
              <a:t>) </a:t>
            </a:r>
            <a:r>
              <a:rPr lang="en-GB" sz="2800" dirty="0"/>
              <a:t>= </a:t>
            </a:r>
            <a:r>
              <a:rPr lang="en-GB" sz="2800" dirty="0" smtClean="0"/>
              <a:t>alpha(</a:t>
            </a:r>
            <a:r>
              <a:rPr lang="en-GB" sz="2800" dirty="0" err="1" smtClean="0"/>
              <a:t>i</a:t>
            </a:r>
            <a:r>
              <a:rPr lang="en-GB" sz="2800" dirty="0" smtClean="0"/>
              <a:t>)+ Beta(</a:t>
            </a:r>
            <a:r>
              <a:rPr lang="en-GB" sz="2800" dirty="0" err="1" smtClean="0"/>
              <a:t>i</a:t>
            </a:r>
            <a:r>
              <a:rPr lang="en-GB" sz="2800" dirty="0" smtClean="0"/>
              <a:t>)(golfer)</a:t>
            </a:r>
          </a:p>
          <a:p>
            <a:r>
              <a:rPr lang="en-GB" sz="2800" dirty="0" smtClean="0"/>
              <a:t>Hierarchical regressions</a:t>
            </a:r>
          </a:p>
          <a:p>
            <a:pPr marL="0" indent="0">
              <a:buNone/>
            </a:pPr>
            <a:r>
              <a:rPr lang="en-GB" sz="2800" dirty="0" smtClean="0"/>
              <a:t>Alpha ~ N(mu(alpha),</a:t>
            </a:r>
            <a:r>
              <a:rPr lang="en-GB" sz="2800" dirty="0" err="1" smtClean="0"/>
              <a:t>sd</a:t>
            </a:r>
            <a:r>
              <a:rPr lang="en-GB" sz="2800" dirty="0" smtClean="0"/>
              <a:t>(alpha)</a:t>
            </a:r>
          </a:p>
          <a:p>
            <a:pPr marL="0" indent="0">
              <a:buNone/>
            </a:pPr>
            <a:r>
              <a:rPr lang="en-GB" sz="2800" dirty="0" smtClean="0"/>
              <a:t>Beta ~ N(mu(beta), </a:t>
            </a:r>
            <a:r>
              <a:rPr lang="en-GB" sz="2800" dirty="0" err="1" smtClean="0"/>
              <a:t>sd</a:t>
            </a:r>
            <a:r>
              <a:rPr lang="en-GB" sz="2800" dirty="0" smtClean="0"/>
              <a:t>(beta))</a:t>
            </a:r>
          </a:p>
          <a:p>
            <a:pPr marL="0" indent="0">
              <a:buNone/>
            </a:pPr>
            <a:r>
              <a:rPr lang="en-GB" sz="2800" dirty="0" err="1" smtClean="0"/>
              <a:t>Cofficients</a:t>
            </a:r>
            <a:r>
              <a:rPr lang="en-GB" sz="2800" dirty="0" smtClean="0"/>
              <a:t> different for each golfer, but all come from common group distribution</a:t>
            </a:r>
          </a:p>
          <a:p>
            <a:pPr marL="0" indent="0">
              <a:buNone/>
            </a:pPr>
            <a:r>
              <a:rPr lang="en-GB" sz="2800" dirty="0" smtClean="0"/>
              <a:t>Alpha is centred around</a:t>
            </a: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414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Ordinary Least Squares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61623"/>
            <a:ext cx="7752787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7" y="6021288"/>
            <a:ext cx="7752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1 parameter for each golfer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 values all way above 5% due to large number of golfers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80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Hierarchical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Although mean score to par is different for each player – all come from common distribution</a:t>
            </a:r>
          </a:p>
          <a:p>
            <a:r>
              <a:rPr lang="en-GB" dirty="0" smtClean="0"/>
              <a:t>Standard deviation will also be different for each player but again all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https://twiecki.io/blog/2014/03/17/bayesian-glms-3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r>
              <a:rPr lang="en-GB" dirty="0" smtClean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79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Pymc3 Model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29156"/>
            <a:ext cx="8006365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706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MCMC Sampler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04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172</Words>
  <Application>Microsoft Office PowerPoint</Application>
  <PresentationFormat>On-screen Show (4:3)</PresentationFormat>
  <Paragraphs>36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PGA Tour Golf</vt:lpstr>
      <vt:lpstr>Bayesian vs Frequentist</vt:lpstr>
      <vt:lpstr>Exploratory Data Analysis</vt:lpstr>
      <vt:lpstr>EDA: Jon Rahm vs Other Player</vt:lpstr>
      <vt:lpstr>Model options</vt:lpstr>
      <vt:lpstr>Ordinary Least Squares</vt:lpstr>
      <vt:lpstr>Hierarchical Regression</vt:lpstr>
      <vt:lpstr>Pymc3 Model</vt:lpstr>
      <vt:lpstr>MCMC Sampler</vt:lpstr>
      <vt:lpstr>Convergence</vt:lpstr>
      <vt:lpstr>Mean Score Golfer 0 (Normal Distr)</vt:lpstr>
      <vt:lpstr>Rounded Scores (100 samples)</vt:lpstr>
      <vt:lpstr>1000 samples</vt:lpstr>
      <vt:lpstr>Issues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CeX Galway</dc:creator>
  <cp:lastModifiedBy>CeX Galway</cp:lastModifiedBy>
  <cp:revision>15</cp:revision>
  <dcterms:created xsi:type="dcterms:W3CDTF">2021-07-28T06:02:17Z</dcterms:created>
  <dcterms:modified xsi:type="dcterms:W3CDTF">2021-07-28T17:26:06Z</dcterms:modified>
</cp:coreProperties>
</file>