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p:restoredTop sz="94654"/>
  </p:normalViewPr>
  <p:slideViewPr>
    <p:cSldViewPr snapToGrid="0" snapToObjects="1">
      <p:cViewPr>
        <p:scale>
          <a:sx n="107" d="100"/>
          <a:sy n="107" d="100"/>
        </p:scale>
        <p:origin x="18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Haplotype Phasing</a:t>
            </a:r>
            <a:endParaRPr lang="en-US" dirty="0"/>
          </a:p>
        </p:txBody>
      </p:sp>
      <p:sp>
        <p:nvSpPr>
          <p:cNvPr id="3" name="Subtitle 2"/>
          <p:cNvSpPr>
            <a:spLocks noGrp="1"/>
          </p:cNvSpPr>
          <p:nvPr>
            <p:ph type="subTitle" idx="1"/>
          </p:nvPr>
        </p:nvSpPr>
        <p:spPr>
          <a:xfrm>
            <a:off x="2209799" y="3447393"/>
            <a:ext cx="9144000" cy="1001007"/>
          </a:xfrm>
        </p:spPr>
        <p:txBody>
          <a:bodyPr>
            <a:normAutofit fontScale="62500" lnSpcReduction="20000"/>
          </a:bodyPr>
          <a:lstStyle/>
          <a:p>
            <a:r>
              <a:rPr lang="en-US" dirty="0" smtClean="0"/>
              <a:t>Patrick Killian Jackson</a:t>
            </a:r>
          </a:p>
          <a:p>
            <a:r>
              <a:rPr lang="en-US" dirty="0" smtClean="0"/>
              <a:t>CS CM124 Final Project</a:t>
            </a:r>
          </a:p>
          <a:p>
            <a:r>
              <a:rPr lang="en-US" dirty="0" smtClean="0"/>
              <a:t>June 10,2016</a:t>
            </a:r>
            <a:endParaRPr lang="en-US" dirty="0"/>
          </a:p>
        </p:txBody>
      </p:sp>
    </p:spTree>
    <p:extLst>
      <p:ext uri="{BB962C8B-B14F-4D97-AF65-F5344CB8AC3E}">
        <p14:creationId xmlns:p14="http://schemas.microsoft.com/office/powerpoint/2010/main" val="623261998"/>
      </p:ext>
    </p:extLst>
  </p:cSld>
  <p:clrMapOvr>
    <a:masterClrMapping/>
  </p:clrMapOvr>
  <mc:AlternateContent xmlns:mc="http://schemas.openxmlformats.org/markup-compatibility/2006">
    <mc:Choice xmlns:p14="http://schemas.microsoft.com/office/powerpoint/2010/main" Requires="p14">
      <p:transition spd="slow" p14:dur="2000" advTm="6816"/>
    </mc:Choice>
    <mc:Fallback>
      <p:transition spd="slow" advTm="681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Improvements</a:t>
            </a:r>
            <a:endParaRPr lang="en-US" dirty="0"/>
          </a:p>
        </p:txBody>
      </p:sp>
      <p:sp>
        <p:nvSpPr>
          <p:cNvPr id="3" name="Content Placeholder 2"/>
          <p:cNvSpPr>
            <a:spLocks noGrp="1"/>
          </p:cNvSpPr>
          <p:nvPr>
            <p:ph idx="1"/>
          </p:nvPr>
        </p:nvSpPr>
        <p:spPr/>
        <p:txBody>
          <a:bodyPr>
            <a:normAutofit lnSpcReduction="10000"/>
          </a:bodyPr>
          <a:lstStyle/>
          <a:p>
            <a:r>
              <a:rPr lang="en-US" dirty="0" smtClean="0"/>
              <a:t>Unlike Clark’s method, my algorithm only passes through the ambiguous genotypes once as opposed to iteratively.</a:t>
            </a:r>
          </a:p>
          <a:p>
            <a:pPr lvl="1"/>
            <a:r>
              <a:rPr lang="en-US" dirty="0" smtClean="0"/>
              <a:t>This is sufficient for genotypes with limited numbers of SNPs but multiple passes may be necessary for larger data sets. An iterative feature would improve my algorithm</a:t>
            </a:r>
          </a:p>
          <a:p>
            <a:r>
              <a:rPr lang="en-US" dirty="0" smtClean="0"/>
              <a:t>Overhead of generating all possible haplotypes</a:t>
            </a:r>
          </a:p>
          <a:p>
            <a:pPr lvl="1"/>
            <a:r>
              <a:rPr lang="en-US" dirty="0" smtClean="0"/>
              <a:t>Sometimes generates as many as 200,000 possible haplotypes for each genotype</a:t>
            </a:r>
          </a:p>
          <a:p>
            <a:pPr lvl="1"/>
            <a:r>
              <a:rPr lang="en-US" dirty="0" smtClean="0"/>
              <a:t>Another strategy may be more efficient</a:t>
            </a:r>
          </a:p>
          <a:p>
            <a:r>
              <a:rPr lang="en-US" dirty="0" smtClean="0"/>
              <a:t>Incorporate independence from unambiguous genotypes</a:t>
            </a:r>
          </a:p>
          <a:p>
            <a:pPr lvl="1"/>
            <a:r>
              <a:rPr lang="en-US" dirty="0" smtClean="0"/>
              <a:t>My algorithm fails if there are not unambiguous genotypes in the original data set</a:t>
            </a:r>
          </a:p>
          <a:p>
            <a:pPr lvl="1"/>
            <a:endParaRPr lang="en-US" dirty="0" smtClean="0"/>
          </a:p>
          <a:p>
            <a:endParaRPr lang="en-US" dirty="0"/>
          </a:p>
        </p:txBody>
      </p:sp>
    </p:spTree>
    <p:extLst>
      <p:ext uri="{BB962C8B-B14F-4D97-AF65-F5344CB8AC3E}">
        <p14:creationId xmlns:p14="http://schemas.microsoft.com/office/powerpoint/2010/main" val="155643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Haplotype Phasing</a:t>
            </a:r>
            <a:endParaRPr lang="en-US" dirty="0"/>
          </a:p>
        </p:txBody>
      </p:sp>
      <p:sp>
        <p:nvSpPr>
          <p:cNvPr id="3" name="Content Placeholder 2"/>
          <p:cNvSpPr>
            <a:spLocks noGrp="1"/>
          </p:cNvSpPr>
          <p:nvPr>
            <p:ph idx="1"/>
          </p:nvPr>
        </p:nvSpPr>
        <p:spPr/>
        <p:txBody>
          <a:bodyPr>
            <a:normAutofit/>
          </a:bodyPr>
          <a:lstStyle/>
          <a:p>
            <a:r>
              <a:rPr lang="en-US" dirty="0" smtClean="0"/>
              <a:t>Haplotype – the sequence of nucleotides along a single chromosome</a:t>
            </a:r>
          </a:p>
          <a:p>
            <a:r>
              <a:rPr lang="en-US" dirty="0" smtClean="0"/>
              <a:t>Often difficult to discern two chromosomes in a pair leading to a combined haplotype, or genotype</a:t>
            </a:r>
          </a:p>
          <a:p>
            <a:r>
              <a:rPr lang="en-US" dirty="0" smtClean="0"/>
              <a:t>Haplotype phasing is a method used to discover haplotypes when given the genotypes</a:t>
            </a:r>
          </a:p>
        </p:txBody>
      </p:sp>
    </p:spTree>
    <p:extLst>
      <p:ext uri="{BB962C8B-B14F-4D97-AF65-F5344CB8AC3E}">
        <p14:creationId xmlns:p14="http://schemas.microsoft.com/office/powerpoint/2010/main" val="68017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Haplotype phasing provides </a:t>
            </a:r>
            <a:r>
              <a:rPr lang="en-US" dirty="0"/>
              <a:t>a complete view of individual’s genome</a:t>
            </a:r>
          </a:p>
          <a:p>
            <a:r>
              <a:rPr lang="en-US" dirty="0"/>
              <a:t>Haplotypes provide more information that genotypes</a:t>
            </a:r>
          </a:p>
          <a:p>
            <a:r>
              <a:rPr lang="en-US" dirty="0"/>
              <a:t>Has many </a:t>
            </a:r>
            <a:r>
              <a:rPr lang="en-US" dirty="0" smtClean="0"/>
              <a:t>applications</a:t>
            </a:r>
          </a:p>
          <a:p>
            <a:pPr lvl="1"/>
            <a:r>
              <a:rPr lang="en-US" dirty="0"/>
              <a:t>A</a:t>
            </a:r>
            <a:r>
              <a:rPr lang="en-US" dirty="0" smtClean="0"/>
              <a:t>ssociation studies</a:t>
            </a:r>
          </a:p>
          <a:p>
            <a:pPr lvl="1"/>
            <a:r>
              <a:rPr lang="en-US" dirty="0"/>
              <a:t>D</a:t>
            </a:r>
            <a:r>
              <a:rPr lang="en-US" dirty="0" smtClean="0"/>
              <a:t>etecting </a:t>
            </a:r>
            <a:r>
              <a:rPr lang="en-US" dirty="0"/>
              <a:t>positive </a:t>
            </a:r>
            <a:r>
              <a:rPr lang="en-US" dirty="0" smtClean="0"/>
              <a:t>selection</a:t>
            </a:r>
          </a:p>
          <a:p>
            <a:pPr lvl="1"/>
            <a:r>
              <a:rPr lang="en-US" dirty="0" smtClean="0"/>
              <a:t>estimating </a:t>
            </a:r>
            <a:r>
              <a:rPr lang="en-US" dirty="0"/>
              <a:t>recombination </a:t>
            </a:r>
            <a:r>
              <a:rPr lang="en-US" dirty="0" smtClean="0"/>
              <a:t>rate</a:t>
            </a:r>
          </a:p>
          <a:p>
            <a:pPr lvl="1"/>
            <a:r>
              <a:rPr lang="en-US" dirty="0" smtClean="0"/>
              <a:t>understanding </a:t>
            </a:r>
            <a:r>
              <a:rPr lang="en-US" dirty="0"/>
              <a:t>gene </a:t>
            </a:r>
            <a:r>
              <a:rPr lang="en-US" dirty="0" smtClean="0"/>
              <a:t>function </a:t>
            </a:r>
          </a:p>
          <a:p>
            <a:pPr lvl="1"/>
            <a:r>
              <a:rPr lang="en-US" dirty="0" smtClean="0"/>
              <a:t>Analysis of regions of the genome that are functionally related</a:t>
            </a:r>
          </a:p>
          <a:p>
            <a:r>
              <a:rPr lang="en-US" dirty="0" smtClean="0"/>
              <a:t>My algorithm for achieving Haplotype phasing uses an adaptation of Clark’s method to determine a list of haplotypes corresponding to a given set of genotypes</a:t>
            </a:r>
            <a:endParaRPr lang="en-US" dirty="0"/>
          </a:p>
          <a:p>
            <a:endParaRPr lang="en-US" dirty="0"/>
          </a:p>
        </p:txBody>
      </p:sp>
    </p:spTree>
    <p:extLst>
      <p:ext uri="{BB962C8B-B14F-4D97-AF65-F5344CB8AC3E}">
        <p14:creationId xmlns:p14="http://schemas.microsoft.com/office/powerpoint/2010/main" val="896156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Problem </a:t>
            </a:r>
            <a:endParaRPr lang="en-US" dirty="0"/>
          </a:p>
        </p:txBody>
      </p:sp>
      <p:sp>
        <p:nvSpPr>
          <p:cNvPr id="3" name="Content Placeholder 2"/>
          <p:cNvSpPr>
            <a:spLocks noGrp="1"/>
          </p:cNvSpPr>
          <p:nvPr>
            <p:ph idx="1"/>
          </p:nvPr>
        </p:nvSpPr>
        <p:spPr/>
        <p:txBody>
          <a:bodyPr/>
          <a:lstStyle/>
          <a:p>
            <a:r>
              <a:rPr lang="en-US" dirty="0" smtClean="0"/>
              <a:t>Input: a text file containing genotypes translated into {0,1,2}</a:t>
            </a:r>
          </a:p>
          <a:p>
            <a:pPr lvl="1"/>
            <a:r>
              <a:rPr lang="en-US" dirty="0" smtClean="0"/>
              <a:t>0 – Homozygous Reference</a:t>
            </a:r>
          </a:p>
          <a:p>
            <a:pPr lvl="1"/>
            <a:r>
              <a:rPr lang="en-US" dirty="0" smtClean="0"/>
              <a:t>1 – Heterozygous</a:t>
            </a:r>
          </a:p>
          <a:p>
            <a:pPr lvl="1"/>
            <a:r>
              <a:rPr lang="en-US" dirty="0" smtClean="0"/>
              <a:t>2 – Homozygous Alternate</a:t>
            </a:r>
            <a:endParaRPr lang="en-US" dirty="0"/>
          </a:p>
          <a:p>
            <a:r>
              <a:rPr lang="en-US" dirty="0" smtClean="0"/>
              <a:t>Output: a text file containing haplotypes derived from the input list of individual genotypes. My goal is for this list to contain two haplotypes that correspond to each inputted genotype. Overlap is allowed since multiple genotypes may map to the same haplotypes</a:t>
            </a:r>
          </a:p>
          <a:p>
            <a:r>
              <a:rPr lang="en-US" dirty="0" smtClean="0"/>
              <a:t>Benchmarks are computational time and the accuracy of the computed haplotypes</a:t>
            </a:r>
          </a:p>
          <a:p>
            <a:endParaRPr lang="en-US" dirty="0" smtClean="0"/>
          </a:p>
        </p:txBody>
      </p:sp>
    </p:spTree>
    <p:extLst>
      <p:ext uri="{BB962C8B-B14F-4D97-AF65-F5344CB8AC3E}">
        <p14:creationId xmlns:p14="http://schemas.microsoft.com/office/powerpoint/2010/main" val="49454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Baseline Method: Clark’s Method</a:t>
            </a:r>
            <a:endParaRPr lang="en-US" sz="4000" dirty="0"/>
          </a:p>
        </p:txBody>
      </p:sp>
      <p:sp>
        <p:nvSpPr>
          <p:cNvPr id="3" name="Content Placeholder 2"/>
          <p:cNvSpPr>
            <a:spLocks noGrp="1"/>
          </p:cNvSpPr>
          <p:nvPr>
            <p:ph idx="1"/>
          </p:nvPr>
        </p:nvSpPr>
        <p:spPr/>
        <p:txBody>
          <a:bodyPr/>
          <a:lstStyle/>
          <a:p>
            <a:r>
              <a:rPr lang="en-US" dirty="0" smtClean="0"/>
              <a:t>Scan through genotypes compiling a haplotype list determined from unambiguous genotypes (one’s that consist of only 0’s and 2’s)</a:t>
            </a:r>
          </a:p>
          <a:p>
            <a:r>
              <a:rPr lang="en-US" dirty="0" smtClean="0"/>
              <a:t>Scan through remaining ambiguous genotypes:</a:t>
            </a:r>
          </a:p>
          <a:p>
            <a:pPr lvl="1"/>
            <a:r>
              <a:rPr lang="en-US" dirty="0" smtClean="0"/>
              <a:t>If two haplotypes in the building haplotype list can resolve an undetermined genotype, do nothing and move onto next genotype</a:t>
            </a:r>
          </a:p>
          <a:p>
            <a:pPr lvl="1"/>
            <a:r>
              <a:rPr lang="en-US" dirty="0" smtClean="0"/>
              <a:t>If one known haplotype and combined with a new haplotype not in the haplotype list can resolve the genotype, add the new haplotype to the list</a:t>
            </a:r>
          </a:p>
        </p:txBody>
      </p:sp>
    </p:spTree>
    <p:extLst>
      <p:ext uri="{BB962C8B-B14F-4D97-AF65-F5344CB8AC3E}">
        <p14:creationId xmlns:p14="http://schemas.microsoft.com/office/powerpoint/2010/main" val="182324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smtClean="0"/>
              <a:t>Baseline Method: Clark’s Method (cont’d)</a:t>
            </a:r>
            <a:endParaRPr lang="en-US" sz="4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460" y="1545014"/>
            <a:ext cx="5819080" cy="4855786"/>
          </a:xfrm>
          <a:prstGeom prst="rect">
            <a:avLst/>
          </a:prstGeom>
        </p:spPr>
      </p:pic>
    </p:spTree>
    <p:extLst>
      <p:ext uri="{BB962C8B-B14F-4D97-AF65-F5344CB8AC3E}">
        <p14:creationId xmlns:p14="http://schemas.microsoft.com/office/powerpoint/2010/main" val="140280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Adaptation of Clarke’s Method</a:t>
            </a:r>
            <a:endParaRPr lang="en-US" dirty="0"/>
          </a:p>
        </p:txBody>
      </p:sp>
      <p:sp>
        <p:nvSpPr>
          <p:cNvPr id="3" name="Content Placeholder 2"/>
          <p:cNvSpPr>
            <a:spLocks noGrp="1"/>
          </p:cNvSpPr>
          <p:nvPr>
            <p:ph idx="1"/>
          </p:nvPr>
        </p:nvSpPr>
        <p:spPr/>
        <p:txBody>
          <a:bodyPr>
            <a:normAutofit fontScale="92500"/>
          </a:bodyPr>
          <a:lstStyle/>
          <a:p>
            <a:r>
              <a:rPr lang="en-US" dirty="0" smtClean="0"/>
              <a:t>Read input file and store genotypes in global variable </a:t>
            </a:r>
            <a:r>
              <a:rPr lang="en-US" i="1" dirty="0" smtClean="0"/>
              <a:t>genotypes</a:t>
            </a:r>
            <a:endParaRPr lang="en-US" dirty="0" smtClean="0"/>
          </a:p>
          <a:p>
            <a:r>
              <a:rPr lang="en-US" dirty="0" smtClean="0"/>
              <a:t>Scan through </a:t>
            </a:r>
            <a:r>
              <a:rPr lang="en-US" i="1" dirty="0" smtClean="0"/>
              <a:t>genotypes</a:t>
            </a:r>
            <a:r>
              <a:rPr lang="en-US" dirty="0" smtClean="0"/>
              <a:t> compiling a list in a global variable, </a:t>
            </a:r>
            <a:r>
              <a:rPr lang="en-US" i="1" dirty="0" smtClean="0"/>
              <a:t>haplotypes,</a:t>
            </a:r>
            <a:r>
              <a:rPr lang="en-US" dirty="0" smtClean="0"/>
              <a:t> of haplotypes derived from unambiguous genotypes. Additionally, store remaining ambiguous genotypes in global variable </a:t>
            </a:r>
            <a:r>
              <a:rPr lang="en-US" i="1" dirty="0" smtClean="0"/>
              <a:t>undetermined</a:t>
            </a:r>
          </a:p>
          <a:p>
            <a:r>
              <a:rPr lang="en-US" dirty="0" smtClean="0"/>
              <a:t>Scan through </a:t>
            </a:r>
            <a:r>
              <a:rPr lang="en-US" i="1" dirty="0" smtClean="0"/>
              <a:t>undetermined</a:t>
            </a:r>
          </a:p>
          <a:p>
            <a:pPr lvl="1"/>
            <a:r>
              <a:rPr lang="en-US" dirty="0" smtClean="0"/>
              <a:t>For each genotype, generate a list, stored in </a:t>
            </a:r>
            <a:r>
              <a:rPr lang="en-US" i="1" dirty="0" smtClean="0"/>
              <a:t>buffer</a:t>
            </a:r>
            <a:r>
              <a:rPr lang="en-US" dirty="0" smtClean="0"/>
              <a:t>, of all the possible haplotypes for that genotype</a:t>
            </a:r>
          </a:p>
          <a:p>
            <a:pPr lvl="1"/>
            <a:r>
              <a:rPr lang="en-US" dirty="0" smtClean="0"/>
              <a:t>Compare each item in </a:t>
            </a:r>
            <a:r>
              <a:rPr lang="en-US" i="1" dirty="0" smtClean="0"/>
              <a:t>buffer</a:t>
            </a:r>
            <a:r>
              <a:rPr lang="en-US" dirty="0" smtClean="0"/>
              <a:t> to </a:t>
            </a:r>
            <a:r>
              <a:rPr lang="en-US" i="1" dirty="0" smtClean="0"/>
              <a:t>haplotypes</a:t>
            </a:r>
            <a:endParaRPr lang="en-US" dirty="0" smtClean="0"/>
          </a:p>
          <a:p>
            <a:pPr lvl="1"/>
            <a:r>
              <a:rPr lang="en-US" dirty="0" smtClean="0"/>
              <a:t>If there is a match, add the corresponding haplotype (“flipped version”) to </a:t>
            </a:r>
            <a:r>
              <a:rPr lang="en-US" i="1" dirty="0" smtClean="0"/>
              <a:t>haplotypes</a:t>
            </a:r>
            <a:endParaRPr lang="en-US" dirty="0" smtClean="0"/>
          </a:p>
          <a:p>
            <a:r>
              <a:rPr lang="en-US" dirty="0" smtClean="0"/>
              <a:t>Output members of </a:t>
            </a:r>
            <a:r>
              <a:rPr lang="en-US" i="1" dirty="0" smtClean="0"/>
              <a:t>haplotypes</a:t>
            </a:r>
            <a:r>
              <a:rPr lang="en-US" dirty="0" smtClean="0"/>
              <a:t> to output text file</a:t>
            </a:r>
            <a:endParaRPr lang="en-US" dirty="0"/>
          </a:p>
        </p:txBody>
      </p:sp>
    </p:spTree>
    <p:extLst>
      <p:ext uri="{BB962C8B-B14F-4D97-AF65-F5344CB8AC3E}">
        <p14:creationId xmlns:p14="http://schemas.microsoft.com/office/powerpoint/2010/main" val="122734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706443" cy="4351338"/>
          </a:xfrm>
        </p:spPr>
      </p:pic>
      <p:sp>
        <p:nvSpPr>
          <p:cNvPr id="11" name="TextBox 10"/>
          <p:cNvSpPr txBox="1"/>
          <p:nvPr/>
        </p:nvSpPr>
        <p:spPr>
          <a:xfrm>
            <a:off x="8030661" y="1690688"/>
            <a:ext cx="3323139" cy="2585323"/>
          </a:xfrm>
          <a:prstGeom prst="rect">
            <a:avLst/>
          </a:prstGeom>
          <a:noFill/>
        </p:spPr>
        <p:txBody>
          <a:bodyPr wrap="square" rtlCol="0">
            <a:spAutoFit/>
          </a:bodyPr>
          <a:lstStyle/>
          <a:p>
            <a:pPr marL="285750" indent="-285750">
              <a:buFont typeface="Arial" charset="0"/>
              <a:buChar char="•"/>
            </a:pPr>
            <a:r>
              <a:rPr lang="en-US" dirty="0" smtClean="0"/>
              <a:t>Ran the easy test case and additional cases varying the number of SNPs but keeping the number of genotypes constant at 60</a:t>
            </a:r>
          </a:p>
          <a:p>
            <a:pPr marL="285750" indent="-285750">
              <a:buFont typeface="Arial" charset="0"/>
              <a:buChar char="•"/>
            </a:pPr>
            <a:r>
              <a:rPr lang="en-US" dirty="0" smtClean="0"/>
              <a:t>Exponential increase in runtime as the number of SNPs increases</a:t>
            </a:r>
          </a:p>
          <a:p>
            <a:pPr marL="285750" indent="-285750">
              <a:buFont typeface="Arial" charset="0"/>
              <a:buChar char="•"/>
            </a:pPr>
            <a:endParaRPr lang="en-US" dirty="0"/>
          </a:p>
        </p:txBody>
      </p:sp>
    </p:spTree>
    <p:extLst>
      <p:ext uri="{BB962C8B-B14F-4D97-AF65-F5344CB8AC3E}">
        <p14:creationId xmlns:p14="http://schemas.microsoft.com/office/powerpoint/2010/main" val="590693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Analysis Cont’d</a:t>
            </a:r>
            <a:endParaRPr lang="en-US" dirty="0"/>
          </a:p>
        </p:txBody>
      </p:sp>
      <p:sp>
        <p:nvSpPr>
          <p:cNvPr id="3" name="Content Placeholder 2"/>
          <p:cNvSpPr>
            <a:spLocks noGrp="1"/>
          </p:cNvSpPr>
          <p:nvPr>
            <p:ph idx="1"/>
          </p:nvPr>
        </p:nvSpPr>
        <p:spPr/>
        <p:txBody>
          <a:bodyPr/>
          <a:lstStyle/>
          <a:p>
            <a:r>
              <a:rPr lang="en-US" dirty="0" err="1"/>
              <a:t>v</a:t>
            </a:r>
            <a:r>
              <a:rPr lang="en-US" dirty="0" err="1" smtClean="0"/>
              <a:t>ery_easy_training_genotypes.txt</a:t>
            </a:r>
            <a:r>
              <a:rPr lang="en-US" dirty="0" smtClean="0"/>
              <a:t> results:</a:t>
            </a:r>
          </a:p>
          <a:p>
            <a:pPr lvl="1"/>
            <a:r>
              <a:rPr lang="en-US" dirty="0" smtClean="0"/>
              <a:t>Generated an output file containing haplotypes matching those in </a:t>
            </a:r>
            <a:r>
              <a:rPr lang="en-US" dirty="0" err="1" smtClean="0"/>
              <a:t>very_easy_training_haplotypes.txt</a:t>
            </a:r>
            <a:endParaRPr lang="en-US" dirty="0" smtClean="0"/>
          </a:p>
          <a:p>
            <a:r>
              <a:rPr lang="en-US" dirty="0" err="1" smtClean="0"/>
              <a:t>easy_training_genotypes.txt</a:t>
            </a:r>
            <a:r>
              <a:rPr lang="en-US" dirty="0" smtClean="0"/>
              <a:t> results:</a:t>
            </a:r>
          </a:p>
          <a:p>
            <a:pPr lvl="1"/>
            <a:r>
              <a:rPr lang="en-US" dirty="0" smtClean="0"/>
              <a:t>Generated an output file containing haplotypes matching those in </a:t>
            </a:r>
            <a:r>
              <a:rPr lang="en-US" dirty="0" err="1" smtClean="0"/>
              <a:t>easy_training_haplotypes.txt</a:t>
            </a:r>
            <a:r>
              <a:rPr lang="en-US" dirty="0" smtClean="0"/>
              <a:t> and one additional haplotype.</a:t>
            </a:r>
          </a:p>
          <a:p>
            <a:pPr lvl="1"/>
            <a:r>
              <a:rPr lang="en-US" dirty="0" smtClean="0"/>
              <a:t>Extra haplotype due to algorithm not being minimal</a:t>
            </a:r>
            <a:endParaRPr lang="en-US" dirty="0"/>
          </a:p>
        </p:txBody>
      </p:sp>
    </p:spTree>
    <p:extLst>
      <p:ext uri="{BB962C8B-B14F-4D97-AF65-F5344CB8AC3E}">
        <p14:creationId xmlns:p14="http://schemas.microsoft.com/office/powerpoint/2010/main" val="326392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257</TotalTime>
  <Words>552</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Arial</vt:lpstr>
      <vt:lpstr>Depth</vt:lpstr>
      <vt:lpstr>Haplotype Phasing</vt:lpstr>
      <vt:lpstr>Haplotype Phasing</vt:lpstr>
      <vt:lpstr>Motivation</vt:lpstr>
      <vt:lpstr>Computational Problem </vt:lpstr>
      <vt:lpstr>Baseline Method: Clark’s Method</vt:lpstr>
      <vt:lpstr>Baseline Method: Clark’s Method (cont’d)</vt:lpstr>
      <vt:lpstr>My Adaptation of Clarke’s Method</vt:lpstr>
      <vt:lpstr>Performance Analysis</vt:lpstr>
      <vt:lpstr>Performance Analysis Cont’d</vt:lpstr>
      <vt:lpstr>Future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Haplotype Phasing</dc:title>
  <dc:creator>Microsoft Office User</dc:creator>
  <cp:lastModifiedBy>Microsoft Office User</cp:lastModifiedBy>
  <cp:revision>15</cp:revision>
  <dcterms:created xsi:type="dcterms:W3CDTF">2016-06-10T21:05:36Z</dcterms:created>
  <dcterms:modified xsi:type="dcterms:W3CDTF">2016-06-11T01:23:02Z</dcterms:modified>
</cp:coreProperties>
</file>