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30"/>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12193588"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0C7630D-D157-4BE9-5C82-37E7E1F1EF3C}" v="62" dt="2025-10-16T17:30:28.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slideMaster" Target="slideMasters/slideMaster3.xml"/><Relationship Id="rId21" Type="http://schemas.openxmlformats.org/officeDocument/2006/relationships/slide" Target="slides/slide17.xml"/><Relationship Id="rId34"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1" Type="http://schemas.openxmlformats.org/officeDocument/2006/relationships/slideMaster" Target="slideMasters/slideMaster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viewProps" Target="view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presProps" Target="presProps.xml"/><Relationship Id="rId4" Type="http://schemas.openxmlformats.org/officeDocument/2006/relationships/slideMaster" Target="slideMasters/slideMaster4.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microsoft.com/office/2015/10/relationships/revisionInfo" Target="revisionInfo.xml"/><Relationship Id="rId8" Type="http://schemas.openxmlformats.org/officeDocument/2006/relationships/slide" Target="slides/slide4.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2_3">
  <dgm:title val=""/>
  <dgm:desc val=""/>
  <dgm:catLst>
    <dgm:cat type="accent2" pri="11300"/>
  </dgm:catLst>
  <dgm:styleLbl name="node0">
    <dgm:fillClrLst meth="repeat">
      <a:schemeClr val="accent2">
        <a:shade val="80000"/>
      </a:schemeClr>
    </dgm:fillClrLst>
    <dgm:linClrLst meth="repeat">
      <a:schemeClr val="lt1"/>
    </dgm:linClrLst>
    <dgm:effectClrLst/>
    <dgm:txLinClrLst/>
    <dgm:txFillClrLst/>
    <dgm:txEffectClrLst/>
  </dgm:styleLbl>
  <dgm:styleLbl name="node1">
    <dgm:fillClrLst>
      <a:schemeClr val="accent2">
        <a:shade val="80000"/>
      </a:schemeClr>
      <a:schemeClr val="accent2">
        <a:tint val="70000"/>
      </a:schemeClr>
    </dgm:fillClrLst>
    <dgm:linClrLst meth="repeat">
      <a:schemeClr val="lt1"/>
    </dgm:linClrLst>
    <dgm:effectClrLst/>
    <dgm:txLinClrLst/>
    <dgm:txFillClrLst/>
    <dgm:txEffectClrLst/>
  </dgm:styleLbl>
  <dgm:styleLbl name="alignNode1">
    <dgm:fillClrLst>
      <a:schemeClr val="accent2">
        <a:shade val="80000"/>
      </a:schemeClr>
      <a:schemeClr val="accent2">
        <a:tint val="70000"/>
      </a:schemeClr>
    </dgm:fillClrLst>
    <dgm:linClrLst>
      <a:schemeClr val="accent2">
        <a:shade val="80000"/>
      </a:schemeClr>
      <a:schemeClr val="accent2">
        <a:tint val="70000"/>
      </a:schemeClr>
    </dgm:linClrLst>
    <dgm:effectClrLst/>
    <dgm:txLinClrLst/>
    <dgm:txFillClrLst/>
    <dgm:txEffectClrLst/>
  </dgm:styleLbl>
  <dgm:styleLbl name="lnNode1">
    <dgm:fillClrLst>
      <a:schemeClr val="accent2">
        <a:shade val="80000"/>
      </a:schemeClr>
      <a:schemeClr val="accent2">
        <a:tint val="7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tint val="70000"/>
        <a:alpha val="50000"/>
      </a:schemeClr>
    </dgm:fillClrLst>
    <dgm:linClrLst meth="repeat">
      <a:schemeClr val="lt1"/>
    </dgm:linClrLst>
    <dgm:effectClrLst/>
    <dgm:txLinClrLst/>
    <dgm:txFillClrLst/>
    <dgm:txEffectClrLst/>
  </dgm:styleLbl>
  <dgm:styleLbl name="node2">
    <dgm:fillClrLst>
      <a:schemeClr val="accent2">
        <a:tint val="99000"/>
      </a:schemeClr>
    </dgm:fillClrLst>
    <dgm:linClrLst meth="repeat">
      <a:schemeClr val="lt1"/>
    </dgm:linClrLst>
    <dgm:effectClrLst/>
    <dgm:txLinClrLst/>
    <dgm:txFillClrLst/>
    <dgm:txEffectClrLst/>
  </dgm:styleLbl>
  <dgm:styleLbl name="node3">
    <dgm:fillClrLst>
      <a:schemeClr val="accent2">
        <a:tint val="80000"/>
      </a:schemeClr>
    </dgm:fillClrLst>
    <dgm:linClrLst meth="repeat">
      <a:schemeClr val="lt1"/>
    </dgm:linClrLst>
    <dgm:effectClrLst/>
    <dgm:txLinClrLst/>
    <dgm:txFillClrLst/>
    <dgm:txEffectClrLst/>
  </dgm:styleLbl>
  <dgm:styleLbl name="node4">
    <dgm:fillClrLst>
      <a:schemeClr val="accent2">
        <a:tint val="70000"/>
      </a:schemeClr>
    </dgm:fillClrLst>
    <dgm:linClrLst meth="repeat">
      <a:schemeClr val="lt1"/>
    </dgm:linClrLst>
    <dgm:effectClrLst/>
    <dgm:txLinClrLst/>
    <dgm:txFillClrLst/>
    <dgm:txEffectClrLst/>
  </dgm:styleLbl>
  <dgm:styleLbl name="f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dgm:txEffectClrLst/>
  </dgm:styleLbl>
  <dgm:styleLbl name="f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bgSibTrans2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lt1"/>
    </dgm:txFillClrLst>
    <dgm:txEffectClrLst/>
  </dgm:styleLbl>
  <dgm:styleLbl name="sibTrans1D1">
    <dgm:fillClrLst>
      <a:schemeClr val="accent2">
        <a:shade val="90000"/>
      </a:schemeClr>
      <a:schemeClr val="accent2">
        <a:tint val="70000"/>
      </a:schemeClr>
    </dgm:fillClrLst>
    <dgm:linClrLst>
      <a:schemeClr val="accent2">
        <a:shade val="90000"/>
      </a:schemeClr>
      <a:schemeClr val="accent2">
        <a:tint val="7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shade val="80000"/>
      </a:schemeClr>
    </dgm:fillClrLst>
    <dgm:linClrLst meth="repeat">
      <a:schemeClr val="lt1"/>
    </dgm:linClrLst>
    <dgm:effectClrLst/>
    <dgm:txLinClrLst/>
    <dgm:txFillClrLst/>
    <dgm:txEffectClrLst/>
  </dgm:styleLbl>
  <dgm:styleLbl name="asst1">
    <dgm:fillClrLst meth="repeat">
      <a:schemeClr val="accent2">
        <a:shade val="80000"/>
      </a:schemeClr>
    </dgm:fillClrLst>
    <dgm:linClrLst meth="repeat">
      <a:schemeClr val="lt1"/>
    </dgm:linClrLst>
    <dgm:effectClrLst/>
    <dgm:txLinClrLst/>
    <dgm:txFillClrLst/>
    <dgm:txEffectClrLst/>
  </dgm:styleLbl>
  <dgm:styleLbl name="asst2">
    <dgm:fillClrLst>
      <a:schemeClr val="accent2">
        <a:tint val="99000"/>
      </a:schemeClr>
    </dgm:fillClrLst>
    <dgm:linClrLst meth="repeat">
      <a:schemeClr val="lt1"/>
    </dgm:linClrLst>
    <dgm:effectClrLst/>
    <dgm:txLinClrLst/>
    <dgm:txFillClrLst/>
    <dgm:txEffectClrLst/>
  </dgm:styleLbl>
  <dgm:styleLbl name="asst3">
    <dgm:fillClrLst>
      <a:schemeClr val="accent2">
        <a:tint val="80000"/>
      </a:schemeClr>
    </dgm:fillClrLst>
    <dgm:linClrLst meth="repeat">
      <a:schemeClr val="lt1"/>
    </dgm:linClrLst>
    <dgm:effectClrLst/>
    <dgm:txLinClrLst/>
    <dgm:txFillClrLst/>
    <dgm:txEffectClrLst/>
  </dgm:styleLbl>
  <dgm:styleLbl name="asst4">
    <dgm:fillClrLst>
      <a:schemeClr val="accent2">
        <a:tint val="70000"/>
      </a:schemeClr>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lt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9000"/>
      </a:schemeClr>
    </dgm:fillClrLst>
    <dgm:linClrLst meth="repeat">
      <a:schemeClr val="accent2">
        <a:tint val="99000"/>
      </a:schemeClr>
    </dgm:linClrLst>
    <dgm:effectClrLst/>
    <dgm:txLinClrLst/>
    <dgm:txFillClrLst meth="repeat">
      <a:schemeClr val="tx1"/>
    </dgm:txFillClrLst>
    <dgm:txEffectClrLst/>
  </dgm:styleLbl>
  <dgm:styleLbl name="parChTrans1D3">
    <dgm:fillClrLst meth="repeat">
      <a:schemeClr val="accent2">
        <a:tint val="80000"/>
      </a:schemeClr>
    </dgm:fillClrLst>
    <dgm:linClrLst meth="repeat">
      <a:schemeClr val="accent2">
        <a:tint val="80000"/>
      </a:schemeClr>
    </dgm:linClrLst>
    <dgm:effectClrLst/>
    <dgm:txLinClrLst/>
    <dgm:txFillClrLst meth="repeat">
      <a:schemeClr val="tx1"/>
    </dgm:txFillClrLst>
    <dgm:txEffectClrLst/>
  </dgm:styleLbl>
  <dgm:styleLbl name="parChTrans1D4">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2">
        <a:shade val="80000"/>
      </a:schemeClr>
      <a:schemeClr val="accent2">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F9147860-854F-4831-8993-2081D7022986}"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GB"/>
        </a:p>
      </dgm:t>
    </dgm:pt>
    <dgm:pt modelId="{47112CDC-3D57-4BC1-8FB5-0BBFB04FE4A3}">
      <dgm:prSet/>
      <dgm:spPr/>
      <dgm:t>
        <a:bodyPr/>
        <a:lstStyle/>
        <a:p>
          <a:r>
            <a:rPr lang="en-GB" b="1" dirty="0"/>
            <a:t>1. General statements. </a:t>
          </a:r>
          <a:endParaRPr lang="en-GB" dirty="0"/>
        </a:p>
      </dgm:t>
    </dgm:pt>
    <dgm:pt modelId="{DA1330CC-5791-452B-AE1A-C5F765CDA1D6}" type="parTrans" cxnId="{A6E4BA4F-7F20-4DD3-A63F-58DA1327D15B}">
      <dgm:prSet/>
      <dgm:spPr/>
      <dgm:t>
        <a:bodyPr/>
        <a:lstStyle/>
        <a:p>
          <a:endParaRPr lang="en-GB"/>
        </a:p>
      </dgm:t>
    </dgm:pt>
    <dgm:pt modelId="{4C833799-0E92-4F4C-8FD7-FD6CD24D23E5}" type="sibTrans" cxnId="{A6E4BA4F-7F20-4DD3-A63F-58DA1327D15B}">
      <dgm:prSet/>
      <dgm:spPr/>
      <dgm:t>
        <a:bodyPr/>
        <a:lstStyle/>
        <a:p>
          <a:endParaRPr lang="en-GB"/>
        </a:p>
      </dgm:t>
    </dgm:pt>
    <dgm:pt modelId="{D7D3DF96-CA45-4E39-914B-1CD63835E283}">
      <dgm:prSet/>
      <dgm:spPr/>
      <dgm:t>
        <a:bodyPr/>
        <a:lstStyle/>
        <a:p>
          <a:r>
            <a:rPr lang="en-GB" dirty="0"/>
            <a:t>Provide your reader with the context or setting. </a:t>
          </a:r>
        </a:p>
      </dgm:t>
    </dgm:pt>
    <dgm:pt modelId="{9FD66247-0BFC-4DD4-95E5-CC97E139EC8C}" type="parTrans" cxnId="{2D3142CB-BEA4-4232-9D13-BC069A22D1D5}">
      <dgm:prSet/>
      <dgm:spPr/>
      <dgm:t>
        <a:bodyPr/>
        <a:lstStyle/>
        <a:p>
          <a:endParaRPr lang="en-GB"/>
        </a:p>
      </dgm:t>
    </dgm:pt>
    <dgm:pt modelId="{06366733-13A5-4C89-BD1E-2729423BF2E7}" type="sibTrans" cxnId="{2D3142CB-BEA4-4232-9D13-BC069A22D1D5}">
      <dgm:prSet/>
      <dgm:spPr/>
      <dgm:t>
        <a:bodyPr/>
        <a:lstStyle/>
        <a:p>
          <a:endParaRPr lang="en-GB"/>
        </a:p>
      </dgm:t>
    </dgm:pt>
    <dgm:pt modelId="{E57CEDED-BB77-4433-855B-733387745435}">
      <dgm:prSet/>
      <dgm:spPr/>
      <dgm:t>
        <a:bodyPr/>
        <a:lstStyle/>
        <a:p>
          <a:r>
            <a:rPr lang="en-GB" b="1"/>
            <a:t>2. Thesis statements</a:t>
          </a:r>
          <a:endParaRPr lang="en-GB"/>
        </a:p>
      </dgm:t>
    </dgm:pt>
    <dgm:pt modelId="{6B8A96BE-695D-4AD0-8D73-410E29849C03}" type="parTrans" cxnId="{DD7F0391-DD62-425E-BCFE-E75F816FED62}">
      <dgm:prSet/>
      <dgm:spPr/>
      <dgm:t>
        <a:bodyPr/>
        <a:lstStyle/>
        <a:p>
          <a:endParaRPr lang="en-GB"/>
        </a:p>
      </dgm:t>
    </dgm:pt>
    <dgm:pt modelId="{5AA1F049-1E54-4486-AB19-C7BE38886A76}" type="sibTrans" cxnId="{DD7F0391-DD62-425E-BCFE-E75F816FED62}">
      <dgm:prSet/>
      <dgm:spPr/>
      <dgm:t>
        <a:bodyPr/>
        <a:lstStyle/>
        <a:p>
          <a:endParaRPr lang="en-GB"/>
        </a:p>
      </dgm:t>
    </dgm:pt>
    <dgm:pt modelId="{D43EC83C-076B-4F7A-A60F-813A88CE2D26}">
      <dgm:prSet/>
      <dgm:spPr/>
      <dgm:t>
        <a:bodyPr/>
        <a:lstStyle/>
        <a:p>
          <a:r>
            <a:rPr lang="en-GB" dirty="0"/>
            <a:t>Tell the reader what you intend to do in this report.</a:t>
          </a:r>
        </a:p>
      </dgm:t>
    </dgm:pt>
    <dgm:pt modelId="{6ACB4976-62CC-41BB-936A-661EA23B4F27}" type="parTrans" cxnId="{E440979B-5254-42F6-BE34-11530AACE38F}">
      <dgm:prSet/>
      <dgm:spPr/>
      <dgm:t>
        <a:bodyPr/>
        <a:lstStyle/>
        <a:p>
          <a:endParaRPr lang="en-GB"/>
        </a:p>
      </dgm:t>
    </dgm:pt>
    <dgm:pt modelId="{15294924-CFAE-4B29-9504-860C2888C427}" type="sibTrans" cxnId="{E440979B-5254-42F6-BE34-11530AACE38F}">
      <dgm:prSet/>
      <dgm:spPr/>
      <dgm:t>
        <a:bodyPr/>
        <a:lstStyle/>
        <a:p>
          <a:endParaRPr lang="en-GB"/>
        </a:p>
      </dgm:t>
    </dgm:pt>
    <dgm:pt modelId="{7EF82D08-7A06-4C46-8596-627A3D50A02E}">
      <dgm:prSet/>
      <dgm:spPr/>
      <dgm:t>
        <a:bodyPr/>
        <a:lstStyle/>
        <a:p>
          <a:r>
            <a:rPr lang="en-GB" dirty="0"/>
            <a:t>Tell the reader how you will do this task and what your approach will be. </a:t>
          </a:r>
        </a:p>
      </dgm:t>
    </dgm:pt>
    <dgm:pt modelId="{40B91D74-C044-432E-8D42-BE94C963F810}" type="parTrans" cxnId="{6BA08C4C-2090-4244-A551-E7EEC5F77058}">
      <dgm:prSet/>
      <dgm:spPr/>
      <dgm:t>
        <a:bodyPr/>
        <a:lstStyle/>
        <a:p>
          <a:endParaRPr lang="en-GB"/>
        </a:p>
      </dgm:t>
    </dgm:pt>
    <dgm:pt modelId="{3BC19547-AE05-49A3-8DCC-919BD2747270}" type="sibTrans" cxnId="{6BA08C4C-2090-4244-A551-E7EEC5F77058}">
      <dgm:prSet/>
      <dgm:spPr/>
      <dgm:t>
        <a:bodyPr/>
        <a:lstStyle/>
        <a:p>
          <a:endParaRPr lang="en-GB"/>
        </a:p>
      </dgm:t>
    </dgm:pt>
    <dgm:pt modelId="{996847B6-EF56-4751-9B19-176FF1908EA1}">
      <dgm:prSet/>
      <dgm:spPr/>
      <dgm:t>
        <a:bodyPr/>
        <a:lstStyle/>
        <a:p>
          <a:r>
            <a:rPr lang="en-GB" b="1"/>
            <a:t>3. Route map</a:t>
          </a:r>
          <a:endParaRPr lang="en-GB"/>
        </a:p>
      </dgm:t>
    </dgm:pt>
    <dgm:pt modelId="{A0CBC8EE-FFE5-49C7-B373-664B5BA86D87}" type="parTrans" cxnId="{375BA1D5-09D6-478B-8557-80A54ECEF844}">
      <dgm:prSet/>
      <dgm:spPr/>
      <dgm:t>
        <a:bodyPr/>
        <a:lstStyle/>
        <a:p>
          <a:endParaRPr lang="en-GB"/>
        </a:p>
      </dgm:t>
    </dgm:pt>
    <dgm:pt modelId="{EB37698A-E860-4FE7-A950-9A55E9FED3AF}" type="sibTrans" cxnId="{375BA1D5-09D6-478B-8557-80A54ECEF844}">
      <dgm:prSet/>
      <dgm:spPr/>
      <dgm:t>
        <a:bodyPr/>
        <a:lstStyle/>
        <a:p>
          <a:endParaRPr lang="en-GB"/>
        </a:p>
      </dgm:t>
    </dgm:pt>
    <dgm:pt modelId="{BD11292D-E78F-4970-ABBB-338D123369A5}">
      <dgm:prSet/>
      <dgm:spPr/>
      <dgm:t>
        <a:bodyPr/>
        <a:lstStyle/>
        <a:p>
          <a:r>
            <a:rPr lang="en-GB"/>
            <a:t>Help guide the reader through the text by providing a route map of the things you will cover. </a:t>
          </a:r>
        </a:p>
      </dgm:t>
    </dgm:pt>
    <dgm:pt modelId="{5BDEF477-3F61-474A-B605-F2B129CC0A7A}" type="parTrans" cxnId="{F518A485-13EC-432D-94F8-5884FB66D8AD}">
      <dgm:prSet/>
      <dgm:spPr/>
      <dgm:t>
        <a:bodyPr/>
        <a:lstStyle/>
        <a:p>
          <a:endParaRPr lang="en-GB"/>
        </a:p>
      </dgm:t>
    </dgm:pt>
    <dgm:pt modelId="{48E7AF7B-C01E-4C06-AA0B-48B39E2A258F}" type="sibTrans" cxnId="{F518A485-13EC-432D-94F8-5884FB66D8AD}">
      <dgm:prSet/>
      <dgm:spPr/>
      <dgm:t>
        <a:bodyPr/>
        <a:lstStyle/>
        <a:p>
          <a:endParaRPr lang="en-GB"/>
        </a:p>
      </dgm:t>
    </dgm:pt>
    <dgm:pt modelId="{62591964-5CAF-4CAD-BDD9-EAFFBAEDD9F3}" type="pres">
      <dgm:prSet presAssocID="{F9147860-854F-4831-8993-2081D7022986}" presName="Name0" presStyleCnt="0">
        <dgm:presLayoutVars>
          <dgm:dir/>
          <dgm:animLvl val="lvl"/>
          <dgm:resizeHandles val="exact"/>
        </dgm:presLayoutVars>
      </dgm:prSet>
      <dgm:spPr/>
    </dgm:pt>
    <dgm:pt modelId="{9D221EFB-DBBC-45CA-9D8C-61F95C2BED7F}" type="pres">
      <dgm:prSet presAssocID="{47112CDC-3D57-4BC1-8FB5-0BBFB04FE4A3}" presName="linNode" presStyleCnt="0"/>
      <dgm:spPr/>
    </dgm:pt>
    <dgm:pt modelId="{9EEF4385-4DE8-4C26-980C-C6AA08BD494D}" type="pres">
      <dgm:prSet presAssocID="{47112CDC-3D57-4BC1-8FB5-0BBFB04FE4A3}" presName="parentText" presStyleLbl="node1" presStyleIdx="0" presStyleCnt="3">
        <dgm:presLayoutVars>
          <dgm:chMax val="1"/>
          <dgm:bulletEnabled val="1"/>
        </dgm:presLayoutVars>
      </dgm:prSet>
      <dgm:spPr/>
    </dgm:pt>
    <dgm:pt modelId="{F95A4487-1E6D-4403-B9BD-5FB5429B2B95}" type="pres">
      <dgm:prSet presAssocID="{47112CDC-3D57-4BC1-8FB5-0BBFB04FE4A3}" presName="descendantText" presStyleLbl="alignAccFollowNode1" presStyleIdx="0" presStyleCnt="3" custLinFactNeighborX="0">
        <dgm:presLayoutVars>
          <dgm:bulletEnabled val="1"/>
        </dgm:presLayoutVars>
      </dgm:prSet>
      <dgm:spPr/>
    </dgm:pt>
    <dgm:pt modelId="{9474588A-A4D6-474E-A9D3-EB6FF9658BF8}" type="pres">
      <dgm:prSet presAssocID="{4C833799-0E92-4F4C-8FD7-FD6CD24D23E5}" presName="sp" presStyleCnt="0"/>
      <dgm:spPr/>
    </dgm:pt>
    <dgm:pt modelId="{E8B3DB48-16BF-4AEE-A004-AD218AF478E1}" type="pres">
      <dgm:prSet presAssocID="{E57CEDED-BB77-4433-855B-733387745435}" presName="linNode" presStyleCnt="0"/>
      <dgm:spPr/>
    </dgm:pt>
    <dgm:pt modelId="{2DACD946-19C9-42DD-BF8C-EEBAE76D1C06}" type="pres">
      <dgm:prSet presAssocID="{E57CEDED-BB77-4433-855B-733387745435}" presName="parentText" presStyleLbl="node1" presStyleIdx="1" presStyleCnt="3">
        <dgm:presLayoutVars>
          <dgm:chMax val="1"/>
          <dgm:bulletEnabled val="1"/>
        </dgm:presLayoutVars>
      </dgm:prSet>
      <dgm:spPr/>
    </dgm:pt>
    <dgm:pt modelId="{CFEE2FA4-1F9B-426C-AD70-E44DDAB49BF7}" type="pres">
      <dgm:prSet presAssocID="{E57CEDED-BB77-4433-855B-733387745435}" presName="descendantText" presStyleLbl="alignAccFollowNode1" presStyleIdx="1" presStyleCnt="3">
        <dgm:presLayoutVars>
          <dgm:bulletEnabled val="1"/>
        </dgm:presLayoutVars>
      </dgm:prSet>
      <dgm:spPr/>
    </dgm:pt>
    <dgm:pt modelId="{924762FE-9AF9-40E8-BE1F-90429469010A}" type="pres">
      <dgm:prSet presAssocID="{5AA1F049-1E54-4486-AB19-C7BE38886A76}" presName="sp" presStyleCnt="0"/>
      <dgm:spPr/>
    </dgm:pt>
    <dgm:pt modelId="{363F59C6-7338-4504-94D6-0E5A24ECFA15}" type="pres">
      <dgm:prSet presAssocID="{996847B6-EF56-4751-9B19-176FF1908EA1}" presName="linNode" presStyleCnt="0"/>
      <dgm:spPr/>
    </dgm:pt>
    <dgm:pt modelId="{33AF2BF5-FFB4-4960-A096-3497567CFBFA}" type="pres">
      <dgm:prSet presAssocID="{996847B6-EF56-4751-9B19-176FF1908EA1}" presName="parentText" presStyleLbl="node1" presStyleIdx="2" presStyleCnt="3">
        <dgm:presLayoutVars>
          <dgm:chMax val="1"/>
          <dgm:bulletEnabled val="1"/>
        </dgm:presLayoutVars>
      </dgm:prSet>
      <dgm:spPr/>
    </dgm:pt>
    <dgm:pt modelId="{6125B31A-5073-41C7-BCDD-5F019183D295}" type="pres">
      <dgm:prSet presAssocID="{996847B6-EF56-4751-9B19-176FF1908EA1}" presName="descendantText" presStyleLbl="alignAccFollowNode1" presStyleIdx="2" presStyleCnt="3">
        <dgm:presLayoutVars>
          <dgm:bulletEnabled val="1"/>
        </dgm:presLayoutVars>
      </dgm:prSet>
      <dgm:spPr/>
    </dgm:pt>
  </dgm:ptLst>
  <dgm:cxnLst>
    <dgm:cxn modelId="{E2AB4F1E-88C9-4A65-BFCB-61D230EAEE16}" type="presOf" srcId="{BD11292D-E78F-4970-ABBB-338D123369A5}" destId="{6125B31A-5073-41C7-BCDD-5F019183D295}" srcOrd="0" destOrd="0" presId="urn:microsoft.com/office/officeart/2005/8/layout/vList5"/>
    <dgm:cxn modelId="{4FD16439-DAD6-4574-8BE9-028DF1BBF247}" type="presOf" srcId="{F9147860-854F-4831-8993-2081D7022986}" destId="{62591964-5CAF-4CAD-BDD9-EAFFBAEDD9F3}" srcOrd="0" destOrd="0" presId="urn:microsoft.com/office/officeart/2005/8/layout/vList5"/>
    <dgm:cxn modelId="{6BA08C4C-2090-4244-A551-E7EEC5F77058}" srcId="{E57CEDED-BB77-4433-855B-733387745435}" destId="{7EF82D08-7A06-4C46-8596-627A3D50A02E}" srcOrd="1" destOrd="0" parTransId="{40B91D74-C044-432E-8D42-BE94C963F810}" sibTransId="{3BC19547-AE05-49A3-8DCC-919BD2747270}"/>
    <dgm:cxn modelId="{A6E4BA4F-7F20-4DD3-A63F-58DA1327D15B}" srcId="{F9147860-854F-4831-8993-2081D7022986}" destId="{47112CDC-3D57-4BC1-8FB5-0BBFB04FE4A3}" srcOrd="0" destOrd="0" parTransId="{DA1330CC-5791-452B-AE1A-C5F765CDA1D6}" sibTransId="{4C833799-0E92-4F4C-8FD7-FD6CD24D23E5}"/>
    <dgm:cxn modelId="{F518A485-13EC-432D-94F8-5884FB66D8AD}" srcId="{996847B6-EF56-4751-9B19-176FF1908EA1}" destId="{BD11292D-E78F-4970-ABBB-338D123369A5}" srcOrd="0" destOrd="0" parTransId="{5BDEF477-3F61-474A-B605-F2B129CC0A7A}" sibTransId="{48E7AF7B-C01E-4C06-AA0B-48B39E2A258F}"/>
    <dgm:cxn modelId="{C9555590-2C1D-4C8B-B1FC-E477E39D945E}" type="presOf" srcId="{D43EC83C-076B-4F7A-A60F-813A88CE2D26}" destId="{CFEE2FA4-1F9B-426C-AD70-E44DDAB49BF7}" srcOrd="0" destOrd="0" presId="urn:microsoft.com/office/officeart/2005/8/layout/vList5"/>
    <dgm:cxn modelId="{DD7F0391-DD62-425E-BCFE-E75F816FED62}" srcId="{F9147860-854F-4831-8993-2081D7022986}" destId="{E57CEDED-BB77-4433-855B-733387745435}" srcOrd="1" destOrd="0" parTransId="{6B8A96BE-695D-4AD0-8D73-410E29849C03}" sibTransId="{5AA1F049-1E54-4486-AB19-C7BE38886A76}"/>
    <dgm:cxn modelId="{CE87A499-F7F9-4461-877A-F8D1EF8F5DE5}" type="presOf" srcId="{7EF82D08-7A06-4C46-8596-627A3D50A02E}" destId="{CFEE2FA4-1F9B-426C-AD70-E44DDAB49BF7}" srcOrd="0" destOrd="1" presId="urn:microsoft.com/office/officeart/2005/8/layout/vList5"/>
    <dgm:cxn modelId="{E440979B-5254-42F6-BE34-11530AACE38F}" srcId="{E57CEDED-BB77-4433-855B-733387745435}" destId="{D43EC83C-076B-4F7A-A60F-813A88CE2D26}" srcOrd="0" destOrd="0" parTransId="{6ACB4976-62CC-41BB-936A-661EA23B4F27}" sibTransId="{15294924-CFAE-4B29-9504-860C2888C427}"/>
    <dgm:cxn modelId="{733036B1-FD96-40F3-B333-6F56D25A0229}" type="presOf" srcId="{996847B6-EF56-4751-9B19-176FF1908EA1}" destId="{33AF2BF5-FFB4-4960-A096-3497567CFBFA}" srcOrd="0" destOrd="0" presId="urn:microsoft.com/office/officeart/2005/8/layout/vList5"/>
    <dgm:cxn modelId="{25902EB7-A6EE-47BD-AE7E-FB33905A8AC6}" type="presOf" srcId="{E57CEDED-BB77-4433-855B-733387745435}" destId="{2DACD946-19C9-42DD-BF8C-EEBAE76D1C06}" srcOrd="0" destOrd="0" presId="urn:microsoft.com/office/officeart/2005/8/layout/vList5"/>
    <dgm:cxn modelId="{726BB8BE-669C-4FC8-BE8B-B491C9B2980B}" type="presOf" srcId="{47112CDC-3D57-4BC1-8FB5-0BBFB04FE4A3}" destId="{9EEF4385-4DE8-4C26-980C-C6AA08BD494D}" srcOrd="0" destOrd="0" presId="urn:microsoft.com/office/officeart/2005/8/layout/vList5"/>
    <dgm:cxn modelId="{2D3142CB-BEA4-4232-9D13-BC069A22D1D5}" srcId="{47112CDC-3D57-4BC1-8FB5-0BBFB04FE4A3}" destId="{D7D3DF96-CA45-4E39-914B-1CD63835E283}" srcOrd="0" destOrd="0" parTransId="{9FD66247-0BFC-4DD4-95E5-CC97E139EC8C}" sibTransId="{06366733-13A5-4C89-BD1E-2729423BF2E7}"/>
    <dgm:cxn modelId="{375BA1D5-09D6-478B-8557-80A54ECEF844}" srcId="{F9147860-854F-4831-8993-2081D7022986}" destId="{996847B6-EF56-4751-9B19-176FF1908EA1}" srcOrd="2" destOrd="0" parTransId="{A0CBC8EE-FFE5-49C7-B373-664B5BA86D87}" sibTransId="{EB37698A-E860-4FE7-A950-9A55E9FED3AF}"/>
    <dgm:cxn modelId="{6EB859F0-D579-4E36-B3E3-105337C0501D}" type="presOf" srcId="{D7D3DF96-CA45-4E39-914B-1CD63835E283}" destId="{F95A4487-1E6D-4403-B9BD-5FB5429B2B95}" srcOrd="0" destOrd="0" presId="urn:microsoft.com/office/officeart/2005/8/layout/vList5"/>
    <dgm:cxn modelId="{B21447CF-19B4-4BC1-B4E0-D82AF986281E}" type="presParOf" srcId="{62591964-5CAF-4CAD-BDD9-EAFFBAEDD9F3}" destId="{9D221EFB-DBBC-45CA-9D8C-61F95C2BED7F}" srcOrd="0" destOrd="0" presId="urn:microsoft.com/office/officeart/2005/8/layout/vList5"/>
    <dgm:cxn modelId="{7FB6D258-631F-4D75-BBB8-4581CC827AA7}" type="presParOf" srcId="{9D221EFB-DBBC-45CA-9D8C-61F95C2BED7F}" destId="{9EEF4385-4DE8-4C26-980C-C6AA08BD494D}" srcOrd="0" destOrd="0" presId="urn:microsoft.com/office/officeart/2005/8/layout/vList5"/>
    <dgm:cxn modelId="{5403875B-4271-42FE-9332-B9449F2AC5C2}" type="presParOf" srcId="{9D221EFB-DBBC-45CA-9D8C-61F95C2BED7F}" destId="{F95A4487-1E6D-4403-B9BD-5FB5429B2B95}" srcOrd="1" destOrd="0" presId="urn:microsoft.com/office/officeart/2005/8/layout/vList5"/>
    <dgm:cxn modelId="{3ED20B13-BD0B-4223-9220-5DE131969EB9}" type="presParOf" srcId="{62591964-5CAF-4CAD-BDD9-EAFFBAEDD9F3}" destId="{9474588A-A4D6-474E-A9D3-EB6FF9658BF8}" srcOrd="1" destOrd="0" presId="urn:microsoft.com/office/officeart/2005/8/layout/vList5"/>
    <dgm:cxn modelId="{53DDD2C3-FFED-4E03-9242-4BC7343AC11E}" type="presParOf" srcId="{62591964-5CAF-4CAD-BDD9-EAFFBAEDD9F3}" destId="{E8B3DB48-16BF-4AEE-A004-AD218AF478E1}" srcOrd="2" destOrd="0" presId="urn:microsoft.com/office/officeart/2005/8/layout/vList5"/>
    <dgm:cxn modelId="{E604DB71-BFA7-4575-8804-567F9D2DA001}" type="presParOf" srcId="{E8B3DB48-16BF-4AEE-A004-AD218AF478E1}" destId="{2DACD946-19C9-42DD-BF8C-EEBAE76D1C06}" srcOrd="0" destOrd="0" presId="urn:microsoft.com/office/officeart/2005/8/layout/vList5"/>
    <dgm:cxn modelId="{6CDFE2B4-1D26-4CF3-B7D0-594596A03085}" type="presParOf" srcId="{E8B3DB48-16BF-4AEE-A004-AD218AF478E1}" destId="{CFEE2FA4-1F9B-426C-AD70-E44DDAB49BF7}" srcOrd="1" destOrd="0" presId="urn:microsoft.com/office/officeart/2005/8/layout/vList5"/>
    <dgm:cxn modelId="{F3CA181E-2099-4609-80C8-090AD8C59BF6}" type="presParOf" srcId="{62591964-5CAF-4CAD-BDD9-EAFFBAEDD9F3}" destId="{924762FE-9AF9-40E8-BE1F-90429469010A}" srcOrd="3" destOrd="0" presId="urn:microsoft.com/office/officeart/2005/8/layout/vList5"/>
    <dgm:cxn modelId="{57AFEB55-9BA0-4154-91E7-F77227EF4CD9}" type="presParOf" srcId="{62591964-5CAF-4CAD-BDD9-EAFFBAEDD9F3}" destId="{363F59C6-7338-4504-94D6-0E5A24ECFA15}" srcOrd="4" destOrd="0" presId="urn:microsoft.com/office/officeart/2005/8/layout/vList5"/>
    <dgm:cxn modelId="{3E612C04-9E80-49AD-A9BF-24C8C00C054E}" type="presParOf" srcId="{363F59C6-7338-4504-94D6-0E5A24ECFA15}" destId="{33AF2BF5-FFB4-4960-A096-3497567CFBFA}" srcOrd="0" destOrd="0" presId="urn:microsoft.com/office/officeart/2005/8/layout/vList5"/>
    <dgm:cxn modelId="{44B4EF60-F1AA-43B8-9084-075981B10DBD}" type="presParOf" srcId="{363F59C6-7338-4504-94D6-0E5A24ECFA15}" destId="{6125B31A-5073-41C7-BCDD-5F019183D295}"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769F04D-E748-4C9A-8AEA-600EF1C9751B}" type="doc">
      <dgm:prSet loTypeId="urn:microsoft.com/office/officeart/2005/8/layout/hProcess9" loCatId="process" qsTypeId="urn:microsoft.com/office/officeart/2005/8/quickstyle/simple1" qsCatId="simple" csTypeId="urn:microsoft.com/office/officeart/2005/8/colors/colorful4" csCatId="colorful" phldr="1"/>
      <dgm:spPr/>
      <dgm:t>
        <a:bodyPr/>
        <a:lstStyle/>
        <a:p>
          <a:endParaRPr lang="en-GB"/>
        </a:p>
      </dgm:t>
    </dgm:pt>
    <dgm:pt modelId="{50CDAEF9-8793-48DE-BFC7-0AD06DF04D20}">
      <dgm:prSet/>
      <dgm:spPr/>
      <dgm:t>
        <a:bodyPr/>
        <a:lstStyle/>
        <a:p>
          <a:r>
            <a:rPr lang="en-GB" dirty="0"/>
            <a:t>Start with a brief statement of your central ideas.</a:t>
          </a:r>
        </a:p>
      </dgm:t>
    </dgm:pt>
    <dgm:pt modelId="{3C7E405B-DFC9-4C3C-8C90-48BF6AED0920}" type="parTrans" cxnId="{026C9DB8-3D9E-4728-90A1-B5B1514356F1}">
      <dgm:prSet/>
      <dgm:spPr/>
      <dgm:t>
        <a:bodyPr/>
        <a:lstStyle/>
        <a:p>
          <a:endParaRPr lang="en-GB"/>
        </a:p>
      </dgm:t>
    </dgm:pt>
    <dgm:pt modelId="{5E88A34F-864F-47A8-80B9-E864C1F49344}" type="sibTrans" cxnId="{026C9DB8-3D9E-4728-90A1-B5B1514356F1}">
      <dgm:prSet/>
      <dgm:spPr/>
      <dgm:t>
        <a:bodyPr/>
        <a:lstStyle/>
        <a:p>
          <a:endParaRPr lang="en-GB"/>
        </a:p>
      </dgm:t>
    </dgm:pt>
    <dgm:pt modelId="{8CA58F5B-3A01-473C-B9BE-B3C113C7D709}">
      <dgm:prSet/>
      <dgm:spPr>
        <a:solidFill>
          <a:schemeClr val="accent6"/>
        </a:solidFill>
      </dgm:spPr>
      <dgm:t>
        <a:bodyPr/>
        <a:lstStyle/>
        <a:p>
          <a:r>
            <a:rPr lang="en-GB" dirty="0"/>
            <a:t>Briefly run through your key points (from body paragraphs). </a:t>
          </a:r>
        </a:p>
      </dgm:t>
    </dgm:pt>
    <dgm:pt modelId="{86BABF4D-F491-4B6A-B30A-391271280EC8}" type="parTrans" cxnId="{9F9A1708-900C-4A4F-A603-FFA68A993FB1}">
      <dgm:prSet/>
      <dgm:spPr/>
      <dgm:t>
        <a:bodyPr/>
        <a:lstStyle/>
        <a:p>
          <a:endParaRPr lang="en-GB"/>
        </a:p>
      </dgm:t>
    </dgm:pt>
    <dgm:pt modelId="{0A8D41BC-31EE-4D9A-9B8E-CE143394C927}" type="sibTrans" cxnId="{9F9A1708-900C-4A4F-A603-FFA68A993FB1}">
      <dgm:prSet/>
      <dgm:spPr/>
      <dgm:t>
        <a:bodyPr/>
        <a:lstStyle/>
        <a:p>
          <a:endParaRPr lang="en-GB"/>
        </a:p>
      </dgm:t>
    </dgm:pt>
    <dgm:pt modelId="{A2A5AD40-C220-468B-A5D5-35356BFFC53A}">
      <dgm:prSet/>
      <dgm:spPr/>
      <dgm:t>
        <a:bodyPr/>
        <a:lstStyle/>
        <a:p>
          <a:r>
            <a:rPr lang="en-GB" dirty="0"/>
            <a:t>Summarise how you have answered or addressed the question.</a:t>
          </a:r>
        </a:p>
      </dgm:t>
    </dgm:pt>
    <dgm:pt modelId="{2D4A1F91-4A1D-41D5-AD34-64AE4A9174DE}" type="parTrans" cxnId="{9CE8282A-7103-4B37-BEED-F795EB15D789}">
      <dgm:prSet/>
      <dgm:spPr/>
      <dgm:t>
        <a:bodyPr/>
        <a:lstStyle/>
        <a:p>
          <a:endParaRPr lang="en-GB"/>
        </a:p>
      </dgm:t>
    </dgm:pt>
    <dgm:pt modelId="{CE67565B-318A-48FA-AF90-3D2C0061DF75}" type="sibTrans" cxnId="{9CE8282A-7103-4B37-BEED-F795EB15D789}">
      <dgm:prSet/>
      <dgm:spPr/>
      <dgm:t>
        <a:bodyPr/>
        <a:lstStyle/>
        <a:p>
          <a:endParaRPr lang="en-GB"/>
        </a:p>
      </dgm:t>
    </dgm:pt>
    <dgm:pt modelId="{58DFF928-97AE-4573-9E51-AE4C81B4777E}" type="pres">
      <dgm:prSet presAssocID="{4769F04D-E748-4C9A-8AEA-600EF1C9751B}" presName="CompostProcess" presStyleCnt="0">
        <dgm:presLayoutVars>
          <dgm:dir/>
          <dgm:resizeHandles val="exact"/>
        </dgm:presLayoutVars>
      </dgm:prSet>
      <dgm:spPr/>
    </dgm:pt>
    <dgm:pt modelId="{C1138EE7-9DB3-4CB1-B803-0669F94BFE67}" type="pres">
      <dgm:prSet presAssocID="{4769F04D-E748-4C9A-8AEA-600EF1C9751B}" presName="arrow" presStyleLbl="bgShp" presStyleIdx="0" presStyleCnt="1" custLinFactNeighborX="-9483" custLinFactNeighborY="-21000"/>
      <dgm:spPr/>
    </dgm:pt>
    <dgm:pt modelId="{981FBFEE-0F2F-410E-A99C-03CF78016405}" type="pres">
      <dgm:prSet presAssocID="{4769F04D-E748-4C9A-8AEA-600EF1C9751B}" presName="linearProcess" presStyleCnt="0"/>
      <dgm:spPr/>
    </dgm:pt>
    <dgm:pt modelId="{CB28F28E-C4C1-48C3-9C1C-8ADE5F976475}" type="pres">
      <dgm:prSet presAssocID="{50CDAEF9-8793-48DE-BFC7-0AD06DF04D20}" presName="textNode" presStyleLbl="node1" presStyleIdx="0" presStyleCnt="3">
        <dgm:presLayoutVars>
          <dgm:bulletEnabled val="1"/>
        </dgm:presLayoutVars>
      </dgm:prSet>
      <dgm:spPr/>
    </dgm:pt>
    <dgm:pt modelId="{45AE9BC5-B7AA-4E68-9DEE-9DC95FBCBE75}" type="pres">
      <dgm:prSet presAssocID="{5E88A34F-864F-47A8-80B9-E864C1F49344}" presName="sibTrans" presStyleCnt="0"/>
      <dgm:spPr/>
    </dgm:pt>
    <dgm:pt modelId="{7D68C30D-8C9C-4CA7-B931-5C6D89DA19BD}" type="pres">
      <dgm:prSet presAssocID="{8CA58F5B-3A01-473C-B9BE-B3C113C7D709}" presName="textNode" presStyleLbl="node1" presStyleIdx="1" presStyleCnt="3">
        <dgm:presLayoutVars>
          <dgm:bulletEnabled val="1"/>
        </dgm:presLayoutVars>
      </dgm:prSet>
      <dgm:spPr/>
    </dgm:pt>
    <dgm:pt modelId="{64F963A3-3B8C-464B-94EE-3C66A192DFB8}" type="pres">
      <dgm:prSet presAssocID="{0A8D41BC-31EE-4D9A-9B8E-CE143394C927}" presName="sibTrans" presStyleCnt="0"/>
      <dgm:spPr/>
    </dgm:pt>
    <dgm:pt modelId="{9F9F5BA8-576F-4DD5-BC15-812E2F5D6258}" type="pres">
      <dgm:prSet presAssocID="{A2A5AD40-C220-468B-A5D5-35356BFFC53A}" presName="textNode" presStyleLbl="node1" presStyleIdx="2" presStyleCnt="3">
        <dgm:presLayoutVars>
          <dgm:bulletEnabled val="1"/>
        </dgm:presLayoutVars>
      </dgm:prSet>
      <dgm:spPr/>
    </dgm:pt>
  </dgm:ptLst>
  <dgm:cxnLst>
    <dgm:cxn modelId="{9F9A1708-900C-4A4F-A603-FFA68A993FB1}" srcId="{4769F04D-E748-4C9A-8AEA-600EF1C9751B}" destId="{8CA58F5B-3A01-473C-B9BE-B3C113C7D709}" srcOrd="1" destOrd="0" parTransId="{86BABF4D-F491-4B6A-B30A-391271280EC8}" sibTransId="{0A8D41BC-31EE-4D9A-9B8E-CE143394C927}"/>
    <dgm:cxn modelId="{9CE8282A-7103-4B37-BEED-F795EB15D789}" srcId="{4769F04D-E748-4C9A-8AEA-600EF1C9751B}" destId="{A2A5AD40-C220-468B-A5D5-35356BFFC53A}" srcOrd="2" destOrd="0" parTransId="{2D4A1F91-4A1D-41D5-AD34-64AE4A9174DE}" sibTransId="{CE67565B-318A-48FA-AF90-3D2C0061DF75}"/>
    <dgm:cxn modelId="{8CB6194F-5FE2-40C5-A7E4-7ECE85B7630A}" type="presOf" srcId="{4769F04D-E748-4C9A-8AEA-600EF1C9751B}" destId="{58DFF928-97AE-4573-9E51-AE4C81B4777E}" srcOrd="0" destOrd="0" presId="urn:microsoft.com/office/officeart/2005/8/layout/hProcess9"/>
    <dgm:cxn modelId="{76151D72-2D93-4BD9-87BC-28C16861FDD6}" type="presOf" srcId="{50CDAEF9-8793-48DE-BFC7-0AD06DF04D20}" destId="{CB28F28E-C4C1-48C3-9C1C-8ADE5F976475}" srcOrd="0" destOrd="0" presId="urn:microsoft.com/office/officeart/2005/8/layout/hProcess9"/>
    <dgm:cxn modelId="{026C9DB8-3D9E-4728-90A1-B5B1514356F1}" srcId="{4769F04D-E748-4C9A-8AEA-600EF1C9751B}" destId="{50CDAEF9-8793-48DE-BFC7-0AD06DF04D20}" srcOrd="0" destOrd="0" parTransId="{3C7E405B-DFC9-4C3C-8C90-48BF6AED0920}" sibTransId="{5E88A34F-864F-47A8-80B9-E864C1F49344}"/>
    <dgm:cxn modelId="{1375A3C1-8567-489B-ACBC-E0DDB0B252D7}" type="presOf" srcId="{8CA58F5B-3A01-473C-B9BE-B3C113C7D709}" destId="{7D68C30D-8C9C-4CA7-B931-5C6D89DA19BD}" srcOrd="0" destOrd="0" presId="urn:microsoft.com/office/officeart/2005/8/layout/hProcess9"/>
    <dgm:cxn modelId="{F9FD5BD0-732C-47E1-830D-D85F7A308DFD}" type="presOf" srcId="{A2A5AD40-C220-468B-A5D5-35356BFFC53A}" destId="{9F9F5BA8-576F-4DD5-BC15-812E2F5D6258}" srcOrd="0" destOrd="0" presId="urn:microsoft.com/office/officeart/2005/8/layout/hProcess9"/>
    <dgm:cxn modelId="{2A5C86E2-A57D-4EF3-BE53-AD7C651A7217}" type="presParOf" srcId="{58DFF928-97AE-4573-9E51-AE4C81B4777E}" destId="{C1138EE7-9DB3-4CB1-B803-0669F94BFE67}" srcOrd="0" destOrd="0" presId="urn:microsoft.com/office/officeart/2005/8/layout/hProcess9"/>
    <dgm:cxn modelId="{94F732E1-D574-408E-886C-49D12BE6A4C4}" type="presParOf" srcId="{58DFF928-97AE-4573-9E51-AE4C81B4777E}" destId="{981FBFEE-0F2F-410E-A99C-03CF78016405}" srcOrd="1" destOrd="0" presId="urn:microsoft.com/office/officeart/2005/8/layout/hProcess9"/>
    <dgm:cxn modelId="{F03D7CF1-4242-4D75-9238-67C2A424B0D5}" type="presParOf" srcId="{981FBFEE-0F2F-410E-A99C-03CF78016405}" destId="{CB28F28E-C4C1-48C3-9C1C-8ADE5F976475}" srcOrd="0" destOrd="0" presId="urn:microsoft.com/office/officeart/2005/8/layout/hProcess9"/>
    <dgm:cxn modelId="{AE42E81C-5754-4D6C-BA96-1FF61CFFDC90}" type="presParOf" srcId="{981FBFEE-0F2F-410E-A99C-03CF78016405}" destId="{45AE9BC5-B7AA-4E68-9DEE-9DC95FBCBE75}" srcOrd="1" destOrd="0" presId="urn:microsoft.com/office/officeart/2005/8/layout/hProcess9"/>
    <dgm:cxn modelId="{02CE031D-E050-4663-ADA6-6D6517D5D7D4}" type="presParOf" srcId="{981FBFEE-0F2F-410E-A99C-03CF78016405}" destId="{7D68C30D-8C9C-4CA7-B931-5C6D89DA19BD}" srcOrd="2" destOrd="0" presId="urn:microsoft.com/office/officeart/2005/8/layout/hProcess9"/>
    <dgm:cxn modelId="{87FDB2B3-9771-4454-AD56-26CD5ACF7D57}" type="presParOf" srcId="{981FBFEE-0F2F-410E-A99C-03CF78016405}" destId="{64F963A3-3B8C-464B-94EE-3C66A192DFB8}" srcOrd="3" destOrd="0" presId="urn:microsoft.com/office/officeart/2005/8/layout/hProcess9"/>
    <dgm:cxn modelId="{1C862696-FE79-48AB-97D9-88FDA601BD2F}" type="presParOf" srcId="{981FBFEE-0F2F-410E-A99C-03CF78016405}" destId="{9F9F5BA8-576F-4DD5-BC15-812E2F5D6258}" srcOrd="4"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6A8080A-1E94-4E2D-830C-9DC1CD6B57AC}" type="doc">
      <dgm:prSet loTypeId="urn:microsoft.com/office/officeart/2005/8/layout/vList2" loCatId="list" qsTypeId="urn:microsoft.com/office/officeart/2005/8/quickstyle/simple1" qsCatId="simple" csTypeId="urn:microsoft.com/office/officeart/2005/8/colors/accent2_3" csCatId="accent2" phldr="1"/>
      <dgm:spPr/>
      <dgm:t>
        <a:bodyPr/>
        <a:lstStyle/>
        <a:p>
          <a:endParaRPr lang="en-GB"/>
        </a:p>
      </dgm:t>
    </dgm:pt>
    <dgm:pt modelId="{698FF6FD-B88B-4B05-B487-EC13C0A51DD2}">
      <dgm:prSet/>
      <dgm:spPr>
        <a:solidFill>
          <a:schemeClr val="accent6"/>
        </a:solidFill>
      </dgm:spPr>
      <dgm:t>
        <a:bodyPr/>
        <a:lstStyle/>
        <a:p>
          <a:pPr algn="ctr"/>
          <a:r>
            <a:rPr lang="en-GB" dirty="0"/>
            <a:t>Topic sentence</a:t>
          </a:r>
        </a:p>
      </dgm:t>
    </dgm:pt>
    <dgm:pt modelId="{4D20186A-3201-4048-8FAF-C14FEDD04DA6}" type="parTrans" cxnId="{6B987EC5-7002-45B2-BF10-41F6C3DBAF92}">
      <dgm:prSet/>
      <dgm:spPr/>
      <dgm:t>
        <a:bodyPr/>
        <a:lstStyle/>
        <a:p>
          <a:pPr algn="ctr"/>
          <a:endParaRPr lang="en-GB"/>
        </a:p>
      </dgm:t>
    </dgm:pt>
    <dgm:pt modelId="{BCCD2955-467A-4567-9942-B229266309AE}" type="sibTrans" cxnId="{6B987EC5-7002-45B2-BF10-41F6C3DBAF92}">
      <dgm:prSet/>
      <dgm:spPr/>
      <dgm:t>
        <a:bodyPr/>
        <a:lstStyle/>
        <a:p>
          <a:pPr algn="ctr"/>
          <a:endParaRPr lang="en-GB"/>
        </a:p>
      </dgm:t>
    </dgm:pt>
    <dgm:pt modelId="{7EC6D9B5-8042-412B-836F-10969F132C84}">
      <dgm:prSet/>
      <dgm:spPr/>
      <dgm:t>
        <a:bodyPr/>
        <a:lstStyle/>
        <a:p>
          <a:pPr algn="ctr"/>
          <a:r>
            <a:rPr lang="en-GB" dirty="0"/>
            <a:t>Claim 1 </a:t>
          </a:r>
        </a:p>
      </dgm:t>
    </dgm:pt>
    <dgm:pt modelId="{99540E5D-5CDA-43D3-BC1A-BF8F39095A47}" type="parTrans" cxnId="{E57E7437-2E62-4526-94AF-D53A8A93A3B1}">
      <dgm:prSet/>
      <dgm:spPr/>
      <dgm:t>
        <a:bodyPr/>
        <a:lstStyle/>
        <a:p>
          <a:pPr algn="ctr"/>
          <a:endParaRPr lang="en-GB"/>
        </a:p>
      </dgm:t>
    </dgm:pt>
    <dgm:pt modelId="{6A848C22-D29F-4D57-BFAA-A1E448955D1F}" type="sibTrans" cxnId="{E57E7437-2E62-4526-94AF-D53A8A93A3B1}">
      <dgm:prSet/>
      <dgm:spPr/>
      <dgm:t>
        <a:bodyPr/>
        <a:lstStyle/>
        <a:p>
          <a:pPr algn="ctr"/>
          <a:endParaRPr lang="en-GB"/>
        </a:p>
      </dgm:t>
    </dgm:pt>
    <dgm:pt modelId="{B7DA9923-97D1-4079-A645-228E3419CD70}">
      <dgm:prSet/>
      <dgm:spPr/>
      <dgm:t>
        <a:bodyPr/>
        <a:lstStyle/>
        <a:p>
          <a:pPr algn="ctr"/>
          <a:r>
            <a:rPr lang="en-GB" dirty="0"/>
            <a:t>Claim 2</a:t>
          </a:r>
        </a:p>
      </dgm:t>
    </dgm:pt>
    <dgm:pt modelId="{1E66D81B-E56C-45C4-8ED6-3421DE73CDA3}" type="parTrans" cxnId="{5D54255B-FFC6-480D-A659-B0293C47FA3E}">
      <dgm:prSet/>
      <dgm:spPr/>
      <dgm:t>
        <a:bodyPr/>
        <a:lstStyle/>
        <a:p>
          <a:pPr algn="ctr"/>
          <a:endParaRPr lang="en-GB"/>
        </a:p>
      </dgm:t>
    </dgm:pt>
    <dgm:pt modelId="{3114872A-BB1E-4444-A0E2-64D20E045A55}" type="sibTrans" cxnId="{5D54255B-FFC6-480D-A659-B0293C47FA3E}">
      <dgm:prSet/>
      <dgm:spPr/>
      <dgm:t>
        <a:bodyPr/>
        <a:lstStyle/>
        <a:p>
          <a:pPr algn="ctr"/>
          <a:endParaRPr lang="en-GB"/>
        </a:p>
      </dgm:t>
    </dgm:pt>
    <dgm:pt modelId="{21BF8EEE-A7FE-47FB-8A2F-6C3EE367B23C}">
      <dgm:prSet/>
      <dgm:spPr/>
      <dgm:t>
        <a:bodyPr/>
        <a:lstStyle/>
        <a:p>
          <a:pPr algn="ctr"/>
          <a:r>
            <a:rPr lang="en-GB" dirty="0"/>
            <a:t>Claim 3 </a:t>
          </a:r>
        </a:p>
      </dgm:t>
    </dgm:pt>
    <dgm:pt modelId="{88827C47-3DF3-411E-938C-03E728EF21D5}" type="parTrans" cxnId="{5F069547-A6B7-49B4-BFFC-6446C820CD17}">
      <dgm:prSet/>
      <dgm:spPr/>
      <dgm:t>
        <a:bodyPr/>
        <a:lstStyle/>
        <a:p>
          <a:pPr algn="ctr"/>
          <a:endParaRPr lang="en-GB"/>
        </a:p>
      </dgm:t>
    </dgm:pt>
    <dgm:pt modelId="{8D31FE88-3697-4A29-8B3F-FBA24D7B7471}" type="sibTrans" cxnId="{5F069547-A6B7-49B4-BFFC-6446C820CD17}">
      <dgm:prSet/>
      <dgm:spPr/>
      <dgm:t>
        <a:bodyPr/>
        <a:lstStyle/>
        <a:p>
          <a:pPr algn="ctr"/>
          <a:endParaRPr lang="en-GB"/>
        </a:p>
      </dgm:t>
    </dgm:pt>
    <dgm:pt modelId="{3CC81FFC-A059-4057-A72D-BD2CEBEE23E2}">
      <dgm:prSet/>
      <dgm:spPr>
        <a:solidFill>
          <a:schemeClr val="accent1"/>
        </a:solidFill>
      </dgm:spPr>
      <dgm:t>
        <a:bodyPr/>
        <a:lstStyle/>
        <a:p>
          <a:pPr algn="ctr"/>
          <a:r>
            <a:rPr lang="en-GB" dirty="0"/>
            <a:t>Concluding sentence </a:t>
          </a:r>
        </a:p>
      </dgm:t>
    </dgm:pt>
    <dgm:pt modelId="{B8D99347-BD2D-42F7-A0F8-CD2BDC7DA96A}" type="parTrans" cxnId="{A2E46C9B-34D0-4552-BDE0-BBA5BA8DDDEF}">
      <dgm:prSet/>
      <dgm:spPr/>
      <dgm:t>
        <a:bodyPr/>
        <a:lstStyle/>
        <a:p>
          <a:pPr algn="ctr"/>
          <a:endParaRPr lang="en-GB"/>
        </a:p>
      </dgm:t>
    </dgm:pt>
    <dgm:pt modelId="{3542BE5C-D9C9-48AD-96F6-023EE74A31AD}" type="sibTrans" cxnId="{A2E46C9B-34D0-4552-BDE0-BBA5BA8DDDEF}">
      <dgm:prSet/>
      <dgm:spPr/>
      <dgm:t>
        <a:bodyPr/>
        <a:lstStyle/>
        <a:p>
          <a:pPr algn="ctr"/>
          <a:endParaRPr lang="en-GB"/>
        </a:p>
      </dgm:t>
    </dgm:pt>
    <dgm:pt modelId="{1D189452-A2A9-4BC0-A49D-D74A5CECDBC9}" type="pres">
      <dgm:prSet presAssocID="{86A8080A-1E94-4E2D-830C-9DC1CD6B57AC}" presName="linear" presStyleCnt="0">
        <dgm:presLayoutVars>
          <dgm:animLvl val="lvl"/>
          <dgm:resizeHandles val="exact"/>
        </dgm:presLayoutVars>
      </dgm:prSet>
      <dgm:spPr/>
    </dgm:pt>
    <dgm:pt modelId="{857D5326-26F0-4BB4-A3B5-3251E0C4D47C}" type="pres">
      <dgm:prSet presAssocID="{698FF6FD-B88B-4B05-B487-EC13C0A51DD2}" presName="parentText" presStyleLbl="node1" presStyleIdx="0" presStyleCnt="5">
        <dgm:presLayoutVars>
          <dgm:chMax val="0"/>
          <dgm:bulletEnabled val="1"/>
        </dgm:presLayoutVars>
      </dgm:prSet>
      <dgm:spPr/>
    </dgm:pt>
    <dgm:pt modelId="{9044DC01-95AC-4AD5-B4B2-A7E1718BC018}" type="pres">
      <dgm:prSet presAssocID="{BCCD2955-467A-4567-9942-B229266309AE}" presName="spacer" presStyleCnt="0"/>
      <dgm:spPr/>
    </dgm:pt>
    <dgm:pt modelId="{B19BD2A3-DC47-4223-BF26-E8790D1BEAF1}" type="pres">
      <dgm:prSet presAssocID="{7EC6D9B5-8042-412B-836F-10969F132C84}" presName="parentText" presStyleLbl="node1" presStyleIdx="1" presStyleCnt="5">
        <dgm:presLayoutVars>
          <dgm:chMax val="0"/>
          <dgm:bulletEnabled val="1"/>
        </dgm:presLayoutVars>
      </dgm:prSet>
      <dgm:spPr/>
    </dgm:pt>
    <dgm:pt modelId="{D6569397-1A8F-4B16-956C-5B94C804D187}" type="pres">
      <dgm:prSet presAssocID="{6A848C22-D29F-4D57-BFAA-A1E448955D1F}" presName="spacer" presStyleCnt="0"/>
      <dgm:spPr/>
    </dgm:pt>
    <dgm:pt modelId="{FACE5A19-45E2-4358-8400-B541FB617DA3}" type="pres">
      <dgm:prSet presAssocID="{B7DA9923-97D1-4079-A645-228E3419CD70}" presName="parentText" presStyleLbl="node1" presStyleIdx="2" presStyleCnt="5">
        <dgm:presLayoutVars>
          <dgm:chMax val="0"/>
          <dgm:bulletEnabled val="1"/>
        </dgm:presLayoutVars>
      </dgm:prSet>
      <dgm:spPr/>
    </dgm:pt>
    <dgm:pt modelId="{16A3A5A9-3CAF-419B-9BE5-1B94A413F80E}" type="pres">
      <dgm:prSet presAssocID="{3114872A-BB1E-4444-A0E2-64D20E045A55}" presName="spacer" presStyleCnt="0"/>
      <dgm:spPr/>
    </dgm:pt>
    <dgm:pt modelId="{B1C8CD21-AE89-4DBA-8002-5F345A189A09}" type="pres">
      <dgm:prSet presAssocID="{21BF8EEE-A7FE-47FB-8A2F-6C3EE367B23C}" presName="parentText" presStyleLbl="node1" presStyleIdx="3" presStyleCnt="5">
        <dgm:presLayoutVars>
          <dgm:chMax val="0"/>
          <dgm:bulletEnabled val="1"/>
        </dgm:presLayoutVars>
      </dgm:prSet>
      <dgm:spPr/>
    </dgm:pt>
    <dgm:pt modelId="{2CC9C01D-4D41-4133-8E7C-BCF3920499EA}" type="pres">
      <dgm:prSet presAssocID="{8D31FE88-3697-4A29-8B3F-FBA24D7B7471}" presName="spacer" presStyleCnt="0"/>
      <dgm:spPr/>
    </dgm:pt>
    <dgm:pt modelId="{F156C23E-ED1F-4A22-8E81-D9730C788882}" type="pres">
      <dgm:prSet presAssocID="{3CC81FFC-A059-4057-A72D-BD2CEBEE23E2}" presName="parentText" presStyleLbl="node1" presStyleIdx="4" presStyleCnt="5">
        <dgm:presLayoutVars>
          <dgm:chMax val="0"/>
          <dgm:bulletEnabled val="1"/>
        </dgm:presLayoutVars>
      </dgm:prSet>
      <dgm:spPr/>
    </dgm:pt>
  </dgm:ptLst>
  <dgm:cxnLst>
    <dgm:cxn modelId="{22F82509-043C-4F79-9E20-3B8B6D3CF94B}" type="presOf" srcId="{3CC81FFC-A059-4057-A72D-BD2CEBEE23E2}" destId="{F156C23E-ED1F-4A22-8E81-D9730C788882}" srcOrd="0" destOrd="0" presId="urn:microsoft.com/office/officeart/2005/8/layout/vList2"/>
    <dgm:cxn modelId="{E57E7437-2E62-4526-94AF-D53A8A93A3B1}" srcId="{86A8080A-1E94-4E2D-830C-9DC1CD6B57AC}" destId="{7EC6D9B5-8042-412B-836F-10969F132C84}" srcOrd="1" destOrd="0" parTransId="{99540E5D-5CDA-43D3-BC1A-BF8F39095A47}" sibTransId="{6A848C22-D29F-4D57-BFAA-A1E448955D1F}"/>
    <dgm:cxn modelId="{5D54255B-FFC6-480D-A659-B0293C47FA3E}" srcId="{86A8080A-1E94-4E2D-830C-9DC1CD6B57AC}" destId="{B7DA9923-97D1-4079-A645-228E3419CD70}" srcOrd="2" destOrd="0" parTransId="{1E66D81B-E56C-45C4-8ED6-3421DE73CDA3}" sibTransId="{3114872A-BB1E-4444-A0E2-64D20E045A55}"/>
    <dgm:cxn modelId="{2335FF5E-16E0-48E4-8BB5-1C42BACF0B34}" type="presOf" srcId="{21BF8EEE-A7FE-47FB-8A2F-6C3EE367B23C}" destId="{B1C8CD21-AE89-4DBA-8002-5F345A189A09}" srcOrd="0" destOrd="0" presId="urn:microsoft.com/office/officeart/2005/8/layout/vList2"/>
    <dgm:cxn modelId="{63124C45-A3AC-497E-9574-71AD12FE2F7D}" type="presOf" srcId="{B7DA9923-97D1-4079-A645-228E3419CD70}" destId="{FACE5A19-45E2-4358-8400-B541FB617DA3}" srcOrd="0" destOrd="0" presId="urn:microsoft.com/office/officeart/2005/8/layout/vList2"/>
    <dgm:cxn modelId="{5F069547-A6B7-49B4-BFFC-6446C820CD17}" srcId="{86A8080A-1E94-4E2D-830C-9DC1CD6B57AC}" destId="{21BF8EEE-A7FE-47FB-8A2F-6C3EE367B23C}" srcOrd="3" destOrd="0" parTransId="{88827C47-3DF3-411E-938C-03E728EF21D5}" sibTransId="{8D31FE88-3697-4A29-8B3F-FBA24D7B7471}"/>
    <dgm:cxn modelId="{EC3A3C4E-9A0C-40EE-840F-84D09C174589}" type="presOf" srcId="{698FF6FD-B88B-4B05-B487-EC13C0A51DD2}" destId="{857D5326-26F0-4BB4-A3B5-3251E0C4D47C}" srcOrd="0" destOrd="0" presId="urn:microsoft.com/office/officeart/2005/8/layout/vList2"/>
    <dgm:cxn modelId="{A2E46C9B-34D0-4552-BDE0-BBA5BA8DDDEF}" srcId="{86A8080A-1E94-4E2D-830C-9DC1CD6B57AC}" destId="{3CC81FFC-A059-4057-A72D-BD2CEBEE23E2}" srcOrd="4" destOrd="0" parTransId="{B8D99347-BD2D-42F7-A0F8-CD2BDC7DA96A}" sibTransId="{3542BE5C-D9C9-48AD-96F6-023EE74A31AD}"/>
    <dgm:cxn modelId="{92E90EAF-DA5A-4C19-9DCE-32EEE02D96A7}" type="presOf" srcId="{7EC6D9B5-8042-412B-836F-10969F132C84}" destId="{B19BD2A3-DC47-4223-BF26-E8790D1BEAF1}" srcOrd="0" destOrd="0" presId="urn:microsoft.com/office/officeart/2005/8/layout/vList2"/>
    <dgm:cxn modelId="{6B987EC5-7002-45B2-BF10-41F6C3DBAF92}" srcId="{86A8080A-1E94-4E2D-830C-9DC1CD6B57AC}" destId="{698FF6FD-B88B-4B05-B487-EC13C0A51DD2}" srcOrd="0" destOrd="0" parTransId="{4D20186A-3201-4048-8FAF-C14FEDD04DA6}" sibTransId="{BCCD2955-467A-4567-9942-B229266309AE}"/>
    <dgm:cxn modelId="{A67F41D6-6463-49F2-A710-BFE5DB561BEC}" type="presOf" srcId="{86A8080A-1E94-4E2D-830C-9DC1CD6B57AC}" destId="{1D189452-A2A9-4BC0-A49D-D74A5CECDBC9}" srcOrd="0" destOrd="0" presId="urn:microsoft.com/office/officeart/2005/8/layout/vList2"/>
    <dgm:cxn modelId="{853A4338-DD4D-4944-B8C3-A544D0F459AB}" type="presParOf" srcId="{1D189452-A2A9-4BC0-A49D-D74A5CECDBC9}" destId="{857D5326-26F0-4BB4-A3B5-3251E0C4D47C}" srcOrd="0" destOrd="0" presId="urn:microsoft.com/office/officeart/2005/8/layout/vList2"/>
    <dgm:cxn modelId="{72FAAEDE-6B02-4FE6-A3AD-F0B9D082DDF4}" type="presParOf" srcId="{1D189452-A2A9-4BC0-A49D-D74A5CECDBC9}" destId="{9044DC01-95AC-4AD5-B4B2-A7E1718BC018}" srcOrd="1" destOrd="0" presId="urn:microsoft.com/office/officeart/2005/8/layout/vList2"/>
    <dgm:cxn modelId="{DC22E78A-EB37-44AE-9C37-478359DF188B}" type="presParOf" srcId="{1D189452-A2A9-4BC0-A49D-D74A5CECDBC9}" destId="{B19BD2A3-DC47-4223-BF26-E8790D1BEAF1}" srcOrd="2" destOrd="0" presId="urn:microsoft.com/office/officeart/2005/8/layout/vList2"/>
    <dgm:cxn modelId="{4AFBB996-840A-44BC-B991-2A5F4AE15DB9}" type="presParOf" srcId="{1D189452-A2A9-4BC0-A49D-D74A5CECDBC9}" destId="{D6569397-1A8F-4B16-956C-5B94C804D187}" srcOrd="3" destOrd="0" presId="urn:microsoft.com/office/officeart/2005/8/layout/vList2"/>
    <dgm:cxn modelId="{8A25D011-A0F2-4473-A77B-04D0E8B02F5D}" type="presParOf" srcId="{1D189452-A2A9-4BC0-A49D-D74A5CECDBC9}" destId="{FACE5A19-45E2-4358-8400-B541FB617DA3}" srcOrd="4" destOrd="0" presId="urn:microsoft.com/office/officeart/2005/8/layout/vList2"/>
    <dgm:cxn modelId="{809752D0-CE35-43B4-BBF3-439DA4190C07}" type="presParOf" srcId="{1D189452-A2A9-4BC0-A49D-D74A5CECDBC9}" destId="{16A3A5A9-3CAF-419B-9BE5-1B94A413F80E}" srcOrd="5" destOrd="0" presId="urn:microsoft.com/office/officeart/2005/8/layout/vList2"/>
    <dgm:cxn modelId="{684364ED-AFED-4E3A-B4D6-63790FBDC447}" type="presParOf" srcId="{1D189452-A2A9-4BC0-A49D-D74A5CECDBC9}" destId="{B1C8CD21-AE89-4DBA-8002-5F345A189A09}" srcOrd="6" destOrd="0" presId="urn:microsoft.com/office/officeart/2005/8/layout/vList2"/>
    <dgm:cxn modelId="{E821A782-34D4-4046-82D1-F860F74FC17D}" type="presParOf" srcId="{1D189452-A2A9-4BC0-A49D-D74A5CECDBC9}" destId="{2CC9C01D-4D41-4133-8E7C-BCF3920499EA}" srcOrd="7" destOrd="0" presId="urn:microsoft.com/office/officeart/2005/8/layout/vList2"/>
    <dgm:cxn modelId="{25AD1BBB-FC08-42FB-92CF-FA956D631928}" type="presParOf" srcId="{1D189452-A2A9-4BC0-A49D-D74A5CECDBC9}" destId="{F156C23E-ED1F-4A22-8E81-D9730C788882}"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95A4487-1E6D-4403-B9BD-5FB5429B2B95}">
      <dsp:nvSpPr>
        <dsp:cNvPr id="0" name=""/>
        <dsp:cNvSpPr/>
      </dsp:nvSpPr>
      <dsp:spPr>
        <a:xfrm rot="5400000">
          <a:off x="7362622" y="-3025529"/>
          <a:ext cx="1121639" cy="7457356"/>
        </a:xfrm>
        <a:prstGeom prst="round2Same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GB" sz="2200" kern="1200" dirty="0"/>
            <a:t>Provide your reader with the context or setting. </a:t>
          </a:r>
        </a:p>
      </dsp:txBody>
      <dsp:txXfrm rot="-5400000">
        <a:off x="4194764" y="197083"/>
        <a:ext cx="7402602" cy="1012131"/>
      </dsp:txXfrm>
    </dsp:sp>
    <dsp:sp modelId="{9EEF4385-4DE8-4C26-980C-C6AA08BD494D}">
      <dsp:nvSpPr>
        <dsp:cNvPr id="0" name=""/>
        <dsp:cNvSpPr/>
      </dsp:nvSpPr>
      <dsp:spPr>
        <a:xfrm>
          <a:off x="0" y="2124"/>
          <a:ext cx="4194763" cy="1402048"/>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GB" sz="4300" b="1" kern="1200" dirty="0"/>
            <a:t>1. General statements. </a:t>
          </a:r>
          <a:endParaRPr lang="en-GB" sz="4300" kern="1200" dirty="0"/>
        </a:p>
      </dsp:txBody>
      <dsp:txXfrm>
        <a:off x="68442" y="70566"/>
        <a:ext cx="4057879" cy="1265164"/>
      </dsp:txXfrm>
    </dsp:sp>
    <dsp:sp modelId="{CFEE2FA4-1F9B-426C-AD70-E44DDAB49BF7}">
      <dsp:nvSpPr>
        <dsp:cNvPr id="0" name=""/>
        <dsp:cNvSpPr/>
      </dsp:nvSpPr>
      <dsp:spPr>
        <a:xfrm rot="5400000">
          <a:off x="7362622" y="-1553378"/>
          <a:ext cx="1121639" cy="7457356"/>
        </a:xfrm>
        <a:prstGeom prst="round2Same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GB" sz="2200" kern="1200" dirty="0"/>
            <a:t>Tell the reader what you intend to do in this report.</a:t>
          </a:r>
        </a:p>
        <a:p>
          <a:pPr marL="228600" lvl="1" indent="-228600" algn="l" defTabSz="977900">
            <a:lnSpc>
              <a:spcPct val="90000"/>
            </a:lnSpc>
            <a:spcBef>
              <a:spcPct val="0"/>
            </a:spcBef>
            <a:spcAft>
              <a:spcPct val="15000"/>
            </a:spcAft>
            <a:buChar char="•"/>
          </a:pPr>
          <a:r>
            <a:rPr lang="en-GB" sz="2200" kern="1200" dirty="0"/>
            <a:t>Tell the reader how you will do this task and what your approach will be. </a:t>
          </a:r>
        </a:p>
      </dsp:txBody>
      <dsp:txXfrm rot="-5400000">
        <a:off x="4194764" y="1669234"/>
        <a:ext cx="7402602" cy="1012131"/>
      </dsp:txXfrm>
    </dsp:sp>
    <dsp:sp modelId="{2DACD946-19C9-42DD-BF8C-EEBAE76D1C06}">
      <dsp:nvSpPr>
        <dsp:cNvPr id="0" name=""/>
        <dsp:cNvSpPr/>
      </dsp:nvSpPr>
      <dsp:spPr>
        <a:xfrm>
          <a:off x="0" y="1474275"/>
          <a:ext cx="4194763" cy="1402048"/>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GB" sz="4300" b="1" kern="1200"/>
            <a:t>2. Thesis statements</a:t>
          </a:r>
          <a:endParaRPr lang="en-GB" sz="4300" kern="1200"/>
        </a:p>
      </dsp:txBody>
      <dsp:txXfrm>
        <a:off x="68442" y="1542717"/>
        <a:ext cx="4057879" cy="1265164"/>
      </dsp:txXfrm>
    </dsp:sp>
    <dsp:sp modelId="{6125B31A-5073-41C7-BCDD-5F019183D295}">
      <dsp:nvSpPr>
        <dsp:cNvPr id="0" name=""/>
        <dsp:cNvSpPr/>
      </dsp:nvSpPr>
      <dsp:spPr>
        <a:xfrm rot="5400000">
          <a:off x="7362622" y="-81227"/>
          <a:ext cx="1121639" cy="7457356"/>
        </a:xfrm>
        <a:prstGeom prst="round2Same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miter/>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GB" sz="2200" kern="1200"/>
            <a:t>Help guide the reader through the text by providing a route map of the things you will cover. </a:t>
          </a:r>
        </a:p>
      </dsp:txBody>
      <dsp:txXfrm rot="-5400000">
        <a:off x="4194764" y="3141385"/>
        <a:ext cx="7402602" cy="1012131"/>
      </dsp:txXfrm>
    </dsp:sp>
    <dsp:sp modelId="{33AF2BF5-FFB4-4960-A096-3497567CFBFA}">
      <dsp:nvSpPr>
        <dsp:cNvPr id="0" name=""/>
        <dsp:cNvSpPr/>
      </dsp:nvSpPr>
      <dsp:spPr>
        <a:xfrm>
          <a:off x="0" y="2946426"/>
          <a:ext cx="4194763" cy="1402048"/>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63830" tIns="81915" rIns="163830" bIns="81915" numCol="1" spcCol="1270" anchor="ctr" anchorCtr="0">
          <a:noAutofit/>
        </a:bodyPr>
        <a:lstStyle/>
        <a:p>
          <a:pPr marL="0" lvl="0" indent="0" algn="ctr" defTabSz="1911350">
            <a:lnSpc>
              <a:spcPct val="90000"/>
            </a:lnSpc>
            <a:spcBef>
              <a:spcPct val="0"/>
            </a:spcBef>
            <a:spcAft>
              <a:spcPct val="35000"/>
            </a:spcAft>
            <a:buNone/>
          </a:pPr>
          <a:r>
            <a:rPr lang="en-GB" sz="4300" b="1" kern="1200"/>
            <a:t>3. Route map</a:t>
          </a:r>
          <a:endParaRPr lang="en-GB" sz="4300" kern="1200"/>
        </a:p>
      </dsp:txBody>
      <dsp:txXfrm>
        <a:off x="68442" y="3014868"/>
        <a:ext cx="4057879" cy="1265164"/>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38EE7-9DB3-4CB1-B803-0669F94BFE67}">
      <dsp:nvSpPr>
        <dsp:cNvPr id="0" name=""/>
        <dsp:cNvSpPr/>
      </dsp:nvSpPr>
      <dsp:spPr>
        <a:xfrm>
          <a:off x="0" y="0"/>
          <a:ext cx="9350748" cy="4155480"/>
        </a:xfrm>
        <a:prstGeom prst="rightArrow">
          <a:avLst/>
        </a:prstGeom>
        <a:solidFill>
          <a:schemeClr val="accent4">
            <a:tint val="40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B28F28E-C4C1-48C3-9C1C-8ADE5F976475}">
      <dsp:nvSpPr>
        <dsp:cNvPr id="0" name=""/>
        <dsp:cNvSpPr/>
      </dsp:nvSpPr>
      <dsp:spPr>
        <a:xfrm>
          <a:off x="372783" y="1246644"/>
          <a:ext cx="3300264" cy="166219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Start with a brief statement of your central ideas.</a:t>
          </a:r>
        </a:p>
      </dsp:txBody>
      <dsp:txXfrm>
        <a:off x="453925" y="1327786"/>
        <a:ext cx="3137980" cy="1499908"/>
      </dsp:txXfrm>
    </dsp:sp>
    <dsp:sp modelId="{7D68C30D-8C9C-4CA7-B931-5C6D89DA19BD}">
      <dsp:nvSpPr>
        <dsp:cNvPr id="0" name=""/>
        <dsp:cNvSpPr/>
      </dsp:nvSpPr>
      <dsp:spPr>
        <a:xfrm>
          <a:off x="3850307" y="1246644"/>
          <a:ext cx="3300264" cy="1662192"/>
        </a:xfrm>
        <a:prstGeom prst="roundRect">
          <a:avLst/>
        </a:prstGeom>
        <a:solidFill>
          <a:schemeClr val="accent6"/>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Briefly run through your key points (from body paragraphs). </a:t>
          </a:r>
        </a:p>
      </dsp:txBody>
      <dsp:txXfrm>
        <a:off x="3931449" y="1327786"/>
        <a:ext cx="3137980" cy="1499908"/>
      </dsp:txXfrm>
    </dsp:sp>
    <dsp:sp modelId="{9F9F5BA8-576F-4DD5-BC15-812E2F5D6258}">
      <dsp:nvSpPr>
        <dsp:cNvPr id="0" name=""/>
        <dsp:cNvSpPr/>
      </dsp:nvSpPr>
      <dsp:spPr>
        <a:xfrm>
          <a:off x="7327832" y="1246644"/>
          <a:ext cx="3300264" cy="1662192"/>
        </a:xfrm>
        <a:prstGeom prst="roundRect">
          <a:avLst/>
        </a:prstGeom>
        <a:solidFill>
          <a:schemeClr val="accent4">
            <a:hueOff val="10395692"/>
            <a:satOff val="-47968"/>
            <a:lumOff val="1765"/>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95250" tIns="95250" rIns="95250" bIns="95250" numCol="1" spcCol="1270" anchor="ctr" anchorCtr="0">
          <a:noAutofit/>
        </a:bodyPr>
        <a:lstStyle/>
        <a:p>
          <a:pPr marL="0" lvl="0" indent="0" algn="ctr" defTabSz="1111250">
            <a:lnSpc>
              <a:spcPct val="90000"/>
            </a:lnSpc>
            <a:spcBef>
              <a:spcPct val="0"/>
            </a:spcBef>
            <a:spcAft>
              <a:spcPct val="35000"/>
            </a:spcAft>
            <a:buNone/>
          </a:pPr>
          <a:r>
            <a:rPr lang="en-GB" sz="2500" kern="1200" dirty="0"/>
            <a:t>Summarise how you have answered or addressed the question.</a:t>
          </a:r>
        </a:p>
      </dsp:txBody>
      <dsp:txXfrm>
        <a:off x="7408974" y="1327786"/>
        <a:ext cx="3137980" cy="149990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7D5326-26F0-4BB4-A3B5-3251E0C4D47C}">
      <dsp:nvSpPr>
        <dsp:cNvPr id="0" name=""/>
        <dsp:cNvSpPr/>
      </dsp:nvSpPr>
      <dsp:spPr>
        <a:xfrm>
          <a:off x="0" y="14805"/>
          <a:ext cx="4779000" cy="775710"/>
        </a:xfrm>
        <a:prstGeom prst="roundRect">
          <a:avLst/>
        </a:prstGeom>
        <a:solidFill>
          <a:schemeClr val="accent6"/>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GB" sz="3400" kern="1200" dirty="0"/>
            <a:t>Topic sentence</a:t>
          </a:r>
        </a:p>
      </dsp:txBody>
      <dsp:txXfrm>
        <a:off x="37867" y="52672"/>
        <a:ext cx="4703266" cy="699976"/>
      </dsp:txXfrm>
    </dsp:sp>
    <dsp:sp modelId="{B19BD2A3-DC47-4223-BF26-E8790D1BEAF1}">
      <dsp:nvSpPr>
        <dsp:cNvPr id="0" name=""/>
        <dsp:cNvSpPr/>
      </dsp:nvSpPr>
      <dsp:spPr>
        <a:xfrm>
          <a:off x="0" y="888435"/>
          <a:ext cx="4779000" cy="775710"/>
        </a:xfrm>
        <a:prstGeom prst="roundRect">
          <a:avLst/>
        </a:prstGeom>
        <a:solidFill>
          <a:schemeClr val="accent2">
            <a:shade val="80000"/>
            <a:hueOff val="-120354"/>
            <a:satOff val="2542"/>
            <a:lumOff val="6770"/>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GB" sz="3400" kern="1200" dirty="0"/>
            <a:t>Claim 1 </a:t>
          </a:r>
        </a:p>
      </dsp:txBody>
      <dsp:txXfrm>
        <a:off x="37867" y="926302"/>
        <a:ext cx="4703266" cy="699976"/>
      </dsp:txXfrm>
    </dsp:sp>
    <dsp:sp modelId="{FACE5A19-45E2-4358-8400-B541FB617DA3}">
      <dsp:nvSpPr>
        <dsp:cNvPr id="0" name=""/>
        <dsp:cNvSpPr/>
      </dsp:nvSpPr>
      <dsp:spPr>
        <a:xfrm>
          <a:off x="0" y="1762065"/>
          <a:ext cx="4779000" cy="775710"/>
        </a:xfrm>
        <a:prstGeom prst="roundRect">
          <a:avLst/>
        </a:prstGeom>
        <a:solidFill>
          <a:schemeClr val="accent2">
            <a:shade val="80000"/>
            <a:hueOff val="-240708"/>
            <a:satOff val="5083"/>
            <a:lumOff val="13541"/>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GB" sz="3400" kern="1200" dirty="0"/>
            <a:t>Claim 2</a:t>
          </a:r>
        </a:p>
      </dsp:txBody>
      <dsp:txXfrm>
        <a:off x="37867" y="1799932"/>
        <a:ext cx="4703266" cy="699976"/>
      </dsp:txXfrm>
    </dsp:sp>
    <dsp:sp modelId="{B1C8CD21-AE89-4DBA-8002-5F345A189A09}">
      <dsp:nvSpPr>
        <dsp:cNvPr id="0" name=""/>
        <dsp:cNvSpPr/>
      </dsp:nvSpPr>
      <dsp:spPr>
        <a:xfrm>
          <a:off x="0" y="2635695"/>
          <a:ext cx="4779000" cy="775710"/>
        </a:xfrm>
        <a:prstGeom prst="roundRect">
          <a:avLst/>
        </a:prstGeom>
        <a:solidFill>
          <a:schemeClr val="accent2">
            <a:shade val="80000"/>
            <a:hueOff val="-361061"/>
            <a:satOff val="7625"/>
            <a:lumOff val="20311"/>
            <a:alphaOff val="0"/>
          </a:schemeClr>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GB" sz="3400" kern="1200" dirty="0"/>
            <a:t>Claim 3 </a:t>
          </a:r>
        </a:p>
      </dsp:txBody>
      <dsp:txXfrm>
        <a:off x="37867" y="2673562"/>
        <a:ext cx="4703266" cy="699976"/>
      </dsp:txXfrm>
    </dsp:sp>
    <dsp:sp modelId="{F156C23E-ED1F-4A22-8E81-D9730C788882}">
      <dsp:nvSpPr>
        <dsp:cNvPr id="0" name=""/>
        <dsp:cNvSpPr/>
      </dsp:nvSpPr>
      <dsp:spPr>
        <a:xfrm>
          <a:off x="0" y="3509324"/>
          <a:ext cx="4779000" cy="775710"/>
        </a:xfrm>
        <a:prstGeom prst="roundRect">
          <a:avLst/>
        </a:prstGeom>
        <a:solidFill>
          <a:schemeClr val="accent1"/>
        </a:solidFill>
        <a:ln w="25400" cap="flat" cmpd="sng" algn="ctr">
          <a:solidFill>
            <a:schemeClr val="lt1">
              <a:hueOff val="0"/>
              <a:satOff val="0"/>
              <a:lumOff val="0"/>
              <a:alphaOff val="0"/>
            </a:schemeClr>
          </a:solidFill>
          <a:prstDash val="solid"/>
          <a:miter/>
        </a:ln>
        <a:effectLst/>
      </dsp:spPr>
      <dsp:style>
        <a:lnRef idx="2">
          <a:scrgbClr r="0" g="0" b="0"/>
        </a:lnRef>
        <a:fillRef idx="1">
          <a:scrgbClr r="0" g="0" b="0"/>
        </a:fillRef>
        <a:effectRef idx="0">
          <a:scrgbClr r="0" g="0" b="0"/>
        </a:effectRef>
        <a:fontRef idx="minor">
          <a:schemeClr val="lt1"/>
        </a:fontRef>
      </dsp:style>
      <dsp:txBody>
        <a:bodyPr spcFirstLastPara="0" vert="horz" wrap="square" lIns="129540" tIns="129540" rIns="129540" bIns="129540" numCol="1" spcCol="1270" anchor="ctr" anchorCtr="0">
          <a:noAutofit/>
        </a:bodyPr>
        <a:lstStyle/>
        <a:p>
          <a:pPr marL="0" lvl="0" indent="0" algn="ctr" defTabSz="1511300">
            <a:lnSpc>
              <a:spcPct val="90000"/>
            </a:lnSpc>
            <a:spcBef>
              <a:spcPct val="0"/>
            </a:spcBef>
            <a:spcAft>
              <a:spcPct val="35000"/>
            </a:spcAft>
            <a:buNone/>
          </a:pPr>
          <a:r>
            <a:rPr lang="en-GB" sz="3400" kern="1200" dirty="0"/>
            <a:t>Concluding sentence </a:t>
          </a:r>
        </a:p>
      </dsp:txBody>
      <dsp:txXfrm>
        <a:off x="37867" y="3547191"/>
        <a:ext cx="4703266" cy="699976"/>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78" name="PlaceHolder 1"/>
          <p:cNvSpPr>
            <a:spLocks noGrp="1" noRot="1" noChangeAspect="1"/>
          </p:cNvSpPr>
          <p:nvPr>
            <p:ph type="sldImg"/>
          </p:nvPr>
        </p:nvSpPr>
        <p:spPr>
          <a:xfrm>
            <a:off x="216000" y="812520"/>
            <a:ext cx="7127280" cy="4008960"/>
          </a:xfrm>
          <a:prstGeom prst="rect">
            <a:avLst/>
          </a:prstGeom>
        </p:spPr>
        <p:txBody>
          <a:bodyPr lIns="0" tIns="0" rIns="0" bIns="0" anchor="ctr">
            <a:noAutofit/>
          </a:bodyPr>
          <a:lstStyle/>
          <a:p>
            <a:pPr algn="ctr"/>
            <a:r>
              <a:rPr lang="en-GB" sz="4400" b="0" strike="noStrike" spc="-1">
                <a:latin typeface="Arial"/>
              </a:rPr>
              <a:t>Click to move the slide</a:t>
            </a:r>
          </a:p>
        </p:txBody>
      </p:sp>
      <p:sp>
        <p:nvSpPr>
          <p:cNvPr id="179" name="PlaceHolder 2"/>
          <p:cNvSpPr>
            <a:spLocks noGrp="1"/>
          </p:cNvSpPr>
          <p:nvPr>
            <p:ph type="body"/>
          </p:nvPr>
        </p:nvSpPr>
        <p:spPr>
          <a:xfrm>
            <a:off x="756000" y="5078520"/>
            <a:ext cx="6047640" cy="4811040"/>
          </a:xfrm>
          <a:prstGeom prst="rect">
            <a:avLst/>
          </a:prstGeom>
        </p:spPr>
        <p:txBody>
          <a:bodyPr lIns="0" tIns="0" rIns="0" bIns="0">
            <a:noAutofit/>
          </a:bodyPr>
          <a:lstStyle/>
          <a:p>
            <a:r>
              <a:rPr lang="en-GB" sz="2000" b="0" strike="noStrike" spc="-1">
                <a:latin typeface="Arial"/>
              </a:rPr>
              <a:t>Click to edit the notes format</a:t>
            </a:r>
          </a:p>
        </p:txBody>
      </p:sp>
      <p:sp>
        <p:nvSpPr>
          <p:cNvPr id="180" name="PlaceHolder 3"/>
          <p:cNvSpPr>
            <a:spLocks noGrp="1"/>
          </p:cNvSpPr>
          <p:nvPr>
            <p:ph type="hdr"/>
          </p:nvPr>
        </p:nvSpPr>
        <p:spPr>
          <a:xfrm>
            <a:off x="0" y="0"/>
            <a:ext cx="3280680" cy="534240"/>
          </a:xfrm>
          <a:prstGeom prst="rect">
            <a:avLst/>
          </a:prstGeom>
        </p:spPr>
        <p:txBody>
          <a:bodyPr lIns="0" tIns="0" rIns="0" bIns="0">
            <a:noAutofit/>
          </a:bodyPr>
          <a:lstStyle/>
          <a:p>
            <a:r>
              <a:rPr lang="en-GB" sz="1400" b="0" strike="noStrike" spc="-1">
                <a:latin typeface="Times New Roman"/>
              </a:rPr>
              <a:t>&lt;header&gt;</a:t>
            </a:r>
          </a:p>
        </p:txBody>
      </p:sp>
      <p:sp>
        <p:nvSpPr>
          <p:cNvPr id="181" name="PlaceHolder 4"/>
          <p:cNvSpPr>
            <a:spLocks noGrp="1"/>
          </p:cNvSpPr>
          <p:nvPr>
            <p:ph type="dt"/>
          </p:nvPr>
        </p:nvSpPr>
        <p:spPr>
          <a:xfrm>
            <a:off x="4278960" y="0"/>
            <a:ext cx="3280680" cy="534240"/>
          </a:xfrm>
          <a:prstGeom prst="rect">
            <a:avLst/>
          </a:prstGeom>
        </p:spPr>
        <p:txBody>
          <a:bodyPr lIns="0" tIns="0" rIns="0" bIns="0">
            <a:noAutofit/>
          </a:bodyPr>
          <a:lstStyle/>
          <a:p>
            <a:pPr algn="r"/>
            <a:r>
              <a:rPr lang="en-GB" sz="1400" b="0" strike="noStrike" spc="-1">
                <a:latin typeface="Times New Roman"/>
              </a:rPr>
              <a:t>&lt;date/time&gt;</a:t>
            </a:r>
          </a:p>
        </p:txBody>
      </p:sp>
      <p:sp>
        <p:nvSpPr>
          <p:cNvPr id="182" name="PlaceHolder 5"/>
          <p:cNvSpPr>
            <a:spLocks noGrp="1"/>
          </p:cNvSpPr>
          <p:nvPr>
            <p:ph type="ftr"/>
          </p:nvPr>
        </p:nvSpPr>
        <p:spPr>
          <a:xfrm>
            <a:off x="0" y="10157400"/>
            <a:ext cx="3280680" cy="534240"/>
          </a:xfrm>
          <a:prstGeom prst="rect">
            <a:avLst/>
          </a:prstGeom>
        </p:spPr>
        <p:txBody>
          <a:bodyPr lIns="0" tIns="0" rIns="0" bIns="0" anchor="b">
            <a:noAutofit/>
          </a:bodyPr>
          <a:lstStyle/>
          <a:p>
            <a:r>
              <a:rPr lang="en-GB" sz="1400" b="0" strike="noStrike" spc="-1">
                <a:latin typeface="Times New Roman"/>
              </a:rPr>
              <a:t>&lt;footer&gt;</a:t>
            </a:r>
          </a:p>
        </p:txBody>
      </p:sp>
      <p:sp>
        <p:nvSpPr>
          <p:cNvPr id="183" name="PlaceHolder 6"/>
          <p:cNvSpPr>
            <a:spLocks noGrp="1"/>
          </p:cNvSpPr>
          <p:nvPr>
            <p:ph type="sldNum"/>
          </p:nvPr>
        </p:nvSpPr>
        <p:spPr>
          <a:xfrm>
            <a:off x="4278960" y="10157400"/>
            <a:ext cx="3280680" cy="534240"/>
          </a:xfrm>
          <a:prstGeom prst="rect">
            <a:avLst/>
          </a:prstGeom>
        </p:spPr>
        <p:txBody>
          <a:bodyPr lIns="0" tIns="0" rIns="0" bIns="0" anchor="b">
            <a:noAutofit/>
          </a:bodyPr>
          <a:lstStyle/>
          <a:p>
            <a:pPr algn="r"/>
            <a:fld id="{59FBB38D-5CE5-42EA-BC4F-7A0AADFA44C7}" type="slidenum">
              <a:rPr lang="en-GB" sz="1400" b="0" strike="noStrike" spc="-1">
                <a:latin typeface="Times New Roman"/>
              </a:rPr>
              <a:t>‹#›</a:t>
            </a:fld>
            <a:endParaRPr lang="en-GB" sz="1400" b="0" strike="noStrike" spc="-1">
              <a:latin typeface="Times New Roman"/>
            </a:endParaRPr>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mmutube.mmu.ac.uk/media/1_i2osrbdb"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hyperlink" Target="https://moodle.mmu.ac.uk/course/view.php?id=98810&amp;section=0#section-1" TargetMode="External"/><Relationship Id="rId2" Type="http://schemas.openxmlformats.org/officeDocument/2006/relationships/slide" Target="../slides/slide9.xml"/><Relationship Id="rId1" Type="http://schemas.openxmlformats.org/officeDocument/2006/relationships/notesMaster" Target="../notesMasters/notesMaster1.xml"/><Relationship Id="rId4" Type="http://schemas.openxmlformats.org/officeDocument/2006/relationships/hyperlink" Target="https://www.mmu.ac.uk/student-life/course/study-skills/short-courses/" TargetMode="Externa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www.youtube.com/watch?v=uruyU06EDoo"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www.youtube.com/watch?v=KjW6hueSpkI&amp;list=PLSUz07Uz_BHXYH85B2fA8oRjIwn523RE9&amp;index=17"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7" name="PlaceHolder 1"/>
          <p:cNvSpPr>
            <a:spLocks noGrp="1" noRot="1" noChangeAspect="1"/>
          </p:cNvSpPr>
          <p:nvPr>
            <p:ph type="sldImg"/>
          </p:nvPr>
        </p:nvSpPr>
        <p:spPr>
          <a:xfrm>
            <a:off x="685800" y="1143000"/>
            <a:ext cx="5485680" cy="3085560"/>
          </a:xfrm>
          <a:prstGeom prst="rect">
            <a:avLst/>
          </a:prstGeom>
        </p:spPr>
      </p:sp>
      <p:sp>
        <p:nvSpPr>
          <p:cNvPr id="268"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GB" sz="2000" b="0" strike="noStrike" spc="-1">
              <a:latin typeface="Arial"/>
            </a:endParaRPr>
          </a:p>
        </p:txBody>
      </p:sp>
      <p:sp>
        <p:nvSpPr>
          <p:cNvPr id="2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2146954-1BD7-4F6B-A1CB-C1821CEE1DF3}" type="slidenum">
              <a:rPr lang="en-GB" sz="1200" b="0" strike="noStrike" spc="-1">
                <a:solidFill>
                  <a:srgbClr val="000000"/>
                </a:solidFill>
                <a:latin typeface="Calibri"/>
                <a:ea typeface="+mn-ea"/>
              </a:rPr>
              <a:t>2</a:t>
            </a:fld>
            <a:endParaRPr lang="en-GB"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4" name="PlaceHolder 1"/>
          <p:cNvSpPr>
            <a:spLocks noGrp="1" noRot="1" noChangeAspect="1"/>
          </p:cNvSpPr>
          <p:nvPr>
            <p:ph type="sldImg"/>
          </p:nvPr>
        </p:nvSpPr>
        <p:spPr>
          <a:xfrm>
            <a:off x="685800" y="1143000"/>
            <a:ext cx="5485680" cy="3085560"/>
          </a:xfrm>
          <a:prstGeom prst="rect">
            <a:avLst/>
          </a:prstGeom>
        </p:spPr>
      </p:sp>
      <p:sp>
        <p:nvSpPr>
          <p:cNvPr id="295"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tabLst>
                <a:tab pos="0" algn="l"/>
              </a:tabLst>
            </a:pPr>
            <a:r>
              <a:rPr lang="en-GB" sz="2000" b="0" strike="noStrike" spc="-1">
                <a:latin typeface="Arial"/>
              </a:rPr>
              <a:t>So let’s have a look at how that words in practice. The example on the slides is adapted from one of Daria’s reports. I want you to go through and highlight these key elements. So where has the overall context or topic been introduced? Where is the specific area of study narrowed down? Where does it say how this will look in the essay?</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[5 mins]</a:t>
            </a:r>
          </a:p>
        </p:txBody>
      </p:sp>
      <p:sp>
        <p:nvSpPr>
          <p:cNvPr id="2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22EC589-216B-465B-91BF-08BB60AED5A9}" type="slidenum">
              <a:rPr lang="en-GB" sz="1200" b="0" strike="noStrike" spc="-1">
                <a:latin typeface="Times New Roman"/>
              </a:rPr>
              <a:t>13</a:t>
            </a:fld>
            <a:endParaRPr lang="en-GB"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 name="PlaceHolder 1"/>
          <p:cNvSpPr>
            <a:spLocks noGrp="1" noRot="1" noChangeAspect="1"/>
          </p:cNvSpPr>
          <p:nvPr>
            <p:ph type="sldImg"/>
          </p:nvPr>
        </p:nvSpPr>
        <p:spPr>
          <a:xfrm>
            <a:off x="685800" y="1143000"/>
            <a:ext cx="5485680" cy="3085560"/>
          </a:xfrm>
          <a:prstGeom prst="rect">
            <a:avLst/>
          </a:prstGeom>
        </p:spPr>
      </p:sp>
      <p:sp>
        <p:nvSpPr>
          <p:cNvPr id="298"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tabLst>
                <a:tab pos="0" algn="l"/>
              </a:tabLst>
            </a:pPr>
            <a:r>
              <a:rPr lang="en-GB" sz="2000" b="0" strike="noStrike" spc="-1">
                <a:latin typeface="Arial"/>
              </a:rPr>
              <a:t>General statement: overall topic, some background. </a:t>
            </a:r>
          </a:p>
          <a:p>
            <a:pPr marL="216000" indent="-215640">
              <a:lnSpc>
                <a:spcPct val="100000"/>
              </a:lnSpc>
              <a:tabLst>
                <a:tab pos="0" algn="l"/>
              </a:tabLst>
            </a:pPr>
            <a:r>
              <a:rPr lang="en-GB" sz="2000" b="0" strike="noStrike" spc="-1">
                <a:latin typeface="Arial"/>
              </a:rPr>
              <a:t>Thesis: specific topic (i.e. construction and use). </a:t>
            </a:r>
          </a:p>
          <a:p>
            <a:pPr marL="216000" indent="-215640">
              <a:lnSpc>
                <a:spcPct val="100000"/>
              </a:lnSpc>
              <a:tabLst>
                <a:tab pos="0" algn="l"/>
              </a:tabLst>
            </a:pPr>
            <a:r>
              <a:rPr lang="en-GB" sz="2000" b="0" strike="noStrike" spc="-1">
                <a:latin typeface="Arial"/>
              </a:rPr>
              <a:t>Route map: order of discussion. </a:t>
            </a:r>
          </a:p>
        </p:txBody>
      </p:sp>
      <p:sp>
        <p:nvSpPr>
          <p:cNvPr id="29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43463CD-8DB5-4E54-9D29-DB85130EA12D}" type="slidenum">
              <a:rPr lang="en-GB" sz="1200" b="0" strike="noStrike" spc="-1">
                <a:latin typeface="Times New Roman"/>
              </a:rPr>
              <a:t>14</a:t>
            </a:fld>
            <a:endParaRPr lang="en-GB"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0" name="PlaceHolder 1"/>
          <p:cNvSpPr>
            <a:spLocks noGrp="1" noRot="1" noChangeAspect="1"/>
          </p:cNvSpPr>
          <p:nvPr>
            <p:ph type="sldImg"/>
          </p:nvPr>
        </p:nvSpPr>
        <p:spPr>
          <a:xfrm>
            <a:off x="685800" y="1143000"/>
            <a:ext cx="5486400" cy="3086100"/>
          </a:xfrm>
          <a:prstGeom prst="rect">
            <a:avLst/>
          </a:prstGeom>
        </p:spPr>
      </p:sp>
      <p:sp>
        <p:nvSpPr>
          <p:cNvPr id="301"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6000">
              <a:lnSpc>
                <a:spcPct val="100000"/>
              </a:lnSpc>
              <a:tabLst>
                <a:tab pos="0" algn="l"/>
              </a:tabLst>
            </a:pPr>
            <a:r>
              <a:rPr lang="en-GB" sz="2000" b="0" strike="noStrike" spc="-1">
                <a:latin typeface="Arial"/>
              </a:rPr>
              <a:t>Explain three key elements. Again, start specific (general argument) then more specific (key points) and close with a summary. </a:t>
            </a:r>
          </a:p>
          <a:p>
            <a:pPr marL="216000" indent="-216000">
              <a:lnSpc>
                <a:spcPct val="100000"/>
              </a:lnSpc>
              <a:tabLst>
                <a:tab pos="0" algn="l"/>
              </a:tabLst>
            </a:pPr>
            <a:endParaRPr lang="en-GB" sz="2000" b="0" strike="noStrike" spc="-1">
              <a:latin typeface="Arial"/>
            </a:endParaRPr>
          </a:p>
          <a:p>
            <a:pPr marL="216000" indent="-216000">
              <a:lnSpc>
                <a:spcPct val="100000"/>
              </a:lnSpc>
              <a:tabLst>
                <a:tab pos="0" algn="l"/>
              </a:tabLst>
            </a:pPr>
            <a:r>
              <a:rPr lang="en-GB" sz="2000" b="0" strike="noStrike" spc="-1">
                <a:latin typeface="Arial"/>
              </a:rPr>
              <a:t>Remember: </a:t>
            </a:r>
          </a:p>
          <a:p>
            <a:pPr marL="457200" indent="-216000">
              <a:lnSpc>
                <a:spcPct val="100000"/>
              </a:lnSpc>
              <a:tabLst>
                <a:tab pos="0" algn="l"/>
              </a:tabLst>
            </a:pPr>
            <a:r>
              <a:rPr lang="en-GB" sz="2000" b="0" strike="noStrike" spc="-1">
                <a:latin typeface="Arial"/>
              </a:rPr>
              <a:t>Emphasise valuable points </a:t>
            </a:r>
          </a:p>
          <a:p>
            <a:pPr marL="457200" indent="-216000">
              <a:lnSpc>
                <a:spcPct val="100000"/>
              </a:lnSpc>
              <a:tabLst>
                <a:tab pos="0" algn="l"/>
              </a:tabLst>
            </a:pPr>
            <a:r>
              <a:rPr lang="en-GB" sz="2000" b="0" strike="noStrike" spc="-1">
                <a:latin typeface="Arial"/>
              </a:rPr>
              <a:t>Acknowledge limitations </a:t>
            </a:r>
          </a:p>
          <a:p>
            <a:pPr marL="457200" indent="-216000">
              <a:lnSpc>
                <a:spcPct val="100000"/>
              </a:lnSpc>
              <a:tabLst>
                <a:tab pos="0" algn="l"/>
              </a:tabLst>
            </a:pPr>
            <a:r>
              <a:rPr lang="en-GB" sz="2000" b="0" strike="noStrike" spc="-1">
                <a:latin typeface="Arial"/>
              </a:rPr>
              <a:t>Make recommendations (NOTE: For this assignment, you are also asked to make a recommendation and consider further reading or research)</a:t>
            </a:r>
          </a:p>
          <a:p>
            <a:pPr marL="457200" indent="-216000">
              <a:lnSpc>
                <a:spcPct val="100000"/>
              </a:lnSpc>
              <a:tabLst>
                <a:tab pos="0" algn="l"/>
              </a:tabLst>
            </a:pPr>
            <a:r>
              <a:rPr lang="en-GB" sz="2000" b="0" strike="noStrike" spc="-1">
                <a:latin typeface="Arial"/>
              </a:rPr>
              <a:t>Do not include new concepts or ideas (although you can as a signpost to future research/reading). </a:t>
            </a:r>
          </a:p>
          <a:p>
            <a:pPr marL="457200" indent="-216000">
              <a:lnSpc>
                <a:spcPct val="100000"/>
              </a:lnSpc>
              <a:tabLst>
                <a:tab pos="0" algn="l"/>
              </a:tabLst>
            </a:pPr>
            <a:endParaRPr lang="en-GB" sz="2000" b="0" strike="noStrike" spc="-1">
              <a:latin typeface="Arial"/>
            </a:endParaRPr>
          </a:p>
        </p:txBody>
      </p:sp>
      <p:sp>
        <p:nvSpPr>
          <p:cNvPr id="30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8C76AF5-8A58-4D6D-BD02-18CACDE85D31}" type="slidenum">
              <a:rPr lang="en-GB" sz="1200" b="0" strike="noStrike" spc="-1">
                <a:latin typeface="Times New Roman"/>
              </a:rPr>
              <a:t>15</a:t>
            </a:fld>
            <a:endParaRPr lang="en-GB"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3" name="PlaceHolder 1"/>
          <p:cNvSpPr>
            <a:spLocks noGrp="1" noRot="1" noChangeAspect="1"/>
          </p:cNvSpPr>
          <p:nvPr>
            <p:ph type="sldImg"/>
          </p:nvPr>
        </p:nvSpPr>
        <p:spPr>
          <a:xfrm>
            <a:off x="685800" y="1143000"/>
            <a:ext cx="5485680" cy="3085560"/>
          </a:xfrm>
          <a:prstGeom prst="rect">
            <a:avLst/>
          </a:prstGeom>
        </p:spPr>
      </p:sp>
      <p:sp>
        <p:nvSpPr>
          <p:cNvPr id="304"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tabLst>
                <a:tab pos="0" algn="l"/>
              </a:tabLst>
            </a:pPr>
            <a:r>
              <a:rPr lang="en-GB" sz="2000" b="0" strike="noStrike" spc="-1">
                <a:latin typeface="Arial"/>
              </a:rPr>
              <a:t>So let’s do a similar activity breaking down a conclusion. Again, this is adapted from Daria’s example. Highlight the three key elements: general statement, key points, final statement. Also, within this I’ve included recommendations and further reading/research so try highlight these elements too. </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[5 mins]</a:t>
            </a:r>
          </a:p>
          <a:p>
            <a:pPr marL="216000" indent="-215640">
              <a:lnSpc>
                <a:spcPct val="100000"/>
              </a:lnSpc>
              <a:tabLst>
                <a:tab pos="0" algn="l"/>
              </a:tabLst>
            </a:pPr>
            <a:endParaRPr lang="en-GB" sz="2000" b="0" strike="noStrike" spc="-1">
              <a:latin typeface="Arial"/>
            </a:endParaRPr>
          </a:p>
        </p:txBody>
      </p:sp>
      <p:sp>
        <p:nvSpPr>
          <p:cNvPr id="30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2BE33D68-6821-45C3-BCA7-44CC4BB87E06}" type="slidenum">
              <a:rPr lang="en-GB" sz="1200" b="0" strike="noStrike" spc="-1">
                <a:latin typeface="Times New Roman"/>
              </a:rPr>
              <a:t>16</a:t>
            </a:fld>
            <a:endParaRPr lang="en-GB"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6" name="PlaceHolder 1"/>
          <p:cNvSpPr>
            <a:spLocks noGrp="1" noRot="1" noChangeAspect="1"/>
          </p:cNvSpPr>
          <p:nvPr>
            <p:ph type="sldImg"/>
          </p:nvPr>
        </p:nvSpPr>
        <p:spPr>
          <a:xfrm>
            <a:off x="685800" y="1143000"/>
            <a:ext cx="5485680" cy="3085560"/>
          </a:xfrm>
          <a:prstGeom prst="rect">
            <a:avLst/>
          </a:prstGeom>
        </p:spPr>
      </p:sp>
      <p:sp>
        <p:nvSpPr>
          <p:cNvPr id="307"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tabLst>
                <a:tab pos="0" algn="l"/>
              </a:tabLst>
            </a:pPr>
            <a:r>
              <a:rPr lang="en-GB" sz="2000" b="0" strike="noStrike" spc="-1">
                <a:latin typeface="Arial"/>
              </a:rPr>
              <a:t>Run through answers </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NOTE: the final statement here appears right at the end, wrapping everything up (even after the further reading/research).</a:t>
            </a:r>
          </a:p>
        </p:txBody>
      </p:sp>
      <p:sp>
        <p:nvSpPr>
          <p:cNvPr id="30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6C2FA62C-EFDD-4371-8C09-C8F838B3A0DA}" type="slidenum">
              <a:rPr lang="en-GB" sz="1200" b="0" strike="noStrike" spc="-1">
                <a:latin typeface="Times New Roman"/>
              </a:rPr>
              <a:t>17</a:t>
            </a:fld>
            <a:endParaRPr lang="en-GB"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PlaceHolder 1"/>
          <p:cNvSpPr>
            <a:spLocks noGrp="1" noRot="1" noChangeAspect="1"/>
          </p:cNvSpPr>
          <p:nvPr>
            <p:ph type="sldImg"/>
          </p:nvPr>
        </p:nvSpPr>
        <p:spPr>
          <a:xfrm>
            <a:off x="685800" y="1143000"/>
            <a:ext cx="5486400" cy="3086100"/>
          </a:xfrm>
          <a:prstGeom prst="rect">
            <a:avLst/>
          </a:prstGeom>
        </p:spPr>
      </p:sp>
      <p:sp>
        <p:nvSpPr>
          <p:cNvPr id="310"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tabLst>
                <a:tab pos="0" algn="l"/>
              </a:tabLst>
            </a:pPr>
            <a:r>
              <a:rPr lang="en-GB" sz="2000" b="0" strike="noStrike" spc="-1">
                <a:latin typeface="Arial"/>
              </a:rPr>
              <a:t>In between your introduction and conclusion will come your central section(s). You may choose to break this up into several parts, each with their own sub-heading, or instead to simply structure this using paragraphs.  </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Run throughs structure:</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Note: we will use a new example relevant to one of the assignment prompts on use of maths in sport – for body paragraphs we might consider use of maths in three different sports, for example. </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Topic sentence: One sentence summarising the main idea in this paragraph </a:t>
            </a:r>
          </a:p>
          <a:p>
            <a:pPr marL="216000" indent="-215640">
              <a:lnSpc>
                <a:spcPct val="100000"/>
              </a:lnSpc>
              <a:tabLst>
                <a:tab pos="0" algn="l"/>
              </a:tabLst>
            </a:pPr>
            <a:r>
              <a:rPr lang="en-GB" sz="2000" b="0" strike="noStrike" spc="-1">
                <a:latin typeface="Arial"/>
              </a:rPr>
              <a:t>e.g. One sport where mathematics plays a big role is gymnastics. </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Claims – we will come back to these in a minute, but these are the argument your put forward to support that main idea in the topic sentence. You can include as many as you like (but usually three is more than enough!).</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Concluding sentence: </a:t>
            </a:r>
          </a:p>
          <a:p>
            <a:pPr marL="216000" indent="-215640">
              <a:lnSpc>
                <a:spcPct val="100000"/>
              </a:lnSpc>
              <a:tabLst>
                <a:tab pos="0" algn="l"/>
              </a:tabLst>
            </a:pPr>
            <a:r>
              <a:rPr lang="en-GB" sz="2000" b="0" strike="noStrike" spc="-1">
                <a:latin typeface="Arial"/>
              </a:rPr>
              <a:t>e.g. As demonstrated, mathematics plays a big role in various aspects of gymnastics as a sport. </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So we have detailed examples of the topic sentence and the concluding sentence, now let’s look at claims in more depth, as it is not as simple as just a single sentence… </a:t>
            </a:r>
          </a:p>
        </p:txBody>
      </p:sp>
      <p:sp>
        <p:nvSpPr>
          <p:cNvPr id="31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FB4FFEB-B486-489F-95AB-CCAFA42B4275}" type="slidenum">
              <a:rPr lang="en-GB" sz="1200" b="0" strike="noStrike" spc="-1">
                <a:latin typeface="Times New Roman"/>
              </a:rPr>
              <a:t>18</a:t>
            </a:fld>
            <a:endParaRPr lang="en-GB"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2" name="PlaceHolder 1"/>
          <p:cNvSpPr>
            <a:spLocks noGrp="1" noRot="1" noChangeAspect="1"/>
          </p:cNvSpPr>
          <p:nvPr>
            <p:ph type="sldImg"/>
          </p:nvPr>
        </p:nvSpPr>
        <p:spPr>
          <a:xfrm>
            <a:off x="685800" y="1143000"/>
            <a:ext cx="5485680" cy="3085560"/>
          </a:xfrm>
          <a:prstGeom prst="rect">
            <a:avLst/>
          </a:prstGeom>
        </p:spPr>
      </p:sp>
      <p:sp>
        <p:nvSpPr>
          <p:cNvPr id="313"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tabLst>
                <a:tab pos="0" algn="l"/>
              </a:tabLst>
            </a:pPr>
            <a:r>
              <a:rPr lang="en-GB" sz="2000" b="0" strike="noStrike" spc="-1">
                <a:latin typeface="Arial"/>
              </a:rPr>
              <a:t>You need more depth to your argument and, as mentioned at the start, this a key element of each argument or each claim is using and explaining EVIDENCE…. </a:t>
            </a:r>
          </a:p>
          <a:p>
            <a:pPr marL="216000" indent="-215640">
              <a:lnSpc>
                <a:spcPct val="100000"/>
              </a:lnSpc>
              <a:tabLst>
                <a:tab pos="0" algn="l"/>
              </a:tabLst>
            </a:pPr>
            <a:r>
              <a:rPr lang="en-GB" sz="2000" b="0" strike="noStrike" spc="-1">
                <a:latin typeface="Arial"/>
              </a:rPr>
              <a:t>One easy way you can structure this and build a strong claim is using the PEEL acronym. </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EXPLAIN EACH SECTION </a:t>
            </a:r>
          </a:p>
        </p:txBody>
      </p:sp>
      <p:sp>
        <p:nvSpPr>
          <p:cNvPr id="31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BA8998A-1FB3-49A3-B866-C34F85ACC8F3}" type="slidenum">
              <a:rPr lang="en-GB" sz="1200" b="0" strike="noStrike" spc="-1">
                <a:solidFill>
                  <a:srgbClr val="000000"/>
                </a:solidFill>
                <a:latin typeface="Calibri"/>
                <a:ea typeface="+mn-ea"/>
              </a:rPr>
              <a:t>19</a:t>
            </a:fld>
            <a:endParaRPr lang="en-GB"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PlaceHolder 1"/>
          <p:cNvSpPr>
            <a:spLocks noGrp="1" noRot="1" noChangeAspect="1"/>
          </p:cNvSpPr>
          <p:nvPr>
            <p:ph type="sldImg"/>
          </p:nvPr>
        </p:nvSpPr>
        <p:spPr>
          <a:xfrm>
            <a:off x="685800" y="1143000"/>
            <a:ext cx="5485680" cy="3085560"/>
          </a:xfrm>
          <a:prstGeom prst="rect">
            <a:avLst/>
          </a:prstGeom>
        </p:spPr>
      </p:sp>
      <p:sp>
        <p:nvSpPr>
          <p:cNvPr id="316"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tabLst>
                <a:tab pos="0" algn="l"/>
              </a:tabLst>
            </a:pPr>
            <a:r>
              <a:rPr lang="en-GB" sz="2000" b="0" strike="noStrike" spc="-1">
                <a:latin typeface="Arial"/>
              </a:rPr>
              <a:t>So this is an example from claim 1: maths playing a role in the scoring system, contributing to the overall argument of maths playing a role in gymnastics</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Like with previous tasks, tyr to break this down into the PEEL components </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[5 – 10 mins]</a:t>
            </a:r>
          </a:p>
        </p:txBody>
      </p:sp>
      <p:sp>
        <p:nvSpPr>
          <p:cNvPr id="31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F84A48E-B077-4281-8356-B6518EA2F051}" type="slidenum">
              <a:rPr lang="en-GB" sz="1200" b="0" strike="noStrike" spc="-1">
                <a:latin typeface="Times New Roman"/>
              </a:rPr>
              <a:t>20</a:t>
            </a:fld>
            <a:endParaRPr lang="en-GB"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PlaceHolder 1"/>
          <p:cNvSpPr>
            <a:spLocks noGrp="1" noRot="1" noChangeAspect="1"/>
          </p:cNvSpPr>
          <p:nvPr>
            <p:ph type="sldImg"/>
          </p:nvPr>
        </p:nvSpPr>
        <p:spPr>
          <a:xfrm>
            <a:off x="685800" y="1143000"/>
            <a:ext cx="5485680" cy="3085560"/>
          </a:xfrm>
          <a:prstGeom prst="rect">
            <a:avLst/>
          </a:prstGeom>
        </p:spPr>
      </p:sp>
      <p:sp>
        <p:nvSpPr>
          <p:cNvPr id="319"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tabLst>
                <a:tab pos="0" algn="l"/>
              </a:tabLst>
            </a:pPr>
            <a:r>
              <a:rPr lang="en-GB" sz="2000" b="0" strike="noStrike" spc="-1">
                <a:latin typeface="Arial"/>
              </a:rPr>
              <a:t>Run through answers </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Point = main claim/argument </a:t>
            </a:r>
          </a:p>
          <a:p>
            <a:pPr marL="216000" indent="-215640">
              <a:lnSpc>
                <a:spcPct val="100000"/>
              </a:lnSpc>
              <a:tabLst>
                <a:tab pos="0" algn="l"/>
              </a:tabLst>
            </a:pPr>
            <a:r>
              <a:rPr lang="en-GB" sz="2000" b="0" strike="noStrike" spc="-1">
                <a:latin typeface="Arial"/>
              </a:rPr>
              <a:t>Evidence = scoring system references</a:t>
            </a:r>
          </a:p>
          <a:p>
            <a:pPr marL="216000" indent="-215640">
              <a:lnSpc>
                <a:spcPct val="100000"/>
              </a:lnSpc>
              <a:tabLst>
                <a:tab pos="0" algn="l"/>
              </a:tabLst>
            </a:pPr>
            <a:r>
              <a:rPr lang="en-GB" sz="2000" b="0" strike="noStrike" spc="-1">
                <a:latin typeface="Arial"/>
              </a:rPr>
              <a:t>Evaluate = what does this evidence mean for the argument – i.e. the numbers help fairness</a:t>
            </a:r>
          </a:p>
          <a:p>
            <a:pPr marL="216000" indent="-215640">
              <a:lnSpc>
                <a:spcPct val="100000"/>
              </a:lnSpc>
              <a:tabLst>
                <a:tab pos="0" algn="l"/>
              </a:tabLst>
            </a:pPr>
            <a:r>
              <a:rPr lang="en-GB" sz="2000" b="0" strike="noStrike" spc="-1">
                <a:latin typeface="Arial"/>
              </a:rPr>
              <a:t>Link = how does this link to the topic sentence (in this case, how maths is important for gymnastics)</a:t>
            </a:r>
          </a:p>
        </p:txBody>
      </p:sp>
      <p:sp>
        <p:nvSpPr>
          <p:cNvPr id="32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4CDCB70-9848-4C1F-9E05-B613D6CCDA3C}" type="slidenum">
              <a:rPr lang="en-GB" sz="1200" b="0" strike="noStrike" spc="-1">
                <a:latin typeface="Times New Roman"/>
              </a:rPr>
              <a:t>21</a:t>
            </a:fld>
            <a:endParaRPr lang="en-GB"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1" name="PlaceHolder 1"/>
          <p:cNvSpPr>
            <a:spLocks noGrp="1" noRot="1" noChangeAspect="1"/>
          </p:cNvSpPr>
          <p:nvPr>
            <p:ph type="sldImg"/>
          </p:nvPr>
        </p:nvSpPr>
        <p:spPr>
          <a:xfrm>
            <a:off x="685800" y="1143000"/>
            <a:ext cx="5485680" cy="3085560"/>
          </a:xfrm>
          <a:prstGeom prst="rect">
            <a:avLst/>
          </a:prstGeom>
        </p:spPr>
      </p:sp>
      <p:sp>
        <p:nvSpPr>
          <p:cNvPr id="322"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tabLst>
                <a:tab pos="0" algn="l"/>
              </a:tabLst>
            </a:pPr>
            <a:r>
              <a:rPr lang="en-GB" sz="2000" b="0" strike="noStrike" spc="-1">
                <a:latin typeface="Arial"/>
              </a:rPr>
              <a:t>Definition: An abstract is </a:t>
            </a:r>
            <a:r>
              <a:rPr lang="en-GB" sz="2000" b="1" strike="noStrike" spc="-1">
                <a:latin typeface="Arial"/>
              </a:rPr>
              <a:t>a brief summary </a:t>
            </a:r>
            <a:r>
              <a:rPr lang="en-GB" sz="2000" b="0" strike="noStrike" spc="-1">
                <a:latin typeface="Arial"/>
              </a:rPr>
              <a:t>of a research article, thesis, review, conference proceeding, or any in-depth analysis of a particular subject and is often used to help the reader quickly ascertain the paper's purpose.</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A well-written abstract serves multiple purposes:</a:t>
            </a:r>
          </a:p>
          <a:p>
            <a:pPr marL="171360" indent="-170640">
              <a:lnSpc>
                <a:spcPct val="100000"/>
              </a:lnSpc>
              <a:buClr>
                <a:srgbClr val="000000"/>
              </a:buClr>
              <a:buFont typeface="Arial"/>
              <a:buChar char="•"/>
              <a:tabLst>
                <a:tab pos="0" algn="l"/>
              </a:tabLst>
            </a:pPr>
            <a:r>
              <a:rPr lang="en-GB" sz="2000" b="0" strike="noStrike" spc="-1">
                <a:latin typeface="Arial"/>
              </a:rPr>
              <a:t>lets readers get the gist or essence of your paper or article quickly, in order to decide whether to read the full paper;</a:t>
            </a:r>
          </a:p>
          <a:p>
            <a:pPr marL="171360" indent="-170640">
              <a:lnSpc>
                <a:spcPct val="100000"/>
              </a:lnSpc>
              <a:buClr>
                <a:srgbClr val="000000"/>
              </a:buClr>
              <a:buFont typeface="Arial"/>
              <a:buChar char="•"/>
              <a:tabLst>
                <a:tab pos="0" algn="l"/>
              </a:tabLst>
            </a:pPr>
            <a:r>
              <a:rPr lang="en-GB" sz="2000" b="0" strike="noStrike" spc="-1">
                <a:latin typeface="Arial"/>
              </a:rPr>
              <a:t>prepares readers to follow the detailed information, analyses, and arguments in your full paper;</a:t>
            </a:r>
          </a:p>
          <a:p>
            <a:pPr marL="171360" indent="-170640">
              <a:lnSpc>
                <a:spcPct val="100000"/>
              </a:lnSpc>
              <a:buClr>
                <a:srgbClr val="000000"/>
              </a:buClr>
              <a:buFont typeface="Arial"/>
              <a:buChar char="•"/>
              <a:tabLst>
                <a:tab pos="0" algn="l"/>
              </a:tabLst>
            </a:pPr>
            <a:r>
              <a:rPr lang="en-GB" sz="2000" b="0" strike="noStrike" spc="-1">
                <a:latin typeface="Arial"/>
              </a:rPr>
              <a:t>later, an abstract helps readers remember key points from your paper.</a:t>
            </a:r>
          </a:p>
          <a:p>
            <a:pPr>
              <a:lnSpc>
                <a:spcPct val="100000"/>
              </a:lnSpc>
              <a:tabLst>
                <a:tab pos="0" algn="l"/>
              </a:tabLst>
            </a:pPr>
            <a:r>
              <a:rPr lang="en-GB" sz="2000" b="0" strike="noStrike" spc="-1">
                <a:latin typeface="Arial"/>
              </a:rPr>
              <a:t>It’s also worth remembering that search engines and bibliographic databases use abstracts, as well as the title, to identify key terms for indexing your published paper. So what you include in your abstract and in your title are crucial for helping other researchers find your paper or article.</a:t>
            </a:r>
          </a:p>
          <a:p>
            <a:pPr>
              <a:lnSpc>
                <a:spcPct val="100000"/>
              </a:lnSpc>
              <a:tabLst>
                <a:tab pos="0" algn="l"/>
              </a:tabLst>
            </a:pPr>
            <a:endParaRPr lang="en-GB" sz="2000" b="0" strike="noStrike" spc="-1">
              <a:latin typeface="Arial"/>
            </a:endParaRPr>
          </a:p>
          <a:p>
            <a:pPr>
              <a:lnSpc>
                <a:spcPct val="100000"/>
              </a:lnSpc>
              <a:tabLst>
                <a:tab pos="0" algn="l"/>
              </a:tabLst>
            </a:pPr>
            <a:r>
              <a:rPr lang="en-GB" sz="2000" b="0" strike="noStrike" spc="-1">
                <a:latin typeface="Arial"/>
              </a:rPr>
              <a:t>If you are writing an abstract for a course paper, your professor may give you specific guidelines for what to include and how to organize your abstract. Similarly, academic journals often have specific requirements for abstracts. So in addition to following the advice on this page, you should be sure to look for and follow any guidelines from the course or journal you’re writing for.</a:t>
            </a:r>
          </a:p>
        </p:txBody>
      </p:sp>
      <p:sp>
        <p:nvSpPr>
          <p:cNvPr id="32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6B9A0FC0-544E-4112-BA48-D1EF13663427}" type="slidenum">
              <a:rPr lang="en-GB" sz="1200" b="0" strike="noStrike" spc="-1">
                <a:solidFill>
                  <a:srgbClr val="000000"/>
                </a:solidFill>
                <a:latin typeface="Calibri"/>
                <a:ea typeface="+mn-ea"/>
              </a:rPr>
              <a:t>22</a:t>
            </a:fld>
            <a:endParaRPr lang="en-GB"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PlaceHolder 1"/>
          <p:cNvSpPr>
            <a:spLocks noGrp="1" noRot="1" noChangeAspect="1"/>
          </p:cNvSpPr>
          <p:nvPr>
            <p:ph type="sldImg"/>
          </p:nvPr>
        </p:nvSpPr>
        <p:spPr>
          <a:xfrm>
            <a:off x="685800" y="1143000"/>
            <a:ext cx="5485680" cy="3085560"/>
          </a:xfrm>
          <a:prstGeom prst="rect">
            <a:avLst/>
          </a:prstGeom>
        </p:spPr>
      </p:sp>
      <p:sp>
        <p:nvSpPr>
          <p:cNvPr id="271"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GB" sz="2000" b="0" strike="noStrike" spc="-1">
              <a:latin typeface="Arial"/>
            </a:endParaRPr>
          </a:p>
        </p:txBody>
      </p:sp>
      <p:sp>
        <p:nvSpPr>
          <p:cNvPr id="2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47CF1121-777A-43BB-94F5-EE2B1E33F9B7}" type="slidenum">
              <a:rPr lang="en-GB" sz="1200" b="0" strike="noStrike" spc="-1">
                <a:latin typeface="Times New Roman"/>
              </a:rPr>
              <a:t>3</a:t>
            </a:fld>
            <a:endParaRPr lang="en-GB"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PlaceHolder 1"/>
          <p:cNvSpPr>
            <a:spLocks noGrp="1" noRot="1" noChangeAspect="1"/>
          </p:cNvSpPr>
          <p:nvPr>
            <p:ph type="sldImg"/>
          </p:nvPr>
        </p:nvSpPr>
        <p:spPr>
          <a:xfrm>
            <a:off x="685800" y="1143000"/>
            <a:ext cx="5485680" cy="3085560"/>
          </a:xfrm>
          <a:prstGeom prst="rect">
            <a:avLst/>
          </a:prstGeom>
        </p:spPr>
      </p:sp>
      <p:sp>
        <p:nvSpPr>
          <p:cNvPr id="325" name="PlaceHolder 2"/>
          <p:cNvSpPr>
            <a:spLocks noGrp="1"/>
          </p:cNvSpPr>
          <p:nvPr>
            <p:ph type="body"/>
          </p:nvPr>
        </p:nvSpPr>
        <p:spPr>
          <a:xfrm>
            <a:off x="685800" y="4400640"/>
            <a:ext cx="5485680" cy="3599640"/>
          </a:xfrm>
          <a:prstGeom prst="rect">
            <a:avLst/>
          </a:prstGeom>
        </p:spPr>
        <p:txBody>
          <a:bodyPr lIns="0" tIns="0" rIns="0" bIns="0">
            <a:noAutofit/>
          </a:bodyPr>
          <a:lstStyle/>
          <a:p>
            <a:endParaRPr lang="en-GB" sz="2000" b="0" strike="noStrike" spc="-1">
              <a:latin typeface="Arial"/>
            </a:endParaRPr>
          </a:p>
        </p:txBody>
      </p:sp>
      <p:sp>
        <p:nvSpPr>
          <p:cNvPr id="32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54BFF1B6-18F5-4737-804B-CC2653521F12}" type="slidenum">
              <a:rPr lang="en-GB" sz="1200" b="0" strike="noStrike" spc="-1">
                <a:solidFill>
                  <a:srgbClr val="000000"/>
                </a:solidFill>
                <a:latin typeface="Calibri"/>
                <a:ea typeface="+mn-ea"/>
              </a:rPr>
              <a:t>25</a:t>
            </a:fld>
            <a:endParaRPr lang="en-GB"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3" name="PlaceHolder 1"/>
          <p:cNvSpPr>
            <a:spLocks noGrp="1" noRot="1" noChangeAspect="1"/>
          </p:cNvSpPr>
          <p:nvPr>
            <p:ph type="sldImg"/>
          </p:nvPr>
        </p:nvSpPr>
        <p:spPr>
          <a:xfrm>
            <a:off x="685800" y="1143000"/>
            <a:ext cx="5486400" cy="3086100"/>
          </a:xfrm>
          <a:prstGeom prst="rect">
            <a:avLst/>
          </a:prstGeom>
        </p:spPr>
      </p:sp>
      <p:sp>
        <p:nvSpPr>
          <p:cNvPr id="274"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tabLst>
                <a:tab pos="0" algn="l"/>
              </a:tabLst>
            </a:pPr>
            <a:r>
              <a:rPr lang="en-GB" sz="2000" b="0" strike="noStrike" spc="-1">
                <a:latin typeface="Arial"/>
              </a:rPr>
              <a:t>For reference, this is some info on that assignment – for content and subject specific info, ask your unit leader (Jon). You will have other sessions supporting this assessment. </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Title (in bold): conduct some research into the topic (you’ve been given a list of ten, including the use of mathematics in sport, prime numbers and diversity in mathematics). </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The assignment brief gives you a length (three pages) and also specified some things the report should include (see list), including specific sections and features. </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This session is going to focus on how to structure this assignment, based upon the brief, the template and an example. One thing to be aware of, is that this structure will differ slightly from a traditional scientific report, as it will not have a methods / results section. It is most similar to the ‘short report’ example on the previous slide. </a:t>
            </a:r>
          </a:p>
        </p:txBody>
      </p:sp>
      <p:sp>
        <p:nvSpPr>
          <p:cNvPr id="2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9194830F-1862-43E1-849C-7DEBA4D68AE6}" type="slidenum">
              <a:rPr lang="en-GB" sz="1200" b="0" strike="noStrike" spc="-1">
                <a:latin typeface="Times New Roman"/>
              </a:rPr>
              <a:t>6</a:t>
            </a:fld>
            <a:endParaRPr lang="en-GB"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CD3D3089-AFDA-4C56-BE30-8940AA643683}" type="slidenum">
              <a:rPr lang="en-GB" sz="1200" b="0" strike="noStrike" spc="-1">
                <a:solidFill>
                  <a:srgbClr val="000000"/>
                </a:solidFill>
                <a:latin typeface="Arial"/>
              </a:rPr>
              <a:t>7</a:t>
            </a:fld>
            <a:endParaRPr lang="en-GB" sz="1200" b="0" strike="noStrike" spc="-1">
              <a:latin typeface="Arial"/>
            </a:endParaRPr>
          </a:p>
        </p:txBody>
      </p:sp>
      <p:sp>
        <p:nvSpPr>
          <p:cNvPr id="277" name="PlaceHolder 2"/>
          <p:cNvSpPr>
            <a:spLocks noGrp="1" noRot="1" noChangeAspect="1"/>
          </p:cNvSpPr>
          <p:nvPr>
            <p:ph type="sldImg"/>
          </p:nvPr>
        </p:nvSpPr>
        <p:spPr>
          <a:xfrm>
            <a:off x="685800" y="1143000"/>
            <a:ext cx="5485680" cy="3085560"/>
          </a:xfrm>
          <a:prstGeom prst="rect">
            <a:avLst/>
          </a:prstGeom>
        </p:spPr>
      </p:sp>
      <p:sp>
        <p:nvSpPr>
          <p:cNvPr id="278"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tabLst>
                <a:tab pos="0" algn="l"/>
              </a:tabLst>
            </a:pPr>
            <a:r>
              <a:rPr lang="en-US" sz="2000" b="0" strike="noStrike" spc="-1">
                <a:latin typeface="Arial"/>
              </a:rPr>
              <a:t>Always allow time in completing your report to ensure that the presentation is up to scratch. All these aspects should be considered during the ‘editing &amp; proofreading’ process. It may be useful to signpost to the screencast at his point: </a:t>
            </a:r>
            <a:r>
              <a:rPr lang="en-GB" sz="2000" b="0" u="sng" strike="noStrike" spc="-1">
                <a:solidFill>
                  <a:srgbClr val="000000"/>
                </a:solidFill>
                <a:uFillTx/>
                <a:latin typeface="Arial"/>
                <a:hlinkClick r:id="rId3"/>
              </a:rPr>
              <a:t>The Dissertation Project: Editing and Redrafting - mmutube</a:t>
            </a:r>
            <a:endParaRPr lang="en-GB" sz="2000" b="0" strike="noStrike" spc="-1">
              <a:latin typeface="Arial"/>
            </a:endParaRP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US" sz="2000" b="0" strike="noStrike" spc="-1">
                <a:solidFill>
                  <a:srgbClr val="000000"/>
                </a:solidFill>
                <a:latin typeface="Arial"/>
              </a:rPr>
              <a:t> </a:t>
            </a:r>
            <a:endParaRPr lang="en-GB" sz="20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9" name="PlaceHolder 1"/>
          <p:cNvSpPr>
            <a:spLocks noGrp="1" noRot="1" noChangeAspect="1"/>
          </p:cNvSpPr>
          <p:nvPr>
            <p:ph type="sldImg"/>
          </p:nvPr>
        </p:nvSpPr>
        <p:spPr>
          <a:xfrm>
            <a:off x="685800" y="1143000"/>
            <a:ext cx="5485680" cy="3085560"/>
          </a:xfrm>
          <a:prstGeom prst="rect">
            <a:avLst/>
          </a:prstGeom>
        </p:spPr>
      </p:sp>
      <p:sp>
        <p:nvSpPr>
          <p:cNvPr id="280"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tabLst>
                <a:tab pos="0" algn="l"/>
              </a:tabLst>
            </a:pPr>
            <a:r>
              <a:rPr lang="en-GB" sz="2000" b="0" strike="noStrike" spc="-1">
                <a:latin typeface="Arial"/>
              </a:rPr>
              <a:t>Inclusion of graphs / images etc is an essential element of Report Writing and distinguishes it from an ‘essay’. </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If done well it can enhance the report and give you a good chance of improving your marks.</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Our numeracy Advisers can provide support on how to analyse data and display it in your reports in the most effective manner.</a:t>
            </a:r>
          </a:p>
        </p:txBody>
      </p:sp>
      <p:sp>
        <p:nvSpPr>
          <p:cNvPr id="2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79CAD04D-C139-4E15-828B-685561AEEA4F}" type="slidenum">
              <a:rPr lang="en-GB" sz="1200" b="0" strike="noStrike" spc="-1">
                <a:solidFill>
                  <a:srgbClr val="000000"/>
                </a:solidFill>
                <a:latin typeface="Calibri"/>
                <a:ea typeface="+mn-ea"/>
              </a:rPr>
              <a:t>8</a:t>
            </a:fld>
            <a:endParaRPr lang="en-GB"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0A9F3772-4AE6-4CAD-AACD-7A837D2C460D}" type="slidenum">
              <a:rPr lang="en-GB" sz="1200" b="0" strike="noStrike" spc="-1">
                <a:solidFill>
                  <a:srgbClr val="000000"/>
                </a:solidFill>
                <a:latin typeface="Arial"/>
              </a:rPr>
              <a:t>9</a:t>
            </a:fld>
            <a:endParaRPr lang="en-GB" sz="1200" b="0" strike="noStrike" spc="-1">
              <a:latin typeface="Arial"/>
            </a:endParaRPr>
          </a:p>
        </p:txBody>
      </p:sp>
      <p:sp>
        <p:nvSpPr>
          <p:cNvPr id="283" name="PlaceHolder 2"/>
          <p:cNvSpPr>
            <a:spLocks noGrp="1" noRot="1" noChangeAspect="1"/>
          </p:cNvSpPr>
          <p:nvPr>
            <p:ph type="sldImg"/>
          </p:nvPr>
        </p:nvSpPr>
        <p:spPr>
          <a:xfrm>
            <a:off x="685800" y="1143000"/>
            <a:ext cx="5485680" cy="3085560"/>
          </a:xfrm>
          <a:prstGeom prst="rect">
            <a:avLst/>
          </a:prstGeom>
        </p:spPr>
      </p:sp>
      <p:sp>
        <p:nvSpPr>
          <p:cNvPr id="284" name="PlaceHolder 3"/>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tabLst>
                <a:tab pos="0" algn="l"/>
              </a:tabLst>
            </a:pPr>
            <a:r>
              <a:rPr lang="en-GB" sz="2000" b="0" strike="noStrike" spc="-1">
                <a:latin typeface="Arial"/>
              </a:rPr>
              <a:t>There is a lot consider when trying to improve the style of your academic writing and these two slides give a very brief overview. There are a lot of resources on our Moodle area which will be of assistance: </a:t>
            </a:r>
            <a:r>
              <a:rPr lang="en-GB" sz="2000" b="0" u="sng" strike="noStrike" spc="-1">
                <a:solidFill>
                  <a:srgbClr val="000000"/>
                </a:solidFill>
                <a:uFillTx/>
                <a:latin typeface="Arial"/>
                <a:hlinkClick r:id="rId3"/>
              </a:rPr>
              <a:t>Course: Academic Study Skills (mmu.ac.uk)</a:t>
            </a:r>
            <a:endParaRPr lang="en-GB" sz="2000" b="0" strike="noStrike" spc="-1">
              <a:latin typeface="Arial"/>
            </a:endParaRP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solidFill>
                  <a:srgbClr val="000000"/>
                </a:solidFill>
                <a:latin typeface="Arial"/>
              </a:rPr>
              <a:t>You may also want to consider The Writing Project: </a:t>
            </a:r>
            <a:r>
              <a:rPr lang="en-GB" sz="2000" b="0" u="sng" strike="noStrike" spc="-1">
                <a:solidFill>
                  <a:srgbClr val="000000"/>
                </a:solidFill>
                <a:uFillTx/>
                <a:latin typeface="Arial"/>
                <a:hlinkClick r:id="rId4"/>
              </a:rPr>
              <a:t>Short courses · Manchester Metropolitan University (mmu.ac.uk)</a:t>
            </a:r>
            <a:r>
              <a:rPr lang="en-GB" sz="2000" b="0" strike="noStrike" spc="-1">
                <a:solidFill>
                  <a:srgbClr val="000000"/>
                </a:solidFill>
                <a:latin typeface="Arial"/>
              </a:rPr>
              <a:t> </a:t>
            </a:r>
            <a:endParaRPr lang="en-GB" sz="2000" b="0" strike="noStrike" spc="-1">
              <a:latin typeface="Arial"/>
            </a:endParaRP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solidFill>
                  <a:srgbClr val="000000"/>
                </a:solidFill>
                <a:latin typeface="Arial"/>
              </a:rPr>
              <a:t>Report writing is likely to involve more jargon than essay writing as in the majority of cases reports are written for a particular audience who may already have specialist knowledge, rather than for a generic educated audience without detailed specialist knowledge. </a:t>
            </a:r>
            <a:endParaRPr lang="en-GB" sz="2000" b="0" strike="noStrike" spc="-1">
              <a:latin typeface="Arial"/>
            </a:endParaRP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solidFill>
                  <a:srgbClr val="000000"/>
                </a:solidFill>
                <a:latin typeface="Arial"/>
              </a:rPr>
              <a:t>However, technical terms should still not be overused as they can make for a very dense and cumbersome text which will inhibit, rather than aid, understanding.</a:t>
            </a:r>
            <a:endParaRPr lang="en-GB" sz="2000" b="0" strike="noStrike" spc="-1">
              <a:latin typeface="Arial"/>
            </a:endParaRP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endParaRPr lang="en-GB" sz="20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5" name="PlaceHolder 1"/>
          <p:cNvSpPr>
            <a:spLocks noGrp="1" noRot="1" noChangeAspect="1"/>
          </p:cNvSpPr>
          <p:nvPr>
            <p:ph type="sldImg"/>
          </p:nvPr>
        </p:nvSpPr>
        <p:spPr>
          <a:xfrm>
            <a:off x="685800" y="1143000"/>
            <a:ext cx="5485680" cy="3085560"/>
          </a:xfrm>
          <a:prstGeom prst="rect">
            <a:avLst/>
          </a:prstGeom>
        </p:spPr>
      </p:sp>
      <p:sp>
        <p:nvSpPr>
          <p:cNvPr id="286"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tabLst>
                <a:tab pos="0" algn="l"/>
              </a:tabLst>
            </a:pPr>
            <a:r>
              <a:rPr lang="en-GB" sz="2000" b="0" strike="noStrike" spc="-1">
                <a:latin typeface="Arial"/>
              </a:rPr>
              <a:t>Ask students to consider the benefit of editing their writing as they progress with an assignment. Substituting an individual word for a phrase may not seem like much but over an extended piece of writing it can free up a substantial amount of the word count which will then allow for the inclusion of more beneficial content. </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It also improves readability and makes for a far more direct and engaging piece of writing. </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Signpost to Concise Writing screencast: </a:t>
            </a:r>
            <a:r>
              <a:rPr lang="en-GB" sz="2000" b="0" u="sng" strike="noStrike" spc="-1">
                <a:solidFill>
                  <a:srgbClr val="000000"/>
                </a:solidFill>
                <a:uFillTx/>
                <a:latin typeface="Arial"/>
                <a:hlinkClick r:id="rId3"/>
              </a:rPr>
              <a:t>Writing Concisely – YouTube</a:t>
            </a:r>
            <a:r>
              <a:rPr lang="en-GB" sz="2000" b="0" strike="noStrike" spc="-1">
                <a:solidFill>
                  <a:srgbClr val="000000"/>
                </a:solidFill>
                <a:latin typeface="Arial"/>
              </a:rPr>
              <a:t> </a:t>
            </a:r>
            <a:endParaRPr lang="en-GB" sz="2000" b="0" strike="noStrike" spc="-1">
              <a:latin typeface="Arial"/>
            </a:endParaRPr>
          </a:p>
        </p:txBody>
      </p:sp>
      <p:sp>
        <p:nvSpPr>
          <p:cNvPr id="2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35C578A0-6FC6-4087-8994-1E8B150D0BE8}" type="slidenum">
              <a:rPr lang="en-GB" sz="1200" b="0" strike="noStrike" spc="-1">
                <a:latin typeface="Times New Roman"/>
              </a:rPr>
              <a:t>10</a:t>
            </a:fld>
            <a:endParaRPr lang="en-GB"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 name="PlaceHolder 1"/>
          <p:cNvSpPr>
            <a:spLocks noGrp="1" noRot="1" noChangeAspect="1"/>
          </p:cNvSpPr>
          <p:nvPr>
            <p:ph type="sldImg"/>
          </p:nvPr>
        </p:nvSpPr>
        <p:spPr>
          <a:xfrm>
            <a:off x="685800" y="1143000"/>
            <a:ext cx="5485680" cy="3085560"/>
          </a:xfrm>
          <a:prstGeom prst="rect">
            <a:avLst/>
          </a:prstGeom>
        </p:spPr>
      </p:sp>
      <p:sp>
        <p:nvSpPr>
          <p:cNvPr id="289"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tabLst>
                <a:tab pos="0" algn="l"/>
              </a:tabLst>
            </a:pPr>
            <a:r>
              <a:rPr lang="en-GB" sz="2000" b="0" strike="noStrike" spc="-1">
                <a:latin typeface="Arial"/>
              </a:rPr>
              <a:t>Hedging is when we use cautious language to define our arguments. A lack of hedging can lead to broad sweeping statements which should be avoided, but equally we need to be careful not to be so cautious as to effectively say nothing at all.</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Signpost to Hedging screencast: </a:t>
            </a:r>
            <a:r>
              <a:rPr lang="en-GB" sz="2000" b="0" u="sng" strike="noStrike" spc="-1">
                <a:solidFill>
                  <a:srgbClr val="000000"/>
                </a:solidFill>
                <a:uFillTx/>
                <a:latin typeface="Arial"/>
                <a:hlinkClick r:id="rId3"/>
              </a:rPr>
              <a:t>Hedging in academic writing – YouTube</a:t>
            </a:r>
            <a:r>
              <a:rPr lang="en-GB" sz="2000" b="0" strike="noStrike" spc="-1">
                <a:solidFill>
                  <a:srgbClr val="000000"/>
                </a:solidFill>
                <a:latin typeface="Arial"/>
              </a:rPr>
              <a:t> </a:t>
            </a:r>
            <a:endParaRPr lang="en-GB" sz="2000" b="0" strike="noStrike" spc="-1">
              <a:latin typeface="Arial"/>
            </a:endParaRPr>
          </a:p>
        </p:txBody>
      </p:sp>
      <p:sp>
        <p:nvSpPr>
          <p:cNvPr id="2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ECDBC13F-0FD0-4E1E-B16C-85E20344EC8D}" type="slidenum">
              <a:rPr lang="en-GB" sz="1200" b="0" strike="noStrike" spc="-1">
                <a:latin typeface="Times New Roman"/>
              </a:rPr>
              <a:t>11</a:t>
            </a:fld>
            <a:endParaRPr lang="en-GB"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1" name="PlaceHolder 1"/>
          <p:cNvSpPr>
            <a:spLocks noGrp="1" noRot="1" noChangeAspect="1"/>
          </p:cNvSpPr>
          <p:nvPr>
            <p:ph type="sldImg"/>
          </p:nvPr>
        </p:nvSpPr>
        <p:spPr>
          <a:xfrm>
            <a:off x="685800" y="1143000"/>
            <a:ext cx="5486400" cy="3086100"/>
          </a:xfrm>
          <a:prstGeom prst="rect">
            <a:avLst/>
          </a:prstGeom>
        </p:spPr>
      </p:sp>
      <p:sp>
        <p:nvSpPr>
          <p:cNvPr id="292" name="PlaceHolder 2"/>
          <p:cNvSpPr>
            <a:spLocks noGrp="1"/>
          </p:cNvSpPr>
          <p:nvPr>
            <p:ph type="body"/>
          </p:nvPr>
        </p:nvSpPr>
        <p:spPr>
          <a:xfrm>
            <a:off x="685800" y="4400640"/>
            <a:ext cx="5485680" cy="3599640"/>
          </a:xfrm>
          <a:prstGeom prst="rect">
            <a:avLst/>
          </a:prstGeom>
        </p:spPr>
        <p:txBody>
          <a:bodyPr lIns="0" tIns="0" rIns="0" bIns="0">
            <a:noAutofit/>
          </a:bodyPr>
          <a:lstStyle/>
          <a:p>
            <a:pPr marL="216000" indent="-215640">
              <a:lnSpc>
                <a:spcPct val="100000"/>
              </a:lnSpc>
              <a:tabLst>
                <a:tab pos="0" algn="l"/>
              </a:tabLst>
            </a:pPr>
            <a:r>
              <a:rPr lang="en-GB" sz="2000" b="0" strike="noStrike" spc="-1">
                <a:latin typeface="Arial"/>
              </a:rPr>
              <a:t>Now let’s move on to looking at the structure and content of certain key sections of your report. </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Run through intro structure.</a:t>
            </a:r>
          </a:p>
          <a:p>
            <a:pPr marL="216000" indent="-215640">
              <a:lnSpc>
                <a:spcPct val="100000"/>
              </a:lnSpc>
              <a:tabLst>
                <a:tab pos="0" algn="l"/>
              </a:tabLst>
            </a:pPr>
            <a:endParaRPr lang="en-GB" sz="2000" b="0" strike="noStrike" spc="-1">
              <a:latin typeface="Arial"/>
            </a:endParaRPr>
          </a:p>
          <a:p>
            <a:pPr marL="216000" indent="-215640">
              <a:lnSpc>
                <a:spcPct val="100000"/>
              </a:lnSpc>
              <a:tabLst>
                <a:tab pos="0" algn="l"/>
              </a:tabLst>
            </a:pPr>
            <a:r>
              <a:rPr lang="en-GB" sz="2000" b="0" strike="noStrike" spc="-1">
                <a:latin typeface="Arial"/>
              </a:rPr>
              <a:t>Stress how it goes from general to specific: start with general topic, then move to your specific focus, then onto how you will present this.</a:t>
            </a:r>
          </a:p>
        </p:txBody>
      </p:sp>
      <p:sp>
        <p:nvSpPr>
          <p:cNvPr id="293" name="CustomShape 3"/>
          <p:cNvSpPr/>
          <p:nvPr/>
        </p:nvSpPr>
        <p:spPr>
          <a:xfrm>
            <a:off x="3884760" y="8685360"/>
            <a:ext cx="2971080" cy="457920"/>
          </a:xfrm>
          <a:prstGeom prst="rect">
            <a:avLst/>
          </a:prstGeom>
          <a:noFill/>
          <a:ln>
            <a:noFill/>
          </a:ln>
        </p:spPr>
        <p:style>
          <a:lnRef idx="2">
            <a:scrgbClr r="0" g="0" b="0"/>
          </a:lnRef>
          <a:fillRef idx="0">
            <a:scrgbClr r="0" g="0" b="0"/>
          </a:fillRef>
          <a:effectRef idx="0">
            <a:scrgbClr r="0" g="0" b="0"/>
          </a:effectRef>
          <a:fontRef idx="minor"/>
        </p:style>
        <p:txBody>
          <a:bodyPr lIns="90000" tIns="45000" rIns="90000" bIns="45000" anchor="b">
            <a:noAutofit/>
          </a:bodyPr>
          <a:lstStyle/>
          <a:p>
            <a:pPr algn="r">
              <a:lnSpc>
                <a:spcPct val="100000"/>
              </a:lnSpc>
            </a:pPr>
            <a:fld id="{F3D63821-8F2B-4E4D-966A-A80DB2A35A67}" type="slidenum">
              <a:rPr lang="en-GB" sz="1200" b="0" strike="noStrike" spc="-1">
                <a:latin typeface="Times New Roman"/>
              </a:rPr>
              <a:t>12</a:t>
            </a:fld>
            <a:endParaRPr lang="en-GB"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8"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29" name="PlaceHolder 2"/>
          <p:cNvSpPr>
            <a:spLocks noGrp="1"/>
          </p:cNvSpPr>
          <p:nvPr>
            <p:ph type="body"/>
          </p:nvPr>
        </p:nvSpPr>
        <p:spPr>
          <a:xfrm>
            <a:off x="609480" y="1604520"/>
            <a:ext cx="10973520" cy="1896840"/>
          </a:xfrm>
          <a:prstGeom prst="rect">
            <a:avLst/>
          </a:prstGeom>
        </p:spPr>
        <p:txBody>
          <a:bodyPr lIns="0" tIns="0" rIns="0" bIns="0">
            <a:normAutofit/>
          </a:bodyPr>
          <a:lstStyle/>
          <a:p>
            <a:endParaRPr lang="en-GB" sz="3200" b="0" strike="noStrike" spc="-1">
              <a:latin typeface="Arial"/>
            </a:endParaRPr>
          </a:p>
        </p:txBody>
      </p:sp>
      <p:sp>
        <p:nvSpPr>
          <p:cNvPr id="30" name="PlaceHolder 3"/>
          <p:cNvSpPr>
            <a:spLocks noGrp="1"/>
          </p:cNvSpPr>
          <p:nvPr>
            <p:ph type="body"/>
          </p:nvPr>
        </p:nvSpPr>
        <p:spPr>
          <a:xfrm>
            <a:off x="609480" y="3682080"/>
            <a:ext cx="1097352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32"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n-GB" sz="3200" b="0" strike="noStrike" spc="-1">
              <a:latin typeface="Arial"/>
            </a:endParaRPr>
          </a:p>
        </p:txBody>
      </p:sp>
      <p:sp>
        <p:nvSpPr>
          <p:cNvPr id="33"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n-GB" sz="3200" b="0" strike="noStrike" spc="-1">
              <a:latin typeface="Arial"/>
            </a:endParaRPr>
          </a:p>
        </p:txBody>
      </p:sp>
      <p:sp>
        <p:nvSpPr>
          <p:cNvPr id="34"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en-GB" sz="3200" b="0" strike="noStrike" spc="-1">
              <a:latin typeface="Arial"/>
            </a:endParaRPr>
          </a:p>
        </p:txBody>
      </p:sp>
      <p:sp>
        <p:nvSpPr>
          <p:cNvPr id="35" name="PlaceHolder 5"/>
          <p:cNvSpPr>
            <a:spLocks noGrp="1"/>
          </p:cNvSpPr>
          <p:nvPr>
            <p:ph type="body"/>
          </p:nvPr>
        </p:nvSpPr>
        <p:spPr>
          <a:xfrm>
            <a:off x="6232680" y="3682080"/>
            <a:ext cx="53550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6"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37" name="PlaceHolder 2"/>
          <p:cNvSpPr>
            <a:spLocks noGrp="1"/>
          </p:cNvSpPr>
          <p:nvPr>
            <p:ph type="body"/>
          </p:nvPr>
        </p:nvSpPr>
        <p:spPr>
          <a:xfrm>
            <a:off x="609480" y="1604520"/>
            <a:ext cx="3533400" cy="1896840"/>
          </a:xfrm>
          <a:prstGeom prst="rect">
            <a:avLst/>
          </a:prstGeom>
        </p:spPr>
        <p:txBody>
          <a:bodyPr lIns="0" tIns="0" rIns="0" bIns="0">
            <a:normAutofit/>
          </a:bodyPr>
          <a:lstStyle/>
          <a:p>
            <a:endParaRPr lang="en-GB" sz="3200" b="0" strike="noStrike" spc="-1">
              <a:latin typeface="Arial"/>
            </a:endParaRPr>
          </a:p>
        </p:txBody>
      </p:sp>
      <p:sp>
        <p:nvSpPr>
          <p:cNvPr id="38" name="PlaceHolder 3"/>
          <p:cNvSpPr>
            <a:spLocks noGrp="1"/>
          </p:cNvSpPr>
          <p:nvPr>
            <p:ph type="body"/>
          </p:nvPr>
        </p:nvSpPr>
        <p:spPr>
          <a:xfrm>
            <a:off x="4320000" y="1604520"/>
            <a:ext cx="3533400" cy="1896840"/>
          </a:xfrm>
          <a:prstGeom prst="rect">
            <a:avLst/>
          </a:prstGeom>
        </p:spPr>
        <p:txBody>
          <a:bodyPr lIns="0" tIns="0" rIns="0" bIns="0">
            <a:normAutofit/>
          </a:bodyPr>
          <a:lstStyle/>
          <a:p>
            <a:endParaRPr lang="en-GB" sz="3200" b="0" strike="noStrike" spc="-1">
              <a:latin typeface="Arial"/>
            </a:endParaRPr>
          </a:p>
        </p:txBody>
      </p:sp>
      <p:sp>
        <p:nvSpPr>
          <p:cNvPr id="39" name="PlaceHolder 4"/>
          <p:cNvSpPr>
            <a:spLocks noGrp="1"/>
          </p:cNvSpPr>
          <p:nvPr>
            <p:ph type="body"/>
          </p:nvPr>
        </p:nvSpPr>
        <p:spPr>
          <a:xfrm>
            <a:off x="8030520" y="1604520"/>
            <a:ext cx="3533400" cy="1896840"/>
          </a:xfrm>
          <a:prstGeom prst="rect">
            <a:avLst/>
          </a:prstGeom>
        </p:spPr>
        <p:txBody>
          <a:bodyPr lIns="0" tIns="0" rIns="0" bIns="0">
            <a:normAutofit/>
          </a:bodyPr>
          <a:lstStyle/>
          <a:p>
            <a:endParaRPr lang="en-GB" sz="3200" b="0" strike="noStrike" spc="-1">
              <a:latin typeface="Arial"/>
            </a:endParaRPr>
          </a:p>
        </p:txBody>
      </p:sp>
      <p:sp>
        <p:nvSpPr>
          <p:cNvPr id="40" name="PlaceHolder 5"/>
          <p:cNvSpPr>
            <a:spLocks noGrp="1"/>
          </p:cNvSpPr>
          <p:nvPr>
            <p:ph type="body"/>
          </p:nvPr>
        </p:nvSpPr>
        <p:spPr>
          <a:xfrm>
            <a:off x="609480" y="3682080"/>
            <a:ext cx="3533400" cy="1896840"/>
          </a:xfrm>
          <a:prstGeom prst="rect">
            <a:avLst/>
          </a:prstGeom>
        </p:spPr>
        <p:txBody>
          <a:bodyPr lIns="0" tIns="0" rIns="0" bIns="0">
            <a:normAutofit/>
          </a:bodyPr>
          <a:lstStyle/>
          <a:p>
            <a:endParaRPr lang="en-GB" sz="3200" b="0" strike="noStrike" spc="-1">
              <a:latin typeface="Arial"/>
            </a:endParaRPr>
          </a:p>
        </p:txBody>
      </p:sp>
      <p:sp>
        <p:nvSpPr>
          <p:cNvPr id="41" name="PlaceHolder 6"/>
          <p:cNvSpPr>
            <a:spLocks noGrp="1"/>
          </p:cNvSpPr>
          <p:nvPr>
            <p:ph type="body"/>
          </p:nvPr>
        </p:nvSpPr>
        <p:spPr>
          <a:xfrm>
            <a:off x="4320000" y="3682080"/>
            <a:ext cx="3533400" cy="1896840"/>
          </a:xfrm>
          <a:prstGeom prst="rect">
            <a:avLst/>
          </a:prstGeom>
        </p:spPr>
        <p:txBody>
          <a:bodyPr lIns="0" tIns="0" rIns="0" bIns="0">
            <a:normAutofit/>
          </a:bodyPr>
          <a:lstStyle/>
          <a:p>
            <a:endParaRPr lang="en-GB" sz="3200" b="0" strike="noStrike" spc="-1">
              <a:latin typeface="Arial"/>
            </a:endParaRPr>
          </a:p>
        </p:txBody>
      </p:sp>
      <p:sp>
        <p:nvSpPr>
          <p:cNvPr id="42" name="PlaceHolder 7"/>
          <p:cNvSpPr>
            <a:spLocks noGrp="1"/>
          </p:cNvSpPr>
          <p:nvPr>
            <p:ph type="body"/>
          </p:nvPr>
        </p:nvSpPr>
        <p:spPr>
          <a:xfrm>
            <a:off x="8030520" y="3682080"/>
            <a:ext cx="35334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53" name="PlaceHolder 2"/>
          <p:cNvSpPr>
            <a:spLocks noGrp="1"/>
          </p:cNvSpPr>
          <p:nvPr>
            <p:ph type="subTitle"/>
          </p:nvPr>
        </p:nvSpPr>
        <p:spPr>
          <a:xfrm>
            <a:off x="609480" y="1604520"/>
            <a:ext cx="1097352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55" name="PlaceHolder 2"/>
          <p:cNvSpPr>
            <a:spLocks noGrp="1"/>
          </p:cNvSpPr>
          <p:nvPr>
            <p:ph type="body"/>
          </p:nvPr>
        </p:nvSpPr>
        <p:spPr>
          <a:xfrm>
            <a:off x="609480" y="1604520"/>
            <a:ext cx="1097352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57"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en-GB" sz="3200" b="0" strike="noStrike" spc="-1">
              <a:latin typeface="Arial"/>
            </a:endParaRPr>
          </a:p>
        </p:txBody>
      </p:sp>
      <p:sp>
        <p:nvSpPr>
          <p:cNvPr id="58"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3520" cy="530784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62"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n-GB" sz="3200" b="0" strike="noStrike" spc="-1">
              <a:latin typeface="Arial"/>
            </a:endParaRPr>
          </a:p>
        </p:txBody>
      </p:sp>
      <p:sp>
        <p:nvSpPr>
          <p:cNvPr id="63"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en-GB" sz="3200" b="0" strike="noStrike" spc="-1">
              <a:latin typeface="Arial"/>
            </a:endParaRPr>
          </a:p>
        </p:txBody>
      </p:sp>
      <p:sp>
        <p:nvSpPr>
          <p:cNvPr id="64"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8" name="PlaceHolder 2"/>
          <p:cNvSpPr>
            <a:spLocks noGrp="1"/>
          </p:cNvSpPr>
          <p:nvPr>
            <p:ph type="subTitle"/>
          </p:nvPr>
        </p:nvSpPr>
        <p:spPr>
          <a:xfrm>
            <a:off x="609480" y="1604520"/>
            <a:ext cx="1097352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66"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en-GB" sz="3200" b="0" strike="noStrike" spc="-1">
              <a:latin typeface="Arial"/>
            </a:endParaRPr>
          </a:p>
        </p:txBody>
      </p:sp>
      <p:sp>
        <p:nvSpPr>
          <p:cNvPr id="67"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n-GB" sz="3200" b="0" strike="noStrike" spc="-1">
              <a:latin typeface="Arial"/>
            </a:endParaRPr>
          </a:p>
        </p:txBody>
      </p:sp>
      <p:sp>
        <p:nvSpPr>
          <p:cNvPr id="68" name="PlaceHolder 4"/>
          <p:cNvSpPr>
            <a:spLocks noGrp="1"/>
          </p:cNvSpPr>
          <p:nvPr>
            <p:ph type="body"/>
          </p:nvPr>
        </p:nvSpPr>
        <p:spPr>
          <a:xfrm>
            <a:off x="6232680" y="3682080"/>
            <a:ext cx="53550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70"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n-GB" sz="3200" b="0" strike="noStrike" spc="-1">
              <a:latin typeface="Arial"/>
            </a:endParaRPr>
          </a:p>
        </p:txBody>
      </p:sp>
      <p:sp>
        <p:nvSpPr>
          <p:cNvPr id="71"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n-GB" sz="3200" b="0" strike="noStrike" spc="-1">
              <a:latin typeface="Arial"/>
            </a:endParaRPr>
          </a:p>
        </p:txBody>
      </p:sp>
      <p:sp>
        <p:nvSpPr>
          <p:cNvPr id="72" name="PlaceHolder 4"/>
          <p:cNvSpPr>
            <a:spLocks noGrp="1"/>
          </p:cNvSpPr>
          <p:nvPr>
            <p:ph type="body"/>
          </p:nvPr>
        </p:nvSpPr>
        <p:spPr>
          <a:xfrm>
            <a:off x="609480" y="3682080"/>
            <a:ext cx="1097352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74" name="PlaceHolder 2"/>
          <p:cNvSpPr>
            <a:spLocks noGrp="1"/>
          </p:cNvSpPr>
          <p:nvPr>
            <p:ph type="body"/>
          </p:nvPr>
        </p:nvSpPr>
        <p:spPr>
          <a:xfrm>
            <a:off x="609480" y="1604520"/>
            <a:ext cx="10973520" cy="1896840"/>
          </a:xfrm>
          <a:prstGeom prst="rect">
            <a:avLst/>
          </a:prstGeom>
        </p:spPr>
        <p:txBody>
          <a:bodyPr lIns="0" tIns="0" rIns="0" bIns="0">
            <a:normAutofit/>
          </a:bodyPr>
          <a:lstStyle/>
          <a:p>
            <a:endParaRPr lang="en-GB" sz="3200" b="0" strike="noStrike" spc="-1">
              <a:latin typeface="Arial"/>
            </a:endParaRPr>
          </a:p>
        </p:txBody>
      </p:sp>
      <p:sp>
        <p:nvSpPr>
          <p:cNvPr id="75" name="PlaceHolder 3"/>
          <p:cNvSpPr>
            <a:spLocks noGrp="1"/>
          </p:cNvSpPr>
          <p:nvPr>
            <p:ph type="body"/>
          </p:nvPr>
        </p:nvSpPr>
        <p:spPr>
          <a:xfrm>
            <a:off x="609480" y="3682080"/>
            <a:ext cx="1097352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77"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n-GB" sz="3200" b="0" strike="noStrike" spc="-1">
              <a:latin typeface="Arial"/>
            </a:endParaRPr>
          </a:p>
        </p:txBody>
      </p:sp>
      <p:sp>
        <p:nvSpPr>
          <p:cNvPr id="78"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n-GB" sz="3200" b="0" strike="noStrike" spc="-1">
              <a:latin typeface="Arial"/>
            </a:endParaRPr>
          </a:p>
        </p:txBody>
      </p:sp>
      <p:sp>
        <p:nvSpPr>
          <p:cNvPr id="79"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en-GB" sz="3200" b="0" strike="noStrike" spc="-1">
              <a:latin typeface="Arial"/>
            </a:endParaRPr>
          </a:p>
        </p:txBody>
      </p:sp>
      <p:sp>
        <p:nvSpPr>
          <p:cNvPr id="80" name="PlaceHolder 5"/>
          <p:cNvSpPr>
            <a:spLocks noGrp="1"/>
          </p:cNvSpPr>
          <p:nvPr>
            <p:ph type="body"/>
          </p:nvPr>
        </p:nvSpPr>
        <p:spPr>
          <a:xfrm>
            <a:off x="6232680" y="3682080"/>
            <a:ext cx="53550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82" name="PlaceHolder 2"/>
          <p:cNvSpPr>
            <a:spLocks noGrp="1"/>
          </p:cNvSpPr>
          <p:nvPr>
            <p:ph type="body"/>
          </p:nvPr>
        </p:nvSpPr>
        <p:spPr>
          <a:xfrm>
            <a:off x="609480" y="1604520"/>
            <a:ext cx="3533400" cy="1896840"/>
          </a:xfrm>
          <a:prstGeom prst="rect">
            <a:avLst/>
          </a:prstGeom>
        </p:spPr>
        <p:txBody>
          <a:bodyPr lIns="0" tIns="0" rIns="0" bIns="0">
            <a:normAutofit/>
          </a:bodyPr>
          <a:lstStyle/>
          <a:p>
            <a:endParaRPr lang="en-GB" sz="3200" b="0" strike="noStrike" spc="-1">
              <a:latin typeface="Arial"/>
            </a:endParaRPr>
          </a:p>
        </p:txBody>
      </p:sp>
      <p:sp>
        <p:nvSpPr>
          <p:cNvPr id="83" name="PlaceHolder 3"/>
          <p:cNvSpPr>
            <a:spLocks noGrp="1"/>
          </p:cNvSpPr>
          <p:nvPr>
            <p:ph type="body"/>
          </p:nvPr>
        </p:nvSpPr>
        <p:spPr>
          <a:xfrm>
            <a:off x="4320000" y="1604520"/>
            <a:ext cx="3533400" cy="1896840"/>
          </a:xfrm>
          <a:prstGeom prst="rect">
            <a:avLst/>
          </a:prstGeom>
        </p:spPr>
        <p:txBody>
          <a:bodyPr lIns="0" tIns="0" rIns="0" bIns="0">
            <a:normAutofit/>
          </a:bodyPr>
          <a:lstStyle/>
          <a:p>
            <a:endParaRPr lang="en-GB" sz="3200" b="0" strike="noStrike" spc="-1">
              <a:latin typeface="Arial"/>
            </a:endParaRPr>
          </a:p>
        </p:txBody>
      </p:sp>
      <p:sp>
        <p:nvSpPr>
          <p:cNvPr id="84" name="PlaceHolder 4"/>
          <p:cNvSpPr>
            <a:spLocks noGrp="1"/>
          </p:cNvSpPr>
          <p:nvPr>
            <p:ph type="body"/>
          </p:nvPr>
        </p:nvSpPr>
        <p:spPr>
          <a:xfrm>
            <a:off x="8030520" y="1604520"/>
            <a:ext cx="3533400" cy="1896840"/>
          </a:xfrm>
          <a:prstGeom prst="rect">
            <a:avLst/>
          </a:prstGeom>
        </p:spPr>
        <p:txBody>
          <a:bodyPr lIns="0" tIns="0" rIns="0" bIns="0">
            <a:normAutofit/>
          </a:bodyPr>
          <a:lstStyle/>
          <a:p>
            <a:endParaRPr lang="en-GB" sz="3200" b="0" strike="noStrike" spc="-1">
              <a:latin typeface="Arial"/>
            </a:endParaRPr>
          </a:p>
        </p:txBody>
      </p:sp>
      <p:sp>
        <p:nvSpPr>
          <p:cNvPr id="85" name="PlaceHolder 5"/>
          <p:cNvSpPr>
            <a:spLocks noGrp="1"/>
          </p:cNvSpPr>
          <p:nvPr>
            <p:ph type="body"/>
          </p:nvPr>
        </p:nvSpPr>
        <p:spPr>
          <a:xfrm>
            <a:off x="609480" y="3682080"/>
            <a:ext cx="3533400" cy="1896840"/>
          </a:xfrm>
          <a:prstGeom prst="rect">
            <a:avLst/>
          </a:prstGeom>
        </p:spPr>
        <p:txBody>
          <a:bodyPr lIns="0" tIns="0" rIns="0" bIns="0">
            <a:normAutofit/>
          </a:bodyPr>
          <a:lstStyle/>
          <a:p>
            <a:endParaRPr lang="en-GB" sz="3200" b="0" strike="noStrike" spc="-1">
              <a:latin typeface="Arial"/>
            </a:endParaRPr>
          </a:p>
        </p:txBody>
      </p:sp>
      <p:sp>
        <p:nvSpPr>
          <p:cNvPr id="86" name="PlaceHolder 6"/>
          <p:cNvSpPr>
            <a:spLocks noGrp="1"/>
          </p:cNvSpPr>
          <p:nvPr>
            <p:ph type="body"/>
          </p:nvPr>
        </p:nvSpPr>
        <p:spPr>
          <a:xfrm>
            <a:off x="4320000" y="3682080"/>
            <a:ext cx="3533400" cy="1896840"/>
          </a:xfrm>
          <a:prstGeom prst="rect">
            <a:avLst/>
          </a:prstGeom>
        </p:spPr>
        <p:txBody>
          <a:bodyPr lIns="0" tIns="0" rIns="0" bIns="0">
            <a:normAutofit/>
          </a:bodyPr>
          <a:lstStyle/>
          <a:p>
            <a:endParaRPr lang="en-GB" sz="3200" b="0" strike="noStrike" spc="-1">
              <a:latin typeface="Arial"/>
            </a:endParaRPr>
          </a:p>
        </p:txBody>
      </p:sp>
      <p:sp>
        <p:nvSpPr>
          <p:cNvPr id="87" name="PlaceHolder 7"/>
          <p:cNvSpPr>
            <a:spLocks noGrp="1"/>
          </p:cNvSpPr>
          <p:nvPr>
            <p:ph type="body"/>
          </p:nvPr>
        </p:nvSpPr>
        <p:spPr>
          <a:xfrm>
            <a:off x="8030520" y="3682080"/>
            <a:ext cx="35334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97" name="PlaceHolder 2"/>
          <p:cNvSpPr>
            <a:spLocks noGrp="1"/>
          </p:cNvSpPr>
          <p:nvPr>
            <p:ph type="subTitle"/>
          </p:nvPr>
        </p:nvSpPr>
        <p:spPr>
          <a:xfrm>
            <a:off x="609480" y="1604520"/>
            <a:ext cx="1097352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99" name="PlaceHolder 2"/>
          <p:cNvSpPr>
            <a:spLocks noGrp="1"/>
          </p:cNvSpPr>
          <p:nvPr>
            <p:ph type="body"/>
          </p:nvPr>
        </p:nvSpPr>
        <p:spPr>
          <a:xfrm>
            <a:off x="609480" y="1604520"/>
            <a:ext cx="1097352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101"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en-GB" sz="3200" b="0" strike="noStrike" spc="-1">
              <a:latin typeface="Arial"/>
            </a:endParaRPr>
          </a:p>
        </p:txBody>
      </p:sp>
      <p:sp>
        <p:nvSpPr>
          <p:cNvPr id="102"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03"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10" name="PlaceHolder 2"/>
          <p:cNvSpPr>
            <a:spLocks noGrp="1"/>
          </p:cNvSpPr>
          <p:nvPr>
            <p:ph type="body"/>
          </p:nvPr>
        </p:nvSpPr>
        <p:spPr>
          <a:xfrm>
            <a:off x="609480" y="1604520"/>
            <a:ext cx="1097352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4" name="PlaceHolder 1"/>
          <p:cNvSpPr>
            <a:spLocks noGrp="1"/>
          </p:cNvSpPr>
          <p:nvPr>
            <p:ph type="subTitle"/>
          </p:nvPr>
        </p:nvSpPr>
        <p:spPr>
          <a:xfrm>
            <a:off x="609480" y="273600"/>
            <a:ext cx="10973520" cy="530784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05"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106"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n-GB" sz="3200" b="0" strike="noStrike" spc="-1">
              <a:latin typeface="Arial"/>
            </a:endParaRPr>
          </a:p>
        </p:txBody>
      </p:sp>
      <p:sp>
        <p:nvSpPr>
          <p:cNvPr id="107"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en-GB" sz="3200" b="0" strike="noStrike" spc="-1">
              <a:latin typeface="Arial"/>
            </a:endParaRPr>
          </a:p>
        </p:txBody>
      </p:sp>
      <p:sp>
        <p:nvSpPr>
          <p:cNvPr id="108"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9"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110"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en-GB" sz="3200" b="0" strike="noStrike" spc="-1">
              <a:latin typeface="Arial"/>
            </a:endParaRPr>
          </a:p>
        </p:txBody>
      </p:sp>
      <p:sp>
        <p:nvSpPr>
          <p:cNvPr id="111"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n-GB" sz="3200" b="0" strike="noStrike" spc="-1">
              <a:latin typeface="Arial"/>
            </a:endParaRPr>
          </a:p>
        </p:txBody>
      </p:sp>
      <p:sp>
        <p:nvSpPr>
          <p:cNvPr id="112" name="PlaceHolder 4"/>
          <p:cNvSpPr>
            <a:spLocks noGrp="1"/>
          </p:cNvSpPr>
          <p:nvPr>
            <p:ph type="body"/>
          </p:nvPr>
        </p:nvSpPr>
        <p:spPr>
          <a:xfrm>
            <a:off x="6232680" y="3682080"/>
            <a:ext cx="53550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114"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n-GB" sz="3200" b="0" strike="noStrike" spc="-1">
              <a:latin typeface="Arial"/>
            </a:endParaRPr>
          </a:p>
        </p:txBody>
      </p:sp>
      <p:sp>
        <p:nvSpPr>
          <p:cNvPr id="115"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n-GB" sz="3200" b="0" strike="noStrike" spc="-1">
              <a:latin typeface="Arial"/>
            </a:endParaRPr>
          </a:p>
        </p:txBody>
      </p:sp>
      <p:sp>
        <p:nvSpPr>
          <p:cNvPr id="116" name="PlaceHolder 4"/>
          <p:cNvSpPr>
            <a:spLocks noGrp="1"/>
          </p:cNvSpPr>
          <p:nvPr>
            <p:ph type="body"/>
          </p:nvPr>
        </p:nvSpPr>
        <p:spPr>
          <a:xfrm>
            <a:off x="609480" y="3682080"/>
            <a:ext cx="1097352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7"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118" name="PlaceHolder 2"/>
          <p:cNvSpPr>
            <a:spLocks noGrp="1"/>
          </p:cNvSpPr>
          <p:nvPr>
            <p:ph type="body"/>
          </p:nvPr>
        </p:nvSpPr>
        <p:spPr>
          <a:xfrm>
            <a:off x="609480" y="1604520"/>
            <a:ext cx="10973520" cy="1896840"/>
          </a:xfrm>
          <a:prstGeom prst="rect">
            <a:avLst/>
          </a:prstGeom>
        </p:spPr>
        <p:txBody>
          <a:bodyPr lIns="0" tIns="0" rIns="0" bIns="0">
            <a:normAutofit/>
          </a:bodyPr>
          <a:lstStyle/>
          <a:p>
            <a:endParaRPr lang="en-GB" sz="3200" b="0" strike="noStrike" spc="-1">
              <a:latin typeface="Arial"/>
            </a:endParaRPr>
          </a:p>
        </p:txBody>
      </p:sp>
      <p:sp>
        <p:nvSpPr>
          <p:cNvPr id="119" name="PlaceHolder 3"/>
          <p:cNvSpPr>
            <a:spLocks noGrp="1"/>
          </p:cNvSpPr>
          <p:nvPr>
            <p:ph type="body"/>
          </p:nvPr>
        </p:nvSpPr>
        <p:spPr>
          <a:xfrm>
            <a:off x="609480" y="3682080"/>
            <a:ext cx="1097352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20"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121"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n-GB" sz="3200" b="0" strike="noStrike" spc="-1">
              <a:latin typeface="Arial"/>
            </a:endParaRPr>
          </a:p>
        </p:txBody>
      </p:sp>
      <p:sp>
        <p:nvSpPr>
          <p:cNvPr id="122"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n-GB" sz="3200" b="0" strike="noStrike" spc="-1">
              <a:latin typeface="Arial"/>
            </a:endParaRPr>
          </a:p>
        </p:txBody>
      </p:sp>
      <p:sp>
        <p:nvSpPr>
          <p:cNvPr id="123"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en-GB" sz="3200" b="0" strike="noStrike" spc="-1">
              <a:latin typeface="Arial"/>
            </a:endParaRPr>
          </a:p>
        </p:txBody>
      </p:sp>
      <p:sp>
        <p:nvSpPr>
          <p:cNvPr id="124" name="PlaceHolder 5"/>
          <p:cNvSpPr>
            <a:spLocks noGrp="1"/>
          </p:cNvSpPr>
          <p:nvPr>
            <p:ph type="body"/>
          </p:nvPr>
        </p:nvSpPr>
        <p:spPr>
          <a:xfrm>
            <a:off x="6232680" y="3682080"/>
            <a:ext cx="53550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25"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126" name="PlaceHolder 2"/>
          <p:cNvSpPr>
            <a:spLocks noGrp="1"/>
          </p:cNvSpPr>
          <p:nvPr>
            <p:ph type="body"/>
          </p:nvPr>
        </p:nvSpPr>
        <p:spPr>
          <a:xfrm>
            <a:off x="609480" y="1604520"/>
            <a:ext cx="3533400" cy="1896840"/>
          </a:xfrm>
          <a:prstGeom prst="rect">
            <a:avLst/>
          </a:prstGeom>
        </p:spPr>
        <p:txBody>
          <a:bodyPr lIns="0" tIns="0" rIns="0" bIns="0">
            <a:normAutofit/>
          </a:bodyPr>
          <a:lstStyle/>
          <a:p>
            <a:endParaRPr lang="en-GB" sz="3200" b="0" strike="noStrike" spc="-1">
              <a:latin typeface="Arial"/>
            </a:endParaRPr>
          </a:p>
        </p:txBody>
      </p:sp>
      <p:sp>
        <p:nvSpPr>
          <p:cNvPr id="127" name="PlaceHolder 3"/>
          <p:cNvSpPr>
            <a:spLocks noGrp="1"/>
          </p:cNvSpPr>
          <p:nvPr>
            <p:ph type="body"/>
          </p:nvPr>
        </p:nvSpPr>
        <p:spPr>
          <a:xfrm>
            <a:off x="4320000" y="1604520"/>
            <a:ext cx="3533400" cy="1896840"/>
          </a:xfrm>
          <a:prstGeom prst="rect">
            <a:avLst/>
          </a:prstGeom>
        </p:spPr>
        <p:txBody>
          <a:bodyPr lIns="0" tIns="0" rIns="0" bIns="0">
            <a:normAutofit/>
          </a:bodyPr>
          <a:lstStyle/>
          <a:p>
            <a:endParaRPr lang="en-GB" sz="3200" b="0" strike="noStrike" spc="-1">
              <a:latin typeface="Arial"/>
            </a:endParaRPr>
          </a:p>
        </p:txBody>
      </p:sp>
      <p:sp>
        <p:nvSpPr>
          <p:cNvPr id="128" name="PlaceHolder 4"/>
          <p:cNvSpPr>
            <a:spLocks noGrp="1"/>
          </p:cNvSpPr>
          <p:nvPr>
            <p:ph type="body"/>
          </p:nvPr>
        </p:nvSpPr>
        <p:spPr>
          <a:xfrm>
            <a:off x="8030520" y="1604520"/>
            <a:ext cx="3533400" cy="1896840"/>
          </a:xfrm>
          <a:prstGeom prst="rect">
            <a:avLst/>
          </a:prstGeom>
        </p:spPr>
        <p:txBody>
          <a:bodyPr lIns="0" tIns="0" rIns="0" bIns="0">
            <a:normAutofit/>
          </a:bodyPr>
          <a:lstStyle/>
          <a:p>
            <a:endParaRPr lang="en-GB" sz="3200" b="0" strike="noStrike" spc="-1">
              <a:latin typeface="Arial"/>
            </a:endParaRPr>
          </a:p>
        </p:txBody>
      </p:sp>
      <p:sp>
        <p:nvSpPr>
          <p:cNvPr id="129" name="PlaceHolder 5"/>
          <p:cNvSpPr>
            <a:spLocks noGrp="1"/>
          </p:cNvSpPr>
          <p:nvPr>
            <p:ph type="body"/>
          </p:nvPr>
        </p:nvSpPr>
        <p:spPr>
          <a:xfrm>
            <a:off x="609480" y="3682080"/>
            <a:ext cx="3533400" cy="1896840"/>
          </a:xfrm>
          <a:prstGeom prst="rect">
            <a:avLst/>
          </a:prstGeom>
        </p:spPr>
        <p:txBody>
          <a:bodyPr lIns="0" tIns="0" rIns="0" bIns="0">
            <a:normAutofit/>
          </a:bodyPr>
          <a:lstStyle/>
          <a:p>
            <a:endParaRPr lang="en-GB" sz="3200" b="0" strike="noStrike" spc="-1">
              <a:latin typeface="Arial"/>
            </a:endParaRPr>
          </a:p>
        </p:txBody>
      </p:sp>
      <p:sp>
        <p:nvSpPr>
          <p:cNvPr id="130" name="PlaceHolder 6"/>
          <p:cNvSpPr>
            <a:spLocks noGrp="1"/>
          </p:cNvSpPr>
          <p:nvPr>
            <p:ph type="body"/>
          </p:nvPr>
        </p:nvSpPr>
        <p:spPr>
          <a:xfrm>
            <a:off x="4320000" y="3682080"/>
            <a:ext cx="3533400" cy="1896840"/>
          </a:xfrm>
          <a:prstGeom prst="rect">
            <a:avLst/>
          </a:prstGeom>
        </p:spPr>
        <p:txBody>
          <a:bodyPr lIns="0" tIns="0" rIns="0" bIns="0">
            <a:normAutofit/>
          </a:bodyPr>
          <a:lstStyle/>
          <a:p>
            <a:endParaRPr lang="en-GB" sz="3200" b="0" strike="noStrike" spc="-1">
              <a:latin typeface="Arial"/>
            </a:endParaRPr>
          </a:p>
        </p:txBody>
      </p:sp>
      <p:sp>
        <p:nvSpPr>
          <p:cNvPr id="131" name="PlaceHolder 7"/>
          <p:cNvSpPr>
            <a:spLocks noGrp="1"/>
          </p:cNvSpPr>
          <p:nvPr>
            <p:ph type="body"/>
          </p:nvPr>
        </p:nvSpPr>
        <p:spPr>
          <a:xfrm>
            <a:off x="8030520" y="3682080"/>
            <a:ext cx="35334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42"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143" name="PlaceHolder 2"/>
          <p:cNvSpPr>
            <a:spLocks noGrp="1"/>
          </p:cNvSpPr>
          <p:nvPr>
            <p:ph type="subTitle"/>
          </p:nvPr>
        </p:nvSpPr>
        <p:spPr>
          <a:xfrm>
            <a:off x="609480" y="1604520"/>
            <a:ext cx="10973520" cy="397728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44"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145" name="PlaceHolder 2"/>
          <p:cNvSpPr>
            <a:spLocks noGrp="1"/>
          </p:cNvSpPr>
          <p:nvPr>
            <p:ph type="body"/>
          </p:nvPr>
        </p:nvSpPr>
        <p:spPr>
          <a:xfrm>
            <a:off x="609480" y="1604520"/>
            <a:ext cx="1097352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12"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en-GB" sz="3200" b="0" strike="noStrike" spc="-1">
              <a:latin typeface="Arial"/>
            </a:endParaRPr>
          </a:p>
        </p:txBody>
      </p:sp>
      <p:sp>
        <p:nvSpPr>
          <p:cNvPr id="13"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46"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147"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en-GB" sz="3200" b="0" strike="noStrike" spc="-1">
              <a:latin typeface="Arial"/>
            </a:endParaRPr>
          </a:p>
        </p:txBody>
      </p:sp>
      <p:sp>
        <p:nvSpPr>
          <p:cNvPr id="148"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9"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0" name="PlaceHolder 1"/>
          <p:cNvSpPr>
            <a:spLocks noGrp="1"/>
          </p:cNvSpPr>
          <p:nvPr>
            <p:ph type="subTitle"/>
          </p:nvPr>
        </p:nvSpPr>
        <p:spPr>
          <a:xfrm>
            <a:off x="609480" y="273600"/>
            <a:ext cx="10973520" cy="530784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152"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n-GB" sz="3200" b="0" strike="noStrike" spc="-1">
              <a:latin typeface="Arial"/>
            </a:endParaRPr>
          </a:p>
        </p:txBody>
      </p:sp>
      <p:sp>
        <p:nvSpPr>
          <p:cNvPr id="153"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en-GB" sz="3200" b="0" strike="noStrike" spc="-1">
              <a:latin typeface="Arial"/>
            </a:endParaRPr>
          </a:p>
        </p:txBody>
      </p:sp>
      <p:sp>
        <p:nvSpPr>
          <p:cNvPr id="154"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5"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156"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en-GB" sz="3200" b="0" strike="noStrike" spc="-1">
              <a:latin typeface="Arial"/>
            </a:endParaRPr>
          </a:p>
        </p:txBody>
      </p:sp>
      <p:sp>
        <p:nvSpPr>
          <p:cNvPr id="157"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n-GB" sz="3200" b="0" strike="noStrike" spc="-1">
              <a:latin typeface="Arial"/>
            </a:endParaRPr>
          </a:p>
        </p:txBody>
      </p:sp>
      <p:sp>
        <p:nvSpPr>
          <p:cNvPr id="158" name="PlaceHolder 4"/>
          <p:cNvSpPr>
            <a:spLocks noGrp="1"/>
          </p:cNvSpPr>
          <p:nvPr>
            <p:ph type="body"/>
          </p:nvPr>
        </p:nvSpPr>
        <p:spPr>
          <a:xfrm>
            <a:off x="6232680" y="3682080"/>
            <a:ext cx="53550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160"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n-GB" sz="3200" b="0" strike="noStrike" spc="-1">
              <a:latin typeface="Arial"/>
            </a:endParaRPr>
          </a:p>
        </p:txBody>
      </p:sp>
      <p:sp>
        <p:nvSpPr>
          <p:cNvPr id="161"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n-GB" sz="3200" b="0" strike="noStrike" spc="-1">
              <a:latin typeface="Arial"/>
            </a:endParaRPr>
          </a:p>
        </p:txBody>
      </p:sp>
      <p:sp>
        <p:nvSpPr>
          <p:cNvPr id="162" name="PlaceHolder 4"/>
          <p:cNvSpPr>
            <a:spLocks noGrp="1"/>
          </p:cNvSpPr>
          <p:nvPr>
            <p:ph type="body"/>
          </p:nvPr>
        </p:nvSpPr>
        <p:spPr>
          <a:xfrm>
            <a:off x="609480" y="3682080"/>
            <a:ext cx="1097352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63"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164" name="PlaceHolder 2"/>
          <p:cNvSpPr>
            <a:spLocks noGrp="1"/>
          </p:cNvSpPr>
          <p:nvPr>
            <p:ph type="body"/>
          </p:nvPr>
        </p:nvSpPr>
        <p:spPr>
          <a:xfrm>
            <a:off x="609480" y="1604520"/>
            <a:ext cx="10973520" cy="1896840"/>
          </a:xfrm>
          <a:prstGeom prst="rect">
            <a:avLst/>
          </a:prstGeom>
        </p:spPr>
        <p:txBody>
          <a:bodyPr lIns="0" tIns="0" rIns="0" bIns="0">
            <a:normAutofit/>
          </a:bodyPr>
          <a:lstStyle/>
          <a:p>
            <a:endParaRPr lang="en-GB" sz="3200" b="0" strike="noStrike" spc="-1">
              <a:latin typeface="Arial"/>
            </a:endParaRPr>
          </a:p>
        </p:txBody>
      </p:sp>
      <p:sp>
        <p:nvSpPr>
          <p:cNvPr id="165" name="PlaceHolder 3"/>
          <p:cNvSpPr>
            <a:spLocks noGrp="1"/>
          </p:cNvSpPr>
          <p:nvPr>
            <p:ph type="body"/>
          </p:nvPr>
        </p:nvSpPr>
        <p:spPr>
          <a:xfrm>
            <a:off x="609480" y="3682080"/>
            <a:ext cx="1097352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66"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167"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n-GB" sz="3200" b="0" strike="noStrike" spc="-1">
              <a:latin typeface="Arial"/>
            </a:endParaRPr>
          </a:p>
        </p:txBody>
      </p:sp>
      <p:sp>
        <p:nvSpPr>
          <p:cNvPr id="168"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n-GB" sz="3200" b="0" strike="noStrike" spc="-1">
              <a:latin typeface="Arial"/>
            </a:endParaRPr>
          </a:p>
        </p:txBody>
      </p:sp>
      <p:sp>
        <p:nvSpPr>
          <p:cNvPr id="169"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en-GB" sz="3200" b="0" strike="noStrike" spc="-1">
              <a:latin typeface="Arial"/>
            </a:endParaRPr>
          </a:p>
        </p:txBody>
      </p:sp>
      <p:sp>
        <p:nvSpPr>
          <p:cNvPr id="170" name="PlaceHolder 5"/>
          <p:cNvSpPr>
            <a:spLocks noGrp="1"/>
          </p:cNvSpPr>
          <p:nvPr>
            <p:ph type="body"/>
          </p:nvPr>
        </p:nvSpPr>
        <p:spPr>
          <a:xfrm>
            <a:off x="6232680" y="3682080"/>
            <a:ext cx="53550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71"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172" name="PlaceHolder 2"/>
          <p:cNvSpPr>
            <a:spLocks noGrp="1"/>
          </p:cNvSpPr>
          <p:nvPr>
            <p:ph type="body"/>
          </p:nvPr>
        </p:nvSpPr>
        <p:spPr>
          <a:xfrm>
            <a:off x="609480" y="1604520"/>
            <a:ext cx="3533400" cy="1896840"/>
          </a:xfrm>
          <a:prstGeom prst="rect">
            <a:avLst/>
          </a:prstGeom>
        </p:spPr>
        <p:txBody>
          <a:bodyPr lIns="0" tIns="0" rIns="0" bIns="0">
            <a:normAutofit/>
          </a:bodyPr>
          <a:lstStyle/>
          <a:p>
            <a:endParaRPr lang="en-GB" sz="3200" b="0" strike="noStrike" spc="-1">
              <a:latin typeface="Arial"/>
            </a:endParaRPr>
          </a:p>
        </p:txBody>
      </p:sp>
      <p:sp>
        <p:nvSpPr>
          <p:cNvPr id="173" name="PlaceHolder 3"/>
          <p:cNvSpPr>
            <a:spLocks noGrp="1"/>
          </p:cNvSpPr>
          <p:nvPr>
            <p:ph type="body"/>
          </p:nvPr>
        </p:nvSpPr>
        <p:spPr>
          <a:xfrm>
            <a:off x="4320000" y="1604520"/>
            <a:ext cx="3533400" cy="1896840"/>
          </a:xfrm>
          <a:prstGeom prst="rect">
            <a:avLst/>
          </a:prstGeom>
        </p:spPr>
        <p:txBody>
          <a:bodyPr lIns="0" tIns="0" rIns="0" bIns="0">
            <a:normAutofit/>
          </a:bodyPr>
          <a:lstStyle/>
          <a:p>
            <a:endParaRPr lang="en-GB" sz="3200" b="0" strike="noStrike" spc="-1">
              <a:latin typeface="Arial"/>
            </a:endParaRPr>
          </a:p>
        </p:txBody>
      </p:sp>
      <p:sp>
        <p:nvSpPr>
          <p:cNvPr id="174" name="PlaceHolder 4"/>
          <p:cNvSpPr>
            <a:spLocks noGrp="1"/>
          </p:cNvSpPr>
          <p:nvPr>
            <p:ph type="body"/>
          </p:nvPr>
        </p:nvSpPr>
        <p:spPr>
          <a:xfrm>
            <a:off x="8030520" y="1604520"/>
            <a:ext cx="3533400" cy="1896840"/>
          </a:xfrm>
          <a:prstGeom prst="rect">
            <a:avLst/>
          </a:prstGeom>
        </p:spPr>
        <p:txBody>
          <a:bodyPr lIns="0" tIns="0" rIns="0" bIns="0">
            <a:normAutofit/>
          </a:bodyPr>
          <a:lstStyle/>
          <a:p>
            <a:endParaRPr lang="en-GB" sz="3200" b="0" strike="noStrike" spc="-1">
              <a:latin typeface="Arial"/>
            </a:endParaRPr>
          </a:p>
        </p:txBody>
      </p:sp>
      <p:sp>
        <p:nvSpPr>
          <p:cNvPr id="175" name="PlaceHolder 5"/>
          <p:cNvSpPr>
            <a:spLocks noGrp="1"/>
          </p:cNvSpPr>
          <p:nvPr>
            <p:ph type="body"/>
          </p:nvPr>
        </p:nvSpPr>
        <p:spPr>
          <a:xfrm>
            <a:off x="609480" y="3682080"/>
            <a:ext cx="3533400" cy="1896840"/>
          </a:xfrm>
          <a:prstGeom prst="rect">
            <a:avLst/>
          </a:prstGeom>
        </p:spPr>
        <p:txBody>
          <a:bodyPr lIns="0" tIns="0" rIns="0" bIns="0">
            <a:normAutofit/>
          </a:bodyPr>
          <a:lstStyle/>
          <a:p>
            <a:endParaRPr lang="en-GB" sz="3200" b="0" strike="noStrike" spc="-1">
              <a:latin typeface="Arial"/>
            </a:endParaRPr>
          </a:p>
        </p:txBody>
      </p:sp>
      <p:sp>
        <p:nvSpPr>
          <p:cNvPr id="176" name="PlaceHolder 6"/>
          <p:cNvSpPr>
            <a:spLocks noGrp="1"/>
          </p:cNvSpPr>
          <p:nvPr>
            <p:ph type="body"/>
          </p:nvPr>
        </p:nvSpPr>
        <p:spPr>
          <a:xfrm>
            <a:off x="4320000" y="3682080"/>
            <a:ext cx="3533400" cy="1896840"/>
          </a:xfrm>
          <a:prstGeom prst="rect">
            <a:avLst/>
          </a:prstGeom>
        </p:spPr>
        <p:txBody>
          <a:bodyPr lIns="0" tIns="0" rIns="0" bIns="0">
            <a:normAutofit/>
          </a:bodyPr>
          <a:lstStyle/>
          <a:p>
            <a:endParaRPr lang="en-GB" sz="3200" b="0" strike="noStrike" spc="-1">
              <a:latin typeface="Arial"/>
            </a:endParaRPr>
          </a:p>
        </p:txBody>
      </p:sp>
      <p:sp>
        <p:nvSpPr>
          <p:cNvPr id="177" name="PlaceHolder 7"/>
          <p:cNvSpPr>
            <a:spLocks noGrp="1"/>
          </p:cNvSpPr>
          <p:nvPr>
            <p:ph type="body"/>
          </p:nvPr>
        </p:nvSpPr>
        <p:spPr>
          <a:xfrm>
            <a:off x="8030520" y="3682080"/>
            <a:ext cx="35334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4"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5" name="PlaceHolder 1"/>
          <p:cNvSpPr>
            <a:spLocks noGrp="1"/>
          </p:cNvSpPr>
          <p:nvPr>
            <p:ph type="subTitle"/>
          </p:nvPr>
        </p:nvSpPr>
        <p:spPr>
          <a:xfrm>
            <a:off x="609480" y="273600"/>
            <a:ext cx="10973520" cy="5307840"/>
          </a:xfrm>
          <a:prstGeom prst="rect">
            <a:avLst/>
          </a:prstGeom>
        </p:spPr>
        <p:txBody>
          <a:bodyPr lIns="0" tIns="0" rIns="0" bIns="0" anchor="ctr">
            <a:noAutofit/>
          </a:bodyPr>
          <a:lstStyle/>
          <a:p>
            <a:pPr algn="ctr"/>
            <a:endParaRPr lang="en-GB"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17"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n-GB" sz="3200" b="0" strike="noStrike" spc="-1">
              <a:latin typeface="Arial"/>
            </a:endParaRPr>
          </a:p>
        </p:txBody>
      </p:sp>
      <p:sp>
        <p:nvSpPr>
          <p:cNvPr id="18" name="PlaceHolder 3"/>
          <p:cNvSpPr>
            <a:spLocks noGrp="1"/>
          </p:cNvSpPr>
          <p:nvPr>
            <p:ph type="body"/>
          </p:nvPr>
        </p:nvSpPr>
        <p:spPr>
          <a:xfrm>
            <a:off x="6232680" y="1604520"/>
            <a:ext cx="5355000" cy="3977280"/>
          </a:xfrm>
          <a:prstGeom prst="rect">
            <a:avLst/>
          </a:prstGeom>
        </p:spPr>
        <p:txBody>
          <a:bodyPr lIns="0" tIns="0" rIns="0" bIns="0">
            <a:normAutofit/>
          </a:bodyPr>
          <a:lstStyle/>
          <a:p>
            <a:endParaRPr lang="en-GB" sz="3200" b="0" strike="noStrike" spc="-1">
              <a:latin typeface="Arial"/>
            </a:endParaRPr>
          </a:p>
        </p:txBody>
      </p:sp>
      <p:sp>
        <p:nvSpPr>
          <p:cNvPr id="19" name="PlaceHolder 4"/>
          <p:cNvSpPr>
            <a:spLocks noGrp="1"/>
          </p:cNvSpPr>
          <p:nvPr>
            <p:ph type="body"/>
          </p:nvPr>
        </p:nvSpPr>
        <p:spPr>
          <a:xfrm>
            <a:off x="609480" y="3682080"/>
            <a:ext cx="53550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20"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21" name="PlaceHolder 2"/>
          <p:cNvSpPr>
            <a:spLocks noGrp="1"/>
          </p:cNvSpPr>
          <p:nvPr>
            <p:ph type="body"/>
          </p:nvPr>
        </p:nvSpPr>
        <p:spPr>
          <a:xfrm>
            <a:off x="609480" y="1604520"/>
            <a:ext cx="5355000" cy="3977280"/>
          </a:xfrm>
          <a:prstGeom prst="rect">
            <a:avLst/>
          </a:prstGeom>
        </p:spPr>
        <p:txBody>
          <a:bodyPr lIns="0" tIns="0" rIns="0" bIns="0">
            <a:normAutofit/>
          </a:bodyPr>
          <a:lstStyle/>
          <a:p>
            <a:endParaRPr lang="en-GB" sz="3200" b="0" strike="noStrike" spc="-1">
              <a:latin typeface="Arial"/>
            </a:endParaRPr>
          </a:p>
        </p:txBody>
      </p:sp>
      <p:sp>
        <p:nvSpPr>
          <p:cNvPr id="22"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n-GB" sz="3200" b="0" strike="noStrike" spc="-1">
              <a:latin typeface="Arial"/>
            </a:endParaRPr>
          </a:p>
        </p:txBody>
      </p:sp>
      <p:sp>
        <p:nvSpPr>
          <p:cNvPr id="23" name="PlaceHolder 4"/>
          <p:cNvSpPr>
            <a:spLocks noGrp="1"/>
          </p:cNvSpPr>
          <p:nvPr>
            <p:ph type="body"/>
          </p:nvPr>
        </p:nvSpPr>
        <p:spPr>
          <a:xfrm>
            <a:off x="6232680" y="3682080"/>
            <a:ext cx="535500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4" name="PlaceHolder 1"/>
          <p:cNvSpPr>
            <a:spLocks noGrp="1"/>
          </p:cNvSpPr>
          <p:nvPr>
            <p:ph type="title"/>
          </p:nvPr>
        </p:nvSpPr>
        <p:spPr>
          <a:xfrm>
            <a:off x="609480" y="273600"/>
            <a:ext cx="10973520" cy="1144800"/>
          </a:xfrm>
          <a:prstGeom prst="rect">
            <a:avLst/>
          </a:prstGeom>
        </p:spPr>
        <p:txBody>
          <a:bodyPr lIns="0" tIns="0" rIns="0" bIns="0" anchor="ctr">
            <a:noAutofit/>
          </a:bodyPr>
          <a:lstStyle/>
          <a:p>
            <a:pPr algn="ctr"/>
            <a:endParaRPr lang="en-GB" sz="4400" b="0" strike="noStrike" spc="-1">
              <a:latin typeface="Arial"/>
            </a:endParaRPr>
          </a:p>
        </p:txBody>
      </p:sp>
      <p:sp>
        <p:nvSpPr>
          <p:cNvPr id="25" name="PlaceHolder 2"/>
          <p:cNvSpPr>
            <a:spLocks noGrp="1"/>
          </p:cNvSpPr>
          <p:nvPr>
            <p:ph type="body"/>
          </p:nvPr>
        </p:nvSpPr>
        <p:spPr>
          <a:xfrm>
            <a:off x="609480" y="1604520"/>
            <a:ext cx="5355000" cy="1896840"/>
          </a:xfrm>
          <a:prstGeom prst="rect">
            <a:avLst/>
          </a:prstGeom>
        </p:spPr>
        <p:txBody>
          <a:bodyPr lIns="0" tIns="0" rIns="0" bIns="0">
            <a:normAutofit/>
          </a:bodyPr>
          <a:lstStyle/>
          <a:p>
            <a:endParaRPr lang="en-GB" sz="3200" b="0" strike="noStrike" spc="-1">
              <a:latin typeface="Arial"/>
            </a:endParaRPr>
          </a:p>
        </p:txBody>
      </p:sp>
      <p:sp>
        <p:nvSpPr>
          <p:cNvPr id="26" name="PlaceHolder 3"/>
          <p:cNvSpPr>
            <a:spLocks noGrp="1"/>
          </p:cNvSpPr>
          <p:nvPr>
            <p:ph type="body"/>
          </p:nvPr>
        </p:nvSpPr>
        <p:spPr>
          <a:xfrm>
            <a:off x="6232680" y="1604520"/>
            <a:ext cx="5355000" cy="1896840"/>
          </a:xfrm>
          <a:prstGeom prst="rect">
            <a:avLst/>
          </a:prstGeom>
        </p:spPr>
        <p:txBody>
          <a:bodyPr lIns="0" tIns="0" rIns="0" bIns="0">
            <a:normAutofit/>
          </a:bodyPr>
          <a:lstStyle/>
          <a:p>
            <a:endParaRPr lang="en-GB" sz="3200" b="0" strike="noStrike" spc="-1">
              <a:latin typeface="Arial"/>
            </a:endParaRPr>
          </a:p>
        </p:txBody>
      </p:sp>
      <p:sp>
        <p:nvSpPr>
          <p:cNvPr id="27" name="PlaceHolder 4"/>
          <p:cNvSpPr>
            <a:spLocks noGrp="1"/>
          </p:cNvSpPr>
          <p:nvPr>
            <p:ph type="body"/>
          </p:nvPr>
        </p:nvSpPr>
        <p:spPr>
          <a:xfrm>
            <a:off x="609480" y="3682080"/>
            <a:ext cx="10973520" cy="1896840"/>
          </a:xfrm>
          <a:prstGeom prst="rect">
            <a:avLst/>
          </a:prstGeom>
        </p:spPr>
        <p:txBody>
          <a:bodyPr lIns="0" tIns="0" rIns="0" bIns="0">
            <a:normAutofit/>
          </a:bodyPr>
          <a:lstStyle/>
          <a:p>
            <a:endParaRPr lang="en-GB" sz="3200" b="0" strike="noStrike" spc="-1">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image" Target="../media/image2.png"/><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3.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5" Type="http://schemas.openxmlformats.org/officeDocument/2006/relationships/image" Target="../media/image2.png"/><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4.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5" Type="http://schemas.openxmlformats.org/officeDocument/2006/relationships/image" Target="../media/image2.png"/><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7" name="Group 1"/>
          <p:cNvGrpSpPr/>
          <p:nvPr/>
        </p:nvGrpSpPr>
        <p:grpSpPr>
          <a:xfrm>
            <a:off x="0" y="0"/>
            <a:ext cx="12192480" cy="6866640"/>
            <a:chOff x="0" y="0"/>
            <a:chExt cx="12192480" cy="6866640"/>
          </a:xfrm>
        </p:grpSpPr>
        <p:sp>
          <p:nvSpPr>
            <p:cNvPr id="8" name="CustomShape 2"/>
            <p:cNvSpPr/>
            <p:nvPr/>
          </p:nvSpPr>
          <p:spPr>
            <a:xfrm>
              <a:off x="0" y="0"/>
              <a:ext cx="12192480" cy="6866640"/>
            </a:xfrm>
            <a:prstGeom prst="rect">
              <a:avLst/>
            </a:prstGeom>
            <a:solidFill>
              <a:srgbClr val="8F9AA6"/>
            </a:solidFill>
            <a:ln>
              <a:noFill/>
            </a:ln>
          </p:spPr>
          <p:style>
            <a:lnRef idx="2">
              <a:schemeClr val="accent1">
                <a:shade val="50000"/>
              </a:schemeClr>
            </a:lnRef>
            <a:fillRef idx="1">
              <a:schemeClr val="accent1"/>
            </a:fillRef>
            <a:effectRef idx="0">
              <a:schemeClr val="accent1"/>
            </a:effectRef>
            <a:fontRef idx="minor"/>
          </p:style>
        </p:sp>
        <p:pic>
          <p:nvPicPr>
            <p:cNvPr id="2" name="Picture 4"/>
            <p:cNvPicPr/>
            <p:nvPr/>
          </p:nvPicPr>
          <p:blipFill>
            <a:blip r:embed="rId14"/>
            <a:srcRect l="2461" t="21336" r="4903" b="6170"/>
            <a:stretch/>
          </p:blipFill>
          <p:spPr>
            <a:xfrm>
              <a:off x="149760" y="541800"/>
              <a:ext cx="11166840" cy="6186960"/>
            </a:xfrm>
            <a:prstGeom prst="rect">
              <a:avLst/>
            </a:prstGeom>
            <a:ln>
              <a:noFill/>
            </a:ln>
          </p:spPr>
        </p:pic>
        <p:pic>
          <p:nvPicPr>
            <p:cNvPr id="3" name="Picture 6"/>
            <p:cNvPicPr/>
            <p:nvPr/>
          </p:nvPicPr>
          <p:blipFill>
            <a:blip r:embed="rId15"/>
            <a:stretch/>
          </p:blipFill>
          <p:spPr>
            <a:xfrm>
              <a:off x="9286200" y="313920"/>
              <a:ext cx="2551680" cy="976320"/>
            </a:xfrm>
            <a:prstGeom prst="rect">
              <a:avLst/>
            </a:prstGeom>
            <a:ln>
              <a:noFill/>
            </a:ln>
          </p:spPr>
        </p:pic>
        <p:sp>
          <p:nvSpPr>
            <p:cNvPr id="4" name="CustomShape 3"/>
            <p:cNvSpPr/>
            <p:nvPr/>
          </p:nvSpPr>
          <p:spPr>
            <a:xfrm>
              <a:off x="79920" y="37800"/>
              <a:ext cx="254736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0" strike="noStrike" spc="-1">
                  <a:solidFill>
                    <a:srgbClr val="FFFFFF"/>
                  </a:solidFill>
                  <a:latin typeface="Calibri"/>
                  <a:ea typeface="DejaVu Sans"/>
                </a:rPr>
                <a:t>Learner Development</a:t>
              </a:r>
              <a:endParaRPr lang="en-GB" sz="1800" b="0" strike="noStrike" spc="-1">
                <a:latin typeface="Arial"/>
              </a:endParaRPr>
            </a:p>
            <a:p>
              <a:pPr>
                <a:lnSpc>
                  <a:spcPct val="100000"/>
                </a:lnSpc>
              </a:pPr>
              <a:r>
                <a:rPr lang="en-GB" sz="1800" b="1" strike="noStrike" spc="-1">
                  <a:solidFill>
                    <a:srgbClr val="FFFFFF"/>
                  </a:solidFill>
                  <a:latin typeface="Calibri"/>
                  <a:ea typeface="DejaVu Sans"/>
                </a:rPr>
                <a:t>Student Services</a:t>
              </a:r>
              <a:endParaRPr lang="en-GB" sz="1800" b="0" strike="noStrike" spc="-1">
                <a:latin typeface="Arial"/>
              </a:endParaRPr>
            </a:p>
          </p:txBody>
        </p:sp>
      </p:grpSp>
      <p:sp>
        <p:nvSpPr>
          <p:cNvPr id="5" name="PlaceHolder 4"/>
          <p:cNvSpPr>
            <a:spLocks noGrp="1"/>
          </p:cNvSpPr>
          <p:nvPr>
            <p:ph type="title"/>
          </p:nvPr>
        </p:nvSpPr>
        <p:spPr>
          <a:xfrm>
            <a:off x="609480" y="273600"/>
            <a:ext cx="10973520" cy="1144800"/>
          </a:xfrm>
          <a:prstGeom prst="rect">
            <a:avLst/>
          </a:prstGeom>
        </p:spPr>
        <p:txBody>
          <a:bodyPr lIns="0" tIns="0" rIns="0" bIns="0" anchor="ctr">
            <a:noAutofit/>
          </a:bodyPr>
          <a:lstStyle/>
          <a:p>
            <a:pPr algn="ctr"/>
            <a:r>
              <a:rPr lang="en-GB" sz="4400" b="0" strike="noStrike" spc="-1">
                <a:latin typeface="Arial"/>
              </a:rPr>
              <a:t>Click to edit the title text format</a:t>
            </a:r>
          </a:p>
        </p:txBody>
      </p:sp>
      <p:sp>
        <p:nvSpPr>
          <p:cNvPr id="6" name="PlaceHolder 5"/>
          <p:cNvSpPr>
            <a:spLocks noGrp="1"/>
          </p:cNvSpPr>
          <p:nvPr>
            <p:ph type="body"/>
          </p:nvPr>
        </p:nvSpPr>
        <p:spPr>
          <a:xfrm>
            <a:off x="609480" y="1604520"/>
            <a:ext cx="1097352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43" name="Group 1"/>
          <p:cNvGrpSpPr/>
          <p:nvPr/>
        </p:nvGrpSpPr>
        <p:grpSpPr>
          <a:xfrm>
            <a:off x="0" y="0"/>
            <a:ext cx="12192480" cy="6857280"/>
            <a:chOff x="0" y="0"/>
            <a:chExt cx="12192480" cy="6857280"/>
          </a:xfrm>
        </p:grpSpPr>
        <p:sp>
          <p:nvSpPr>
            <p:cNvPr id="44" name="CustomShape 2"/>
            <p:cNvSpPr/>
            <p:nvPr/>
          </p:nvSpPr>
          <p:spPr>
            <a:xfrm>
              <a:off x="0" y="0"/>
              <a:ext cx="12192480" cy="6857280"/>
            </a:xfrm>
            <a:prstGeom prst="rect">
              <a:avLst/>
            </a:prstGeom>
            <a:solidFill>
              <a:srgbClr val="8F9AA6">
                <a:alpha val="30000"/>
              </a:srgbClr>
            </a:solidFill>
            <a:ln>
              <a:noFill/>
            </a:ln>
          </p:spPr>
          <p:style>
            <a:lnRef idx="2">
              <a:schemeClr val="accent1">
                <a:shade val="50000"/>
              </a:schemeClr>
            </a:lnRef>
            <a:fillRef idx="1">
              <a:schemeClr val="accent1"/>
            </a:fillRef>
            <a:effectRef idx="0">
              <a:schemeClr val="accent1"/>
            </a:effectRef>
            <a:fontRef idx="minor"/>
          </p:style>
        </p:sp>
        <p:grpSp>
          <p:nvGrpSpPr>
            <p:cNvPr id="45" name="Group 3"/>
            <p:cNvGrpSpPr/>
            <p:nvPr/>
          </p:nvGrpSpPr>
          <p:grpSpPr>
            <a:xfrm>
              <a:off x="0" y="6048360"/>
              <a:ext cx="12192120" cy="808920"/>
              <a:chOff x="0" y="6048360"/>
              <a:chExt cx="12192120" cy="808920"/>
            </a:xfrm>
          </p:grpSpPr>
          <p:pic>
            <p:nvPicPr>
              <p:cNvPr id="46" name="Picture 9"/>
              <p:cNvPicPr/>
              <p:nvPr/>
            </p:nvPicPr>
            <p:blipFill>
              <a:blip r:embed="rId14"/>
              <a:srcRect l="780" t="70294" r="813" b="843"/>
              <a:stretch/>
            </p:blipFill>
            <p:spPr>
              <a:xfrm>
                <a:off x="0" y="6048720"/>
                <a:ext cx="4476600" cy="808560"/>
              </a:xfrm>
              <a:prstGeom prst="rect">
                <a:avLst/>
              </a:prstGeom>
              <a:ln>
                <a:noFill/>
              </a:ln>
            </p:spPr>
          </p:pic>
          <p:sp>
            <p:nvSpPr>
              <p:cNvPr id="47" name="CustomShape 4"/>
              <p:cNvSpPr/>
              <p:nvPr/>
            </p:nvSpPr>
            <p:spPr>
              <a:xfrm>
                <a:off x="4476960" y="6048360"/>
                <a:ext cx="7715160" cy="808920"/>
              </a:xfrm>
              <a:prstGeom prst="rect">
                <a:avLst/>
              </a:prstGeom>
              <a:solidFill>
                <a:srgbClr val="8F9AA6"/>
              </a:solidFill>
              <a:ln>
                <a:noFill/>
              </a:ln>
            </p:spPr>
            <p:style>
              <a:lnRef idx="2">
                <a:schemeClr val="accent1">
                  <a:shade val="50000"/>
                </a:schemeClr>
              </a:lnRef>
              <a:fillRef idx="1">
                <a:schemeClr val="accent1"/>
              </a:fillRef>
              <a:effectRef idx="0">
                <a:schemeClr val="accent1"/>
              </a:effectRef>
              <a:fontRef idx="minor"/>
            </p:style>
          </p:sp>
          <p:pic>
            <p:nvPicPr>
              <p:cNvPr id="48" name="Picture 11"/>
              <p:cNvPicPr/>
              <p:nvPr/>
            </p:nvPicPr>
            <p:blipFill>
              <a:blip r:embed="rId15"/>
              <a:stretch/>
            </p:blipFill>
            <p:spPr>
              <a:xfrm>
                <a:off x="10257840" y="6122520"/>
                <a:ext cx="1728360" cy="660600"/>
              </a:xfrm>
              <a:prstGeom prst="rect">
                <a:avLst/>
              </a:prstGeom>
              <a:ln>
                <a:noFill/>
              </a:ln>
            </p:spPr>
          </p:pic>
          <p:sp>
            <p:nvSpPr>
              <p:cNvPr id="49" name="CustomShape 5"/>
              <p:cNvSpPr/>
              <p:nvPr/>
            </p:nvSpPr>
            <p:spPr>
              <a:xfrm>
                <a:off x="206640" y="6220080"/>
                <a:ext cx="1267560" cy="242280"/>
              </a:xfrm>
              <a:prstGeom prst="rect">
                <a:avLst/>
              </a:prstGeom>
              <a:noFill/>
              <a:ln>
                <a:noFill/>
              </a:ln>
            </p:spPr>
            <p:style>
              <a:lnRef idx="0">
                <a:scrgbClr r="0" g="0" b="0"/>
              </a:lnRef>
              <a:fillRef idx="0">
                <a:scrgbClr r="0" g="0" b="0"/>
              </a:fillRef>
              <a:effectRef idx="0">
                <a:scrgbClr r="0" g="0" b="0"/>
              </a:effectRef>
              <a:fontRef idx="minor"/>
            </p:style>
          </p:sp>
        </p:grpSp>
      </p:grpSp>
      <p:sp>
        <p:nvSpPr>
          <p:cNvPr id="50" name="PlaceHolder 6"/>
          <p:cNvSpPr>
            <a:spLocks noGrp="1"/>
          </p:cNvSpPr>
          <p:nvPr>
            <p:ph type="title"/>
          </p:nvPr>
        </p:nvSpPr>
        <p:spPr>
          <a:xfrm>
            <a:off x="609480" y="273600"/>
            <a:ext cx="10973520" cy="1144800"/>
          </a:xfrm>
          <a:prstGeom prst="rect">
            <a:avLst/>
          </a:prstGeom>
        </p:spPr>
        <p:txBody>
          <a:bodyPr lIns="0" tIns="0" rIns="0" bIns="0" anchor="ctr">
            <a:noAutofit/>
          </a:bodyPr>
          <a:lstStyle/>
          <a:p>
            <a:pPr algn="ctr"/>
            <a:r>
              <a:rPr lang="en-GB" sz="4400" b="0" strike="noStrike" spc="-1">
                <a:latin typeface="Arial"/>
              </a:rPr>
              <a:t>Click to edit the title text format</a:t>
            </a:r>
          </a:p>
        </p:txBody>
      </p:sp>
      <p:sp>
        <p:nvSpPr>
          <p:cNvPr id="51" name="PlaceHolder 7"/>
          <p:cNvSpPr>
            <a:spLocks noGrp="1"/>
          </p:cNvSpPr>
          <p:nvPr>
            <p:ph type="body"/>
          </p:nvPr>
        </p:nvSpPr>
        <p:spPr>
          <a:xfrm>
            <a:off x="609480" y="1604520"/>
            <a:ext cx="1097352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88" name="Group 1"/>
          <p:cNvGrpSpPr/>
          <p:nvPr/>
        </p:nvGrpSpPr>
        <p:grpSpPr>
          <a:xfrm>
            <a:off x="0" y="0"/>
            <a:ext cx="12192480" cy="6857280"/>
            <a:chOff x="0" y="0"/>
            <a:chExt cx="12192480" cy="6857280"/>
          </a:xfrm>
        </p:grpSpPr>
        <p:sp>
          <p:nvSpPr>
            <p:cNvPr id="89" name="CustomShape 2"/>
            <p:cNvSpPr/>
            <p:nvPr/>
          </p:nvSpPr>
          <p:spPr>
            <a:xfrm>
              <a:off x="0" y="0"/>
              <a:ext cx="12192480" cy="6857280"/>
            </a:xfrm>
            <a:prstGeom prst="rect">
              <a:avLst/>
            </a:prstGeom>
            <a:solidFill>
              <a:srgbClr val="8F9AA6">
                <a:alpha val="30000"/>
              </a:srgbClr>
            </a:solidFill>
            <a:ln>
              <a:noFill/>
            </a:ln>
          </p:spPr>
          <p:style>
            <a:lnRef idx="2">
              <a:schemeClr val="accent1">
                <a:shade val="50000"/>
              </a:schemeClr>
            </a:lnRef>
            <a:fillRef idx="1">
              <a:schemeClr val="accent1"/>
            </a:fillRef>
            <a:effectRef idx="0">
              <a:schemeClr val="accent1"/>
            </a:effectRef>
            <a:fontRef idx="minor"/>
          </p:style>
        </p:sp>
        <p:grpSp>
          <p:nvGrpSpPr>
            <p:cNvPr id="90" name="Group 3"/>
            <p:cNvGrpSpPr/>
            <p:nvPr/>
          </p:nvGrpSpPr>
          <p:grpSpPr>
            <a:xfrm>
              <a:off x="0" y="0"/>
              <a:ext cx="969120" cy="6857280"/>
              <a:chOff x="0" y="0"/>
              <a:chExt cx="969120" cy="6857280"/>
            </a:xfrm>
          </p:grpSpPr>
          <p:pic>
            <p:nvPicPr>
              <p:cNvPr id="91" name="Picture 4"/>
              <p:cNvPicPr/>
              <p:nvPr/>
            </p:nvPicPr>
            <p:blipFill>
              <a:blip r:embed="rId14"/>
              <a:srcRect l="507" t="4401" r="68738" b="713"/>
              <a:stretch/>
            </p:blipFill>
            <p:spPr>
              <a:xfrm>
                <a:off x="0" y="4743360"/>
                <a:ext cx="968760" cy="2113920"/>
              </a:xfrm>
              <a:prstGeom prst="rect">
                <a:avLst/>
              </a:prstGeom>
              <a:ln>
                <a:noFill/>
              </a:ln>
            </p:spPr>
          </p:pic>
          <p:sp>
            <p:nvSpPr>
              <p:cNvPr id="92" name="CustomShape 4"/>
              <p:cNvSpPr/>
              <p:nvPr/>
            </p:nvSpPr>
            <p:spPr>
              <a:xfrm>
                <a:off x="0" y="0"/>
                <a:ext cx="969120" cy="4742640"/>
              </a:xfrm>
              <a:prstGeom prst="rect">
                <a:avLst/>
              </a:prstGeom>
              <a:solidFill>
                <a:srgbClr val="8F9AA6"/>
              </a:solidFill>
              <a:ln>
                <a:noFill/>
              </a:ln>
            </p:spPr>
            <p:style>
              <a:lnRef idx="2">
                <a:schemeClr val="accent1">
                  <a:shade val="50000"/>
                </a:schemeClr>
              </a:lnRef>
              <a:fillRef idx="1">
                <a:schemeClr val="accent1"/>
              </a:fillRef>
              <a:effectRef idx="0">
                <a:schemeClr val="accent1"/>
              </a:effectRef>
              <a:fontRef idx="minor"/>
            </p:style>
          </p:sp>
          <p:pic>
            <p:nvPicPr>
              <p:cNvPr id="93" name="Picture 6"/>
              <p:cNvPicPr/>
              <p:nvPr/>
            </p:nvPicPr>
            <p:blipFill>
              <a:blip r:embed="rId15"/>
              <a:stretch/>
            </p:blipFill>
            <p:spPr>
              <a:xfrm>
                <a:off x="73080" y="123840"/>
                <a:ext cx="822600" cy="314280"/>
              </a:xfrm>
              <a:prstGeom prst="rect">
                <a:avLst/>
              </a:prstGeom>
              <a:ln>
                <a:noFill/>
              </a:ln>
            </p:spPr>
          </p:pic>
        </p:grpSp>
      </p:grpSp>
      <p:sp>
        <p:nvSpPr>
          <p:cNvPr id="94" name="PlaceHolder 5"/>
          <p:cNvSpPr>
            <a:spLocks noGrp="1"/>
          </p:cNvSpPr>
          <p:nvPr>
            <p:ph type="title"/>
          </p:nvPr>
        </p:nvSpPr>
        <p:spPr>
          <a:xfrm>
            <a:off x="609480" y="273600"/>
            <a:ext cx="10973520" cy="1144800"/>
          </a:xfrm>
          <a:prstGeom prst="rect">
            <a:avLst/>
          </a:prstGeom>
        </p:spPr>
        <p:txBody>
          <a:bodyPr lIns="0" tIns="0" rIns="0" bIns="0" anchor="ctr">
            <a:noAutofit/>
          </a:bodyPr>
          <a:lstStyle/>
          <a:p>
            <a:pPr algn="ctr"/>
            <a:r>
              <a:rPr lang="en-GB" sz="4400" b="0" strike="noStrike" spc="-1">
                <a:latin typeface="Arial"/>
              </a:rPr>
              <a:t>Click to edit the title text format</a:t>
            </a:r>
          </a:p>
        </p:txBody>
      </p:sp>
      <p:sp>
        <p:nvSpPr>
          <p:cNvPr id="95" name="PlaceHolder 6"/>
          <p:cNvSpPr>
            <a:spLocks noGrp="1"/>
          </p:cNvSpPr>
          <p:nvPr>
            <p:ph type="body"/>
          </p:nvPr>
        </p:nvSpPr>
        <p:spPr>
          <a:xfrm>
            <a:off x="609480" y="1604520"/>
            <a:ext cx="1097352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32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2800" b="0" strike="noStrike" spc="-1">
                <a:latin typeface="Arial"/>
              </a:rPr>
              <a:t>Second Outline Level</a:t>
            </a:r>
          </a:p>
          <a:p>
            <a:pPr marL="1296000" lvl="2" indent="-288000">
              <a:spcBef>
                <a:spcPts val="850"/>
              </a:spcBef>
              <a:buClr>
                <a:srgbClr val="000000"/>
              </a:buClr>
              <a:buSzPct val="45000"/>
              <a:buFont typeface="Wingdings" charset="2"/>
              <a:buChar char=""/>
            </a:pPr>
            <a:r>
              <a:rPr lang="en-GB" sz="2400" b="0" strike="noStrike" spc="-1">
                <a:latin typeface="Arial"/>
              </a:rPr>
              <a:t>Third Outline Level</a:t>
            </a:r>
          </a:p>
          <a:p>
            <a:pPr marL="1728000" lvl="3" indent="-216000">
              <a:spcBef>
                <a:spcPts val="567"/>
              </a:spcBef>
              <a:buClr>
                <a:srgbClr val="000000"/>
              </a:buClr>
              <a:buSzPct val="75000"/>
              <a:buFont typeface="Symbol" charset="2"/>
              <a:buChar char=""/>
            </a:pPr>
            <a:r>
              <a:rPr lang="en-GB" sz="2000" b="0" strike="noStrike" spc="-1">
                <a:latin typeface="Arial"/>
              </a:rPr>
              <a:t>Fourth Outline Level</a:t>
            </a:r>
          </a:p>
          <a:p>
            <a:pPr marL="2160000" lvl="4" indent="-216000">
              <a:spcBef>
                <a:spcPts val="283"/>
              </a:spcBef>
              <a:buClr>
                <a:srgbClr val="000000"/>
              </a:buClr>
              <a:buSzPct val="45000"/>
              <a:buFont typeface="Wingdings" charset="2"/>
              <a:buChar char=""/>
            </a:pPr>
            <a:r>
              <a:rPr lang="en-GB" sz="2000" b="0" strike="noStrike" spc="-1">
                <a:latin typeface="Arial"/>
              </a:rPr>
              <a:t>Fifth Outline Level</a:t>
            </a:r>
          </a:p>
          <a:p>
            <a:pPr marL="2592000" lvl="5" indent="-216000">
              <a:spcBef>
                <a:spcPts val="283"/>
              </a:spcBef>
              <a:buClr>
                <a:srgbClr val="000000"/>
              </a:buClr>
              <a:buSzPct val="45000"/>
              <a:buFont typeface="Wingdings" charset="2"/>
              <a:buChar char=""/>
            </a:pPr>
            <a:r>
              <a:rPr lang="en-GB" sz="2000" b="0" strike="noStrike" spc="-1">
                <a:latin typeface="Arial"/>
              </a:rPr>
              <a:t>Sixth Outline Level</a:t>
            </a:r>
          </a:p>
          <a:p>
            <a:pPr marL="3024000" lvl="6" indent="-216000">
              <a:spcBef>
                <a:spcPts val="283"/>
              </a:spcBef>
              <a:buClr>
                <a:srgbClr val="000000"/>
              </a:buClr>
              <a:buSzPct val="45000"/>
              <a:buFont typeface="Wingdings" charset="2"/>
              <a:buChar char=""/>
            </a:pPr>
            <a:r>
              <a:rPr lang="en-GB" sz="20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32" name="Group 1"/>
          <p:cNvGrpSpPr/>
          <p:nvPr/>
        </p:nvGrpSpPr>
        <p:grpSpPr>
          <a:xfrm>
            <a:off x="0" y="0"/>
            <a:ext cx="12192480" cy="6857280"/>
            <a:chOff x="0" y="0"/>
            <a:chExt cx="12192480" cy="6857280"/>
          </a:xfrm>
        </p:grpSpPr>
        <p:sp>
          <p:nvSpPr>
            <p:cNvPr id="133" name="CustomShape 2"/>
            <p:cNvSpPr/>
            <p:nvPr/>
          </p:nvSpPr>
          <p:spPr>
            <a:xfrm>
              <a:off x="0" y="0"/>
              <a:ext cx="12192480" cy="6857280"/>
            </a:xfrm>
            <a:prstGeom prst="rect">
              <a:avLst/>
            </a:prstGeom>
            <a:solidFill>
              <a:srgbClr val="8F9AA6">
                <a:alpha val="30000"/>
              </a:srgbClr>
            </a:solidFill>
            <a:ln>
              <a:noFill/>
            </a:ln>
          </p:spPr>
          <p:style>
            <a:lnRef idx="2">
              <a:schemeClr val="accent1">
                <a:shade val="50000"/>
              </a:schemeClr>
            </a:lnRef>
            <a:fillRef idx="1">
              <a:schemeClr val="accent1"/>
            </a:fillRef>
            <a:effectRef idx="0">
              <a:schemeClr val="accent1"/>
            </a:effectRef>
            <a:fontRef idx="minor"/>
          </p:style>
        </p:sp>
        <p:grpSp>
          <p:nvGrpSpPr>
            <p:cNvPr id="134" name="Group 3"/>
            <p:cNvGrpSpPr/>
            <p:nvPr/>
          </p:nvGrpSpPr>
          <p:grpSpPr>
            <a:xfrm>
              <a:off x="0" y="6048360"/>
              <a:ext cx="12192120" cy="808920"/>
              <a:chOff x="0" y="6048360"/>
              <a:chExt cx="12192120" cy="808920"/>
            </a:xfrm>
          </p:grpSpPr>
          <p:pic>
            <p:nvPicPr>
              <p:cNvPr id="135" name="Picture 9"/>
              <p:cNvPicPr/>
              <p:nvPr/>
            </p:nvPicPr>
            <p:blipFill>
              <a:blip r:embed="rId14"/>
              <a:srcRect l="780" t="70294" r="813" b="843"/>
              <a:stretch/>
            </p:blipFill>
            <p:spPr>
              <a:xfrm>
                <a:off x="0" y="6048720"/>
                <a:ext cx="4476600" cy="808560"/>
              </a:xfrm>
              <a:prstGeom prst="rect">
                <a:avLst/>
              </a:prstGeom>
              <a:ln>
                <a:noFill/>
              </a:ln>
            </p:spPr>
          </p:pic>
          <p:sp>
            <p:nvSpPr>
              <p:cNvPr id="136" name="CustomShape 4"/>
              <p:cNvSpPr/>
              <p:nvPr/>
            </p:nvSpPr>
            <p:spPr>
              <a:xfrm>
                <a:off x="4476960" y="6048360"/>
                <a:ext cx="7715160" cy="808920"/>
              </a:xfrm>
              <a:prstGeom prst="rect">
                <a:avLst/>
              </a:prstGeom>
              <a:solidFill>
                <a:srgbClr val="8F9AA6"/>
              </a:solidFill>
              <a:ln>
                <a:noFill/>
              </a:ln>
            </p:spPr>
            <p:style>
              <a:lnRef idx="2">
                <a:schemeClr val="accent1">
                  <a:shade val="50000"/>
                </a:schemeClr>
              </a:lnRef>
              <a:fillRef idx="1">
                <a:schemeClr val="accent1"/>
              </a:fillRef>
              <a:effectRef idx="0">
                <a:schemeClr val="accent1"/>
              </a:effectRef>
              <a:fontRef idx="minor"/>
            </p:style>
          </p:sp>
          <p:pic>
            <p:nvPicPr>
              <p:cNvPr id="137" name="Picture 11"/>
              <p:cNvPicPr/>
              <p:nvPr/>
            </p:nvPicPr>
            <p:blipFill>
              <a:blip r:embed="rId15"/>
              <a:stretch/>
            </p:blipFill>
            <p:spPr>
              <a:xfrm>
                <a:off x="10257840" y="6122520"/>
                <a:ext cx="1728360" cy="660600"/>
              </a:xfrm>
              <a:prstGeom prst="rect">
                <a:avLst/>
              </a:prstGeom>
              <a:ln>
                <a:noFill/>
              </a:ln>
            </p:spPr>
          </p:pic>
          <p:sp>
            <p:nvSpPr>
              <p:cNvPr id="138" name="CustomShape 5"/>
              <p:cNvSpPr/>
              <p:nvPr/>
            </p:nvSpPr>
            <p:spPr>
              <a:xfrm>
                <a:off x="206640" y="6220080"/>
                <a:ext cx="1267560" cy="546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GB" sz="1000" b="0" strike="noStrike" spc="-1">
                    <a:solidFill>
                      <a:srgbClr val="000000"/>
                    </a:solidFill>
                    <a:latin typeface="Calibri"/>
                    <a:ea typeface="DejaVu Sans"/>
                  </a:rPr>
                  <a:t>Learner Development</a:t>
                </a:r>
                <a:endParaRPr lang="en-GB" sz="1000" b="0" strike="noStrike" spc="-1">
                  <a:latin typeface="Arial"/>
                </a:endParaRPr>
              </a:p>
              <a:p>
                <a:pPr algn="ctr">
                  <a:lnSpc>
                    <a:spcPct val="100000"/>
                  </a:lnSpc>
                </a:pPr>
                <a:r>
                  <a:rPr lang="en-GB" sz="1000" b="0" strike="noStrike" spc="-1">
                    <a:solidFill>
                      <a:srgbClr val="000000"/>
                    </a:solidFill>
                    <a:latin typeface="Calibri"/>
                    <a:ea typeface="DejaVu Sans"/>
                  </a:rPr>
                  <a:t>Student Services</a:t>
                </a:r>
                <a:endParaRPr lang="en-GB" sz="1000" b="0" strike="noStrike" spc="-1">
                  <a:latin typeface="Arial"/>
                </a:endParaRPr>
              </a:p>
            </p:txBody>
          </p:sp>
        </p:grpSp>
      </p:grpSp>
      <p:sp>
        <p:nvSpPr>
          <p:cNvPr id="139" name="PlaceHolder 6"/>
          <p:cNvSpPr>
            <a:spLocks noGrp="1"/>
          </p:cNvSpPr>
          <p:nvPr>
            <p:ph type="title"/>
          </p:nvPr>
        </p:nvSpPr>
        <p:spPr>
          <a:xfrm>
            <a:off x="204120" y="156960"/>
            <a:ext cx="11718360" cy="1324800"/>
          </a:xfrm>
          <a:prstGeom prst="rect">
            <a:avLst/>
          </a:prstGeom>
        </p:spPr>
        <p:txBody>
          <a:bodyPr lIns="0" tIns="0" rIns="0" bIns="0" anchor="ctr">
            <a:noAutofit/>
          </a:bodyPr>
          <a:lstStyle/>
          <a:p>
            <a:r>
              <a:rPr lang="en-GB" sz="1800" b="0" strike="noStrike" spc="-1">
                <a:latin typeface="Arial"/>
              </a:rPr>
              <a:t>Click to edit the title text format</a:t>
            </a:r>
          </a:p>
        </p:txBody>
      </p:sp>
      <p:sp>
        <p:nvSpPr>
          <p:cNvPr id="140" name="PlaceHolder 7"/>
          <p:cNvSpPr>
            <a:spLocks noGrp="1"/>
          </p:cNvSpPr>
          <p:nvPr>
            <p:ph type="body"/>
          </p:nvPr>
        </p:nvSpPr>
        <p:spPr>
          <a:xfrm>
            <a:off x="204120" y="1663920"/>
            <a:ext cx="5718240" cy="42998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1800" b="0" strike="noStrike" spc="-1">
                <a:latin typeface="Arial"/>
              </a:rPr>
              <a:t>Second Outline Level</a:t>
            </a:r>
          </a:p>
          <a:p>
            <a:pPr marL="1296000" lvl="2" indent="-288000">
              <a:spcBef>
                <a:spcPts val="850"/>
              </a:spcBef>
              <a:buClr>
                <a:srgbClr val="000000"/>
              </a:buClr>
              <a:buSzPct val="45000"/>
              <a:buFont typeface="Wingdings" charset="2"/>
              <a:buChar char=""/>
            </a:pPr>
            <a:r>
              <a:rPr lang="en-GB" sz="1800" b="0" strike="noStrike" spc="-1">
                <a:latin typeface="Arial"/>
              </a:rPr>
              <a:t>Third Outline Level</a:t>
            </a:r>
          </a:p>
          <a:p>
            <a:pPr marL="1728000" lvl="3" indent="-216000">
              <a:spcBef>
                <a:spcPts val="567"/>
              </a:spcBef>
              <a:buClr>
                <a:srgbClr val="000000"/>
              </a:buClr>
              <a:buSzPct val="75000"/>
              <a:buFont typeface="Symbol" charset="2"/>
              <a:buChar char=""/>
            </a:pPr>
            <a:r>
              <a:rPr lang="en-GB" sz="1800" b="0" strike="noStrike" spc="-1">
                <a:latin typeface="Arial"/>
              </a:rPr>
              <a:t>Fourth Outline Level</a:t>
            </a:r>
          </a:p>
          <a:p>
            <a:pPr marL="2160000" lvl="4" indent="-216000">
              <a:spcBef>
                <a:spcPts val="283"/>
              </a:spcBef>
              <a:buClr>
                <a:srgbClr val="000000"/>
              </a:buClr>
              <a:buSzPct val="45000"/>
              <a:buFont typeface="Wingdings" charset="2"/>
              <a:buChar char=""/>
            </a:pPr>
            <a:r>
              <a:rPr lang="en-GB" sz="1800" b="0" strike="noStrike" spc="-1">
                <a:latin typeface="Arial"/>
              </a:rPr>
              <a:t>Fifth Outline Level</a:t>
            </a:r>
          </a:p>
          <a:p>
            <a:pPr marL="2592000" lvl="5" indent="-216000">
              <a:spcBef>
                <a:spcPts val="283"/>
              </a:spcBef>
              <a:buClr>
                <a:srgbClr val="000000"/>
              </a:buClr>
              <a:buSzPct val="45000"/>
              <a:buFont typeface="Wingdings" charset="2"/>
              <a:buChar char=""/>
            </a:pPr>
            <a:r>
              <a:rPr lang="en-GB" sz="1800" b="0" strike="noStrike" spc="-1">
                <a:latin typeface="Arial"/>
              </a:rPr>
              <a:t>Sixth Outline Level</a:t>
            </a:r>
          </a:p>
          <a:p>
            <a:pPr marL="3024000" lvl="6" indent="-216000">
              <a:spcBef>
                <a:spcPts val="283"/>
              </a:spcBef>
              <a:buClr>
                <a:srgbClr val="000000"/>
              </a:buClr>
              <a:buSzPct val="45000"/>
              <a:buFont typeface="Wingdings" charset="2"/>
              <a:buChar char=""/>
            </a:pPr>
            <a:r>
              <a:rPr lang="en-GB" sz="1800" b="0" strike="noStrike" spc="-1">
                <a:latin typeface="Arial"/>
              </a:rPr>
              <a:t>Seventh Outline Level</a:t>
            </a:r>
          </a:p>
        </p:txBody>
      </p:sp>
      <p:sp>
        <p:nvSpPr>
          <p:cNvPr id="141" name="PlaceHolder 8"/>
          <p:cNvSpPr>
            <a:spLocks noGrp="1"/>
          </p:cNvSpPr>
          <p:nvPr>
            <p:ph type="body"/>
          </p:nvPr>
        </p:nvSpPr>
        <p:spPr>
          <a:xfrm>
            <a:off x="6208920" y="1663920"/>
            <a:ext cx="5718240" cy="429984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GB" sz="1800" b="0" strike="noStrike" spc="-1">
                <a:latin typeface="Arial"/>
              </a:rPr>
              <a:t>Click to edit the outline text format</a:t>
            </a:r>
          </a:p>
          <a:p>
            <a:pPr marL="864000" lvl="1" indent="-324000">
              <a:spcBef>
                <a:spcPts val="1134"/>
              </a:spcBef>
              <a:buClr>
                <a:srgbClr val="000000"/>
              </a:buClr>
              <a:buSzPct val="75000"/>
              <a:buFont typeface="Symbol" charset="2"/>
              <a:buChar char=""/>
            </a:pPr>
            <a:r>
              <a:rPr lang="en-GB" sz="1800" b="0" strike="noStrike" spc="-1">
                <a:latin typeface="Arial"/>
              </a:rPr>
              <a:t>Second Outline Level</a:t>
            </a:r>
          </a:p>
          <a:p>
            <a:pPr marL="1296000" lvl="2" indent="-288000">
              <a:spcBef>
                <a:spcPts val="850"/>
              </a:spcBef>
              <a:buClr>
                <a:srgbClr val="000000"/>
              </a:buClr>
              <a:buSzPct val="45000"/>
              <a:buFont typeface="Wingdings" charset="2"/>
              <a:buChar char=""/>
            </a:pPr>
            <a:r>
              <a:rPr lang="en-GB" sz="1800" b="0" strike="noStrike" spc="-1">
                <a:latin typeface="Arial"/>
              </a:rPr>
              <a:t>Third Outline Level</a:t>
            </a:r>
          </a:p>
          <a:p>
            <a:pPr marL="1728000" lvl="3" indent="-216000">
              <a:spcBef>
                <a:spcPts val="567"/>
              </a:spcBef>
              <a:buClr>
                <a:srgbClr val="000000"/>
              </a:buClr>
              <a:buSzPct val="75000"/>
              <a:buFont typeface="Symbol" charset="2"/>
              <a:buChar char=""/>
            </a:pPr>
            <a:r>
              <a:rPr lang="en-GB" sz="1800" b="0" strike="noStrike" spc="-1">
                <a:latin typeface="Arial"/>
              </a:rPr>
              <a:t>Fourth Outline Level</a:t>
            </a:r>
          </a:p>
          <a:p>
            <a:pPr marL="2160000" lvl="4" indent="-216000">
              <a:spcBef>
                <a:spcPts val="283"/>
              </a:spcBef>
              <a:buClr>
                <a:srgbClr val="000000"/>
              </a:buClr>
              <a:buSzPct val="45000"/>
              <a:buFont typeface="Wingdings" charset="2"/>
              <a:buChar char=""/>
            </a:pPr>
            <a:r>
              <a:rPr lang="en-GB" sz="1800" b="0" strike="noStrike" spc="-1">
                <a:latin typeface="Arial"/>
              </a:rPr>
              <a:t>Fifth Outline Level</a:t>
            </a:r>
          </a:p>
          <a:p>
            <a:pPr marL="2592000" lvl="5" indent="-216000">
              <a:spcBef>
                <a:spcPts val="283"/>
              </a:spcBef>
              <a:buClr>
                <a:srgbClr val="000000"/>
              </a:buClr>
              <a:buSzPct val="45000"/>
              <a:buFont typeface="Wingdings" charset="2"/>
              <a:buChar char=""/>
            </a:pPr>
            <a:r>
              <a:rPr lang="en-GB" sz="1800" b="0" strike="noStrike" spc="-1">
                <a:latin typeface="Arial"/>
              </a:rPr>
              <a:t>Sixth Outline Level</a:t>
            </a:r>
          </a:p>
          <a:p>
            <a:pPr marL="3024000" lvl="6" indent="-216000">
              <a:spcBef>
                <a:spcPts val="283"/>
              </a:spcBef>
              <a:buClr>
                <a:srgbClr val="000000"/>
              </a:buClr>
              <a:buSzPct val="45000"/>
              <a:buFont typeface="Wingdings" charset="2"/>
              <a:buChar char=""/>
            </a:pPr>
            <a:r>
              <a:rPr lang="en-GB" sz="1800" b="0" strike="noStrike" spc="-1">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9.xml"/><Relationship Id="rId1" Type="http://schemas.openxmlformats.org/officeDocument/2006/relationships/slideLayout" Target="../slideLayouts/slideLayout40.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12.xml"/><Relationship Id="rId1" Type="http://schemas.openxmlformats.org/officeDocument/2006/relationships/slideLayout" Target="../slideLayouts/slideLayout13.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5.xml"/><Relationship Id="rId1" Type="http://schemas.openxmlformats.org/officeDocument/2006/relationships/slideLayout" Target="../slideLayouts/slideLayout13.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hyperlink" Target="https://www.mmu.ac.uk/student-life/course/study-skills/" TargetMode="External"/><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hyperlink" Target="https://www.mmu.ac.uk/library/referencing-and-study-support/referencing" TargetMode="External"/><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 name="CustomShape 1"/>
          <p:cNvSpPr/>
          <p:nvPr/>
        </p:nvSpPr>
        <p:spPr>
          <a:xfrm>
            <a:off x="3322440" y="2086200"/>
            <a:ext cx="4820040" cy="2215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gn="ctr">
              <a:lnSpc>
                <a:spcPct val="90000"/>
              </a:lnSpc>
            </a:pPr>
            <a:r>
              <a:rPr lang="en-GB" sz="5400" b="1" strike="noStrike" spc="-1">
                <a:solidFill>
                  <a:srgbClr val="000000"/>
                </a:solidFill>
                <a:latin typeface="Calibri"/>
              </a:rPr>
              <a:t>L4 Maths Report Writing</a:t>
            </a:r>
            <a:endParaRPr lang="en-GB" sz="5400" b="0" strike="noStrike" spc="-1">
              <a:latin typeface="Arial"/>
            </a:endParaRPr>
          </a:p>
        </p:txBody>
      </p:sp>
      <p:sp>
        <p:nvSpPr>
          <p:cNvPr id="185" name="CustomShape 2"/>
          <p:cNvSpPr/>
          <p:nvPr/>
        </p:nvSpPr>
        <p:spPr>
          <a:xfrm>
            <a:off x="72000" y="72000"/>
            <a:ext cx="2160000" cy="647640"/>
          </a:xfrm>
          <a:prstGeom prst="rect">
            <a:avLst/>
          </a:prstGeom>
          <a:solidFill>
            <a:srgbClr val="8995A0"/>
          </a:solidFill>
          <a:ln>
            <a:solidFill>
              <a:srgbClr val="8995A0"/>
            </a:solidFill>
          </a:ln>
        </p:spPr>
        <p:style>
          <a:lnRef idx="0">
            <a:scrgbClr r="0" g="0" b="0"/>
          </a:lnRef>
          <a:fillRef idx="0">
            <a:scrgbClr r="0" g="0" b="0"/>
          </a:fillRef>
          <a:effectRef idx="0">
            <a:scrgbClr r="0" g="0" b="0"/>
          </a:effectRef>
          <a:fontRef idx="minor"/>
        </p:style>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1433880" y="216000"/>
            <a:ext cx="5665680" cy="760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GB" sz="4400" b="1" strike="noStrike" spc="-1">
                <a:solidFill>
                  <a:srgbClr val="000000"/>
                </a:solidFill>
                <a:latin typeface="Calibri"/>
                <a:ea typeface="DejaVu Sans"/>
              </a:rPr>
              <a:t>Replace with one word:</a:t>
            </a:r>
            <a:endParaRPr lang="en-GB" sz="4400" b="0" strike="noStrike" spc="-1">
              <a:latin typeface="Arial"/>
            </a:endParaRPr>
          </a:p>
        </p:txBody>
      </p:sp>
      <p:sp>
        <p:nvSpPr>
          <p:cNvPr id="220" name="CustomShape 2"/>
          <p:cNvSpPr/>
          <p:nvPr/>
        </p:nvSpPr>
        <p:spPr>
          <a:xfrm>
            <a:off x="1454040" y="1315440"/>
            <a:ext cx="567180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spcBef>
                <a:spcPts val="1001"/>
              </a:spcBef>
              <a:tabLst>
                <a:tab pos="0" algn="l"/>
              </a:tabLst>
            </a:pPr>
            <a:r>
              <a:rPr lang="en-GB" sz="3200" b="0" strike="noStrike" spc="-1">
                <a:solidFill>
                  <a:srgbClr val="000000"/>
                </a:solidFill>
                <a:latin typeface="Calibri"/>
                <a:ea typeface="DejaVu Sans"/>
              </a:rPr>
              <a:t>At this point in time</a:t>
            </a:r>
            <a:endParaRPr lang="en-GB" sz="3200" b="0" strike="noStrike" spc="-1">
              <a:latin typeface="Arial"/>
            </a:endParaRPr>
          </a:p>
          <a:p>
            <a:pPr>
              <a:lnSpc>
                <a:spcPct val="150000"/>
              </a:lnSpc>
              <a:spcBef>
                <a:spcPts val="1001"/>
              </a:spcBef>
              <a:tabLst>
                <a:tab pos="0" algn="l"/>
              </a:tabLst>
            </a:pPr>
            <a:r>
              <a:rPr lang="en-GB" sz="3200" b="0" strike="noStrike" spc="-1">
                <a:solidFill>
                  <a:srgbClr val="000000"/>
                </a:solidFill>
                <a:latin typeface="Calibri"/>
                <a:ea typeface="DejaVu Sans"/>
              </a:rPr>
              <a:t>Due to the fact that</a:t>
            </a:r>
            <a:endParaRPr lang="en-GB" sz="3200" b="0" strike="noStrike" spc="-1">
              <a:latin typeface="Arial"/>
            </a:endParaRPr>
          </a:p>
          <a:p>
            <a:pPr>
              <a:lnSpc>
                <a:spcPct val="150000"/>
              </a:lnSpc>
              <a:spcBef>
                <a:spcPts val="1001"/>
              </a:spcBef>
              <a:tabLst>
                <a:tab pos="0" algn="l"/>
              </a:tabLst>
            </a:pPr>
            <a:r>
              <a:rPr lang="en-GB" sz="3200" b="0" strike="noStrike" spc="-1">
                <a:solidFill>
                  <a:srgbClr val="000000"/>
                </a:solidFill>
                <a:latin typeface="Calibri"/>
                <a:ea typeface="DejaVu Sans"/>
              </a:rPr>
              <a:t>High degree of accuracy</a:t>
            </a:r>
            <a:endParaRPr lang="en-GB" sz="3200" b="0" strike="noStrike" spc="-1">
              <a:latin typeface="Arial"/>
            </a:endParaRPr>
          </a:p>
          <a:p>
            <a:pPr>
              <a:lnSpc>
                <a:spcPct val="150000"/>
              </a:lnSpc>
              <a:spcBef>
                <a:spcPts val="1001"/>
              </a:spcBef>
              <a:tabLst>
                <a:tab pos="0" algn="l"/>
              </a:tabLst>
            </a:pPr>
            <a:r>
              <a:rPr lang="en-GB" sz="3200" b="0" strike="noStrike" spc="-1">
                <a:solidFill>
                  <a:srgbClr val="000000"/>
                </a:solidFill>
                <a:latin typeface="Calibri"/>
                <a:ea typeface="DejaVu Sans"/>
              </a:rPr>
              <a:t>In the event that</a:t>
            </a:r>
            <a:endParaRPr lang="en-GB" sz="3200" b="0" strike="noStrike" spc="-1">
              <a:latin typeface="Arial"/>
            </a:endParaRPr>
          </a:p>
          <a:p>
            <a:pPr>
              <a:lnSpc>
                <a:spcPct val="150000"/>
              </a:lnSpc>
              <a:spcBef>
                <a:spcPts val="1001"/>
              </a:spcBef>
              <a:tabLst>
                <a:tab pos="0" algn="l"/>
              </a:tabLst>
            </a:pPr>
            <a:r>
              <a:rPr lang="en-GB" sz="3200" b="0" strike="noStrike" spc="-1">
                <a:solidFill>
                  <a:srgbClr val="000000"/>
                </a:solidFill>
                <a:latin typeface="Calibri"/>
                <a:ea typeface="DejaVu Sans"/>
              </a:rPr>
              <a:t>Prior to</a:t>
            </a:r>
            <a:endParaRPr lang="en-GB" sz="3200" b="0" strike="noStrike" spc="-1">
              <a:latin typeface="Arial"/>
            </a:endParaRPr>
          </a:p>
          <a:p>
            <a:pPr>
              <a:lnSpc>
                <a:spcPct val="150000"/>
              </a:lnSpc>
              <a:spcBef>
                <a:spcPts val="1001"/>
              </a:spcBef>
              <a:tabLst>
                <a:tab pos="0" algn="l"/>
              </a:tabLst>
            </a:pPr>
            <a:r>
              <a:rPr lang="en-GB" sz="3200" b="0" strike="noStrike" spc="-1">
                <a:solidFill>
                  <a:srgbClr val="000000"/>
                </a:solidFill>
                <a:latin typeface="Calibri"/>
                <a:ea typeface="DejaVu Sans"/>
              </a:rPr>
              <a:t>Subsequent to</a:t>
            </a:r>
            <a:endParaRPr lang="en-GB" sz="3200" b="0" strike="noStrike" spc="-1">
              <a:latin typeface="Arial"/>
            </a:endParaRPr>
          </a:p>
        </p:txBody>
      </p:sp>
      <p:sp>
        <p:nvSpPr>
          <p:cNvPr id="221" name="CustomShape 3"/>
          <p:cNvSpPr/>
          <p:nvPr/>
        </p:nvSpPr>
        <p:spPr>
          <a:xfrm>
            <a:off x="7126560" y="1315440"/>
            <a:ext cx="577548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150000"/>
              </a:lnSpc>
              <a:spcBef>
                <a:spcPts val="1001"/>
              </a:spcBef>
              <a:tabLst>
                <a:tab pos="0" algn="l"/>
              </a:tabLst>
            </a:pPr>
            <a:r>
              <a:rPr lang="en-GB" sz="3200" b="0" strike="noStrike" spc="-1">
                <a:solidFill>
                  <a:srgbClr val="000000"/>
                </a:solidFill>
                <a:latin typeface="Calibri"/>
                <a:ea typeface="DejaVu Sans"/>
              </a:rPr>
              <a:t>Now</a:t>
            </a:r>
            <a:endParaRPr lang="en-GB" sz="3200" b="0" strike="noStrike" spc="-1">
              <a:latin typeface="Arial"/>
            </a:endParaRPr>
          </a:p>
          <a:p>
            <a:pPr>
              <a:lnSpc>
                <a:spcPct val="150000"/>
              </a:lnSpc>
              <a:spcBef>
                <a:spcPts val="1001"/>
              </a:spcBef>
              <a:tabLst>
                <a:tab pos="0" algn="l"/>
              </a:tabLst>
            </a:pPr>
            <a:r>
              <a:rPr lang="en-GB" sz="3200" b="0" strike="noStrike" spc="-1">
                <a:solidFill>
                  <a:srgbClr val="000000"/>
                </a:solidFill>
                <a:latin typeface="Calibri"/>
                <a:ea typeface="DejaVu Sans"/>
              </a:rPr>
              <a:t>Because</a:t>
            </a:r>
            <a:endParaRPr lang="en-GB" sz="3200" b="0" strike="noStrike" spc="-1">
              <a:latin typeface="Arial"/>
            </a:endParaRPr>
          </a:p>
          <a:p>
            <a:pPr>
              <a:lnSpc>
                <a:spcPct val="150000"/>
              </a:lnSpc>
              <a:spcBef>
                <a:spcPts val="1001"/>
              </a:spcBef>
              <a:tabLst>
                <a:tab pos="0" algn="l"/>
              </a:tabLst>
            </a:pPr>
            <a:r>
              <a:rPr lang="en-GB" sz="3200" b="0" strike="noStrike" spc="-1">
                <a:solidFill>
                  <a:srgbClr val="000000"/>
                </a:solidFill>
                <a:latin typeface="Calibri"/>
                <a:ea typeface="DejaVu Sans"/>
              </a:rPr>
              <a:t>Accurate</a:t>
            </a:r>
            <a:endParaRPr lang="en-GB" sz="3200" b="0" strike="noStrike" spc="-1">
              <a:latin typeface="Arial"/>
            </a:endParaRPr>
          </a:p>
          <a:p>
            <a:pPr>
              <a:lnSpc>
                <a:spcPct val="150000"/>
              </a:lnSpc>
              <a:spcBef>
                <a:spcPts val="1001"/>
              </a:spcBef>
              <a:tabLst>
                <a:tab pos="0" algn="l"/>
              </a:tabLst>
            </a:pPr>
            <a:r>
              <a:rPr lang="en-GB" sz="3200" b="0" strike="noStrike" spc="-1">
                <a:solidFill>
                  <a:srgbClr val="000000"/>
                </a:solidFill>
                <a:latin typeface="Calibri"/>
                <a:ea typeface="DejaVu Sans"/>
              </a:rPr>
              <a:t>If</a:t>
            </a:r>
            <a:endParaRPr lang="en-GB" sz="3200" b="0" strike="noStrike" spc="-1">
              <a:latin typeface="Arial"/>
            </a:endParaRPr>
          </a:p>
          <a:p>
            <a:pPr>
              <a:lnSpc>
                <a:spcPct val="150000"/>
              </a:lnSpc>
              <a:spcBef>
                <a:spcPts val="1001"/>
              </a:spcBef>
              <a:tabLst>
                <a:tab pos="0" algn="l"/>
              </a:tabLst>
            </a:pPr>
            <a:r>
              <a:rPr lang="en-GB" sz="3200" b="0" strike="noStrike" spc="-1">
                <a:solidFill>
                  <a:srgbClr val="000000"/>
                </a:solidFill>
                <a:latin typeface="Calibri"/>
                <a:ea typeface="DejaVu Sans"/>
              </a:rPr>
              <a:t>Before</a:t>
            </a:r>
            <a:endParaRPr lang="en-GB" sz="3200" b="0" strike="noStrike" spc="-1">
              <a:latin typeface="Arial"/>
            </a:endParaRPr>
          </a:p>
          <a:p>
            <a:pPr>
              <a:lnSpc>
                <a:spcPct val="150000"/>
              </a:lnSpc>
              <a:spcBef>
                <a:spcPts val="1001"/>
              </a:spcBef>
              <a:tabLst>
                <a:tab pos="0" algn="l"/>
              </a:tabLst>
            </a:pPr>
            <a:r>
              <a:rPr lang="en-GB" sz="3200" b="0" strike="noStrike" spc="-1">
                <a:solidFill>
                  <a:srgbClr val="000000"/>
                </a:solidFill>
                <a:latin typeface="Calibri"/>
                <a:ea typeface="DejaVu Sans"/>
              </a:rPr>
              <a:t>After</a:t>
            </a:r>
            <a:endParaRPr lang="en-GB" sz="3200" b="0" strike="noStrike" spc="-1">
              <a:latin typeface="Arial"/>
            </a:endParaRPr>
          </a:p>
          <a:p>
            <a:pPr>
              <a:lnSpc>
                <a:spcPct val="90000"/>
              </a:lnSpc>
              <a:spcBef>
                <a:spcPts val="1001"/>
              </a:spcBef>
              <a:tabLst>
                <a:tab pos="0" algn="l"/>
              </a:tabLst>
            </a:pPr>
            <a:endParaRPr lang="en-GB" sz="32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2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21">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21">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22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CustomShape 1"/>
          <p:cNvSpPr/>
          <p:nvPr/>
        </p:nvSpPr>
        <p:spPr>
          <a:xfrm>
            <a:off x="204120" y="156960"/>
            <a:ext cx="1171836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GB" sz="4400" b="1" strike="noStrike" spc="-1">
                <a:solidFill>
                  <a:srgbClr val="000000"/>
                </a:solidFill>
                <a:latin typeface="Calibri"/>
              </a:rPr>
              <a:t>Hedging</a:t>
            </a:r>
            <a:endParaRPr lang="en-GB" sz="4400" b="0" strike="noStrike" spc="-1">
              <a:latin typeface="Arial"/>
            </a:endParaRPr>
          </a:p>
        </p:txBody>
      </p:sp>
      <p:sp>
        <p:nvSpPr>
          <p:cNvPr id="223" name="CustomShape 2"/>
          <p:cNvSpPr/>
          <p:nvPr/>
        </p:nvSpPr>
        <p:spPr>
          <a:xfrm>
            <a:off x="204120" y="1663920"/>
            <a:ext cx="11622600" cy="42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GB" sz="2800" b="0" strike="noStrike" spc="-1">
                <a:solidFill>
                  <a:srgbClr val="000000"/>
                </a:solidFill>
                <a:latin typeface="Calibri"/>
              </a:rPr>
              <a:t>Each extra qualifier reduces the force of the sentence. Sometimes you can say nothing at all:</a:t>
            </a:r>
            <a:endParaRPr lang="en-GB" sz="2800" b="0" strike="noStrike" spc="-1">
              <a:latin typeface="Arial"/>
            </a:endParaRPr>
          </a:p>
          <a:p>
            <a:pPr>
              <a:lnSpc>
                <a:spcPct val="90000"/>
              </a:lnSpc>
              <a:spcBef>
                <a:spcPts val="1001"/>
              </a:spcBef>
              <a:tabLst>
                <a:tab pos="0" algn="l"/>
              </a:tabLst>
            </a:pPr>
            <a:endParaRPr lang="en-GB" sz="2800" b="0" strike="noStrike" spc="-1">
              <a:latin typeface="Arial"/>
            </a:endParaRPr>
          </a:p>
          <a:p>
            <a:pPr algn="ctr">
              <a:lnSpc>
                <a:spcPct val="90000"/>
              </a:lnSpc>
              <a:spcBef>
                <a:spcPts val="1001"/>
              </a:spcBef>
              <a:tabLst>
                <a:tab pos="0" algn="l"/>
              </a:tabLst>
            </a:pPr>
            <a:r>
              <a:rPr lang="en-GB" sz="2800" b="1" strike="noStrike" spc="-1">
                <a:solidFill>
                  <a:srgbClr val="000000"/>
                </a:solidFill>
                <a:latin typeface="Calibri"/>
              </a:rPr>
              <a:t>‘The cause of the tiredness is unknown but possibly one cause may be staying up too late to write this assignment at the last minute, perhaps’.</a:t>
            </a:r>
            <a:endParaRPr lang="en-GB" sz="2800" b="0" strike="noStrike" spc="-1">
              <a:latin typeface="Arial"/>
            </a:endParaRPr>
          </a:p>
          <a:p>
            <a:pPr>
              <a:lnSpc>
                <a:spcPct val="90000"/>
              </a:lnSpc>
              <a:spcBef>
                <a:spcPts val="1001"/>
              </a:spcBef>
              <a:tabLst>
                <a:tab pos="0" algn="l"/>
              </a:tabLst>
            </a:pPr>
            <a:endParaRPr lang="en-GB" sz="2800" b="0" strike="noStrike" spc="-1">
              <a:latin typeface="Arial"/>
            </a:endParaRPr>
          </a:p>
          <a:p>
            <a:pPr marL="228600" indent="-227880">
              <a:lnSpc>
                <a:spcPct val="90000"/>
              </a:lnSpc>
              <a:spcBef>
                <a:spcPts val="1001"/>
              </a:spcBef>
              <a:buClr>
                <a:srgbClr val="000000"/>
              </a:buClr>
              <a:buFont typeface="Arial"/>
              <a:buChar char="•"/>
              <a:tabLst>
                <a:tab pos="0" algn="l"/>
              </a:tabLst>
            </a:pPr>
            <a:r>
              <a:rPr lang="en-GB" sz="2800" b="0" strike="noStrike" spc="-1">
                <a:solidFill>
                  <a:srgbClr val="000000"/>
                </a:solidFill>
                <a:latin typeface="Calibri"/>
              </a:rPr>
              <a:t>Once is enough!</a:t>
            </a:r>
            <a:endParaRPr lang="en-GB"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2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2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204120" y="156960"/>
            <a:ext cx="11718360" cy="1061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GB" sz="4400" b="1" strike="noStrike" spc="-1">
                <a:solidFill>
                  <a:srgbClr val="000000"/>
                </a:solidFill>
                <a:latin typeface="Calibri"/>
              </a:rPr>
              <a:t>Introductions</a:t>
            </a:r>
            <a:endParaRPr lang="en-GB" sz="4400" b="0" strike="noStrike" spc="-1">
              <a:latin typeface="Arial"/>
            </a:endParaRPr>
          </a:p>
        </p:txBody>
      </p:sp>
      <p:graphicFrame>
        <p:nvGraphicFramePr>
          <p:cNvPr id="2" name="Diagram1"/>
          <p:cNvGraphicFramePr/>
          <p:nvPr>
            <p:extLst>
              <p:ext uri="{D42A27DB-BD31-4B8C-83A1-F6EECF244321}">
                <p14:modId xmlns:p14="http://schemas.microsoft.com/office/powerpoint/2010/main" val="2885696589"/>
              </p:ext>
            </p:extLst>
          </p:nvPr>
        </p:nvGraphicFramePr>
        <p:xfrm>
          <a:off x="270000" y="1218600"/>
          <a:ext cx="11652120" cy="4350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 name="CustomShape 1"/>
          <p:cNvSpPr/>
          <p:nvPr/>
        </p:nvSpPr>
        <p:spPr>
          <a:xfrm>
            <a:off x="0" y="-288000"/>
            <a:ext cx="11718360" cy="1324800"/>
          </a:xfrm>
          <a:prstGeom prst="rect">
            <a:avLst/>
          </a:prstGeom>
          <a:noFill/>
          <a:ln>
            <a:noFill/>
          </a:ln>
        </p:spPr>
        <p:style>
          <a:lnRef idx="2">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GB" sz="4400" b="1" strike="noStrike" spc="-1">
                <a:solidFill>
                  <a:srgbClr val="000000"/>
                </a:solidFill>
                <a:latin typeface="Calibri"/>
                <a:ea typeface="DejaVu Sans"/>
              </a:rPr>
              <a:t>Activity: breaking down an introduction</a:t>
            </a:r>
            <a:endParaRPr lang="en-GB" sz="4400" b="0" strike="noStrike" spc="-1">
              <a:latin typeface="Arial"/>
            </a:endParaRPr>
          </a:p>
        </p:txBody>
      </p:sp>
      <p:sp>
        <p:nvSpPr>
          <p:cNvPr id="226" name="CustomShape 2"/>
          <p:cNvSpPr/>
          <p:nvPr/>
        </p:nvSpPr>
        <p:spPr>
          <a:xfrm>
            <a:off x="0" y="764640"/>
            <a:ext cx="12123000" cy="5210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en-GB" sz="2400" b="1" strike="noStrike" spc="-1">
                <a:solidFill>
                  <a:srgbClr val="000000"/>
                </a:solidFill>
                <a:latin typeface="Calibri"/>
                <a:ea typeface="DejaVu Sans"/>
              </a:rPr>
              <a:t>Read through this introduction and highlight: the general statement, the thesis statement and the route map. </a:t>
            </a:r>
            <a:endParaRPr lang="en-GB" sz="2400" b="0" strike="noStrike" spc="-1">
              <a:latin typeface="Arial"/>
            </a:endParaRPr>
          </a:p>
          <a:p>
            <a:pPr>
              <a:lnSpc>
                <a:spcPct val="150000"/>
              </a:lnSpc>
              <a:tabLst>
                <a:tab pos="0" algn="l"/>
              </a:tabLst>
            </a:pPr>
            <a:r>
              <a:rPr lang="en-GB" sz="2400" b="0" strike="noStrike" spc="-1">
                <a:solidFill>
                  <a:srgbClr val="000000"/>
                </a:solidFill>
                <a:latin typeface="Calibri"/>
                <a:ea typeface="DejaVu Sans"/>
              </a:rPr>
              <a:t>Long before Sudoku became famous, people were solving another family of square-grid puzzles: Magic Squares. Magic Squares have been around for over 4,000 years and have been used in different cultures for their astrological, divinatory qualities, their usage ensuring longevity and prevention against diseases (or so claimed). For example, Indian and Egyptian cultures engraved magic squares onto stone or metal, which were then worn by talismans. Within this short essay, the construction and use of of Magic Squares will be explored in more detail. First, the North East Method will be considered, before exploring a method for constructing doubly even magic squares. Finally, further reading and avenues for future research will be considered.</a:t>
            </a:r>
            <a:endParaRPr lang="en-GB" sz="2400" b="0" strike="noStrike" spc="-1">
              <a:latin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CustomShape 1"/>
          <p:cNvSpPr/>
          <p:nvPr/>
        </p:nvSpPr>
        <p:spPr>
          <a:xfrm>
            <a:off x="236880" y="-301680"/>
            <a:ext cx="1171836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GB" sz="4400" b="1" strike="noStrike" spc="-1">
                <a:solidFill>
                  <a:srgbClr val="000000"/>
                </a:solidFill>
                <a:latin typeface="Calibri"/>
                <a:ea typeface="DejaVu Sans"/>
              </a:rPr>
              <a:t>Answers</a:t>
            </a:r>
            <a:endParaRPr lang="en-GB" sz="4400" b="0" strike="noStrike" spc="-1">
              <a:latin typeface="Arial"/>
            </a:endParaRPr>
          </a:p>
        </p:txBody>
      </p:sp>
      <p:sp>
        <p:nvSpPr>
          <p:cNvPr id="228" name="CustomShape 2"/>
          <p:cNvSpPr/>
          <p:nvPr/>
        </p:nvSpPr>
        <p:spPr>
          <a:xfrm>
            <a:off x="69120" y="670680"/>
            <a:ext cx="12053880" cy="53319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tabLst>
                <a:tab pos="0" algn="l"/>
              </a:tabLst>
            </a:pPr>
            <a:r>
              <a:rPr lang="en-GB" sz="2800" b="1" strike="noStrike" spc="-1">
                <a:solidFill>
                  <a:srgbClr val="000000"/>
                </a:solidFill>
                <a:latin typeface="Calibri"/>
                <a:ea typeface="DejaVu Sans"/>
              </a:rPr>
              <a:t>Read through this introduction and highlight: </a:t>
            </a:r>
            <a:r>
              <a:rPr lang="en-GB" sz="2800" b="1" strike="noStrike" spc="-1">
                <a:solidFill>
                  <a:srgbClr val="ED7D31"/>
                </a:solidFill>
                <a:latin typeface="Calibri"/>
                <a:ea typeface="DejaVu Sans"/>
              </a:rPr>
              <a:t>the general statement</a:t>
            </a:r>
            <a:r>
              <a:rPr lang="en-GB" sz="2800" b="1" strike="noStrike" spc="-1">
                <a:solidFill>
                  <a:srgbClr val="000000"/>
                </a:solidFill>
                <a:latin typeface="Calibri"/>
                <a:ea typeface="DejaVu Sans"/>
              </a:rPr>
              <a:t>, </a:t>
            </a:r>
            <a:r>
              <a:rPr lang="en-GB" sz="2800" b="1" strike="noStrike" spc="-1">
                <a:solidFill>
                  <a:srgbClr val="5B9BD5"/>
                </a:solidFill>
                <a:latin typeface="Calibri"/>
                <a:ea typeface="DejaVu Sans"/>
              </a:rPr>
              <a:t>the thesis statement</a:t>
            </a:r>
            <a:r>
              <a:rPr lang="en-GB" sz="2800" b="1" strike="noStrike" spc="-1">
                <a:solidFill>
                  <a:srgbClr val="000000"/>
                </a:solidFill>
                <a:latin typeface="Calibri"/>
                <a:ea typeface="DejaVu Sans"/>
              </a:rPr>
              <a:t> and the </a:t>
            </a:r>
            <a:r>
              <a:rPr lang="en-GB" sz="2800" b="1" strike="noStrike" spc="-1">
                <a:solidFill>
                  <a:srgbClr val="70AD47"/>
                </a:solidFill>
                <a:latin typeface="Calibri"/>
                <a:ea typeface="DejaVu Sans"/>
              </a:rPr>
              <a:t>route map</a:t>
            </a:r>
            <a:r>
              <a:rPr lang="en-GB" sz="2800" b="1" strike="noStrike" spc="-1">
                <a:solidFill>
                  <a:srgbClr val="000000"/>
                </a:solidFill>
                <a:latin typeface="Calibri"/>
                <a:ea typeface="DejaVu Sans"/>
              </a:rPr>
              <a:t>. </a:t>
            </a:r>
            <a:endParaRPr lang="en-GB" sz="2800" b="0" strike="noStrike" spc="-1">
              <a:latin typeface="Arial"/>
            </a:endParaRPr>
          </a:p>
          <a:p>
            <a:pPr>
              <a:lnSpc>
                <a:spcPct val="150000"/>
              </a:lnSpc>
              <a:tabLst>
                <a:tab pos="0" algn="l"/>
              </a:tabLst>
            </a:pPr>
            <a:r>
              <a:rPr lang="en-GB" sz="2400" b="0" strike="noStrike" spc="-1">
                <a:solidFill>
                  <a:srgbClr val="ED7D31"/>
                </a:solidFill>
                <a:latin typeface="Calibri"/>
                <a:ea typeface="DejaVu Sans"/>
              </a:rPr>
              <a:t>Long before Sudoku became famous, people were solving another family of square-grid puzzles: Magic Squares. Magic Squares have been around for over 4,000 years and have been used in different cultures for their astrological, divinatory qualities, their usage ensuring longevity and prevention against diseases (or so claimed). For example, Indian and Egyptian cultures engraved magic squares onto stone or metal, which were then worn by talismans. </a:t>
            </a:r>
            <a:r>
              <a:rPr lang="en-GB" sz="2400" b="0" strike="noStrike" spc="-1">
                <a:solidFill>
                  <a:srgbClr val="5B9BD5"/>
                </a:solidFill>
                <a:latin typeface="Calibri"/>
                <a:ea typeface="DejaVu Sans"/>
              </a:rPr>
              <a:t>Within this short report, the construction and use of of Magic Squares will be explored in more detail. </a:t>
            </a:r>
            <a:r>
              <a:rPr lang="en-GB" sz="2400" b="0" strike="noStrike" spc="-1">
                <a:solidFill>
                  <a:srgbClr val="70AD47"/>
                </a:solidFill>
                <a:latin typeface="Calibri"/>
                <a:ea typeface="DejaVu Sans"/>
              </a:rPr>
              <a:t>First, the North East Method will be considered, before exploring a method for constructing doubly even magic squares. Finally, further reading and avenues for future research will be considered.</a:t>
            </a:r>
            <a:endParaRPr lang="en-GB" sz="2400" b="0" strike="noStrike" spc="-1">
              <a:latin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 name="CustomShape 1"/>
          <p:cNvSpPr/>
          <p:nvPr/>
        </p:nvSpPr>
        <p:spPr>
          <a:xfrm>
            <a:off x="204120" y="-120240"/>
            <a:ext cx="1100088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GB" sz="4400" b="1" strike="noStrike" spc="-1">
                <a:solidFill>
                  <a:srgbClr val="000000"/>
                </a:solidFill>
                <a:latin typeface="Calibri"/>
              </a:rPr>
              <a:t>Conclusions</a:t>
            </a:r>
            <a:endParaRPr lang="en-GB" sz="4400" b="0" strike="noStrike" spc="-1">
              <a:latin typeface="Arial"/>
            </a:endParaRPr>
          </a:p>
        </p:txBody>
      </p:sp>
      <p:graphicFrame>
        <p:nvGraphicFramePr>
          <p:cNvPr id="2" name="Diagram2"/>
          <p:cNvGraphicFramePr/>
          <p:nvPr>
            <p:extLst>
              <p:ext uri="{D42A27DB-BD31-4B8C-83A1-F6EECF244321}">
                <p14:modId xmlns:p14="http://schemas.microsoft.com/office/powerpoint/2010/main" val="564708902"/>
              </p:ext>
            </p:extLst>
          </p:nvPr>
        </p:nvGraphicFramePr>
        <p:xfrm>
          <a:off x="595800" y="440280"/>
          <a:ext cx="11000880" cy="415548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0" name="CustomShape 2"/>
          <p:cNvSpPr/>
          <p:nvPr/>
        </p:nvSpPr>
        <p:spPr>
          <a:xfrm>
            <a:off x="204120" y="3831480"/>
            <a:ext cx="8686440" cy="2284200"/>
          </a:xfrm>
          <a:prstGeom prst="rect">
            <a:avLst/>
          </a:prstGeom>
          <a:noFill/>
          <a:ln>
            <a:noFill/>
          </a:ln>
        </p:spPr>
        <p:style>
          <a:lnRef idx="2">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400" b="1" strike="noStrike" spc="-1">
                <a:solidFill>
                  <a:srgbClr val="000000"/>
                </a:solidFill>
                <a:latin typeface="Calibri"/>
                <a:ea typeface="DejaVu Sans"/>
              </a:rPr>
              <a:t>Remember: </a:t>
            </a:r>
            <a:endParaRPr lang="en-GB" sz="2400" b="0" strike="noStrike" spc="-1">
              <a:latin typeface="Arial"/>
            </a:endParaRPr>
          </a:p>
          <a:p>
            <a:pPr marL="800280" lvl="1" indent="-342360">
              <a:lnSpc>
                <a:spcPct val="100000"/>
              </a:lnSpc>
              <a:buClr>
                <a:srgbClr val="000000"/>
              </a:buClr>
              <a:buFont typeface="Arial"/>
              <a:buChar char="•"/>
            </a:pPr>
            <a:r>
              <a:rPr lang="en-GB" sz="2400" b="0" strike="noStrike" spc="-1">
                <a:solidFill>
                  <a:srgbClr val="000000"/>
                </a:solidFill>
                <a:latin typeface="Calibri"/>
                <a:ea typeface="DejaVu Sans"/>
              </a:rPr>
              <a:t>Emphasise especially anything valuable. </a:t>
            </a:r>
            <a:endParaRPr lang="en-GB" sz="2400" b="0" strike="noStrike" spc="-1">
              <a:latin typeface="Arial"/>
            </a:endParaRPr>
          </a:p>
          <a:p>
            <a:pPr marL="800280" lvl="1" indent="-342360">
              <a:lnSpc>
                <a:spcPct val="100000"/>
              </a:lnSpc>
              <a:buClr>
                <a:srgbClr val="000000"/>
              </a:buClr>
              <a:buFont typeface="Arial"/>
              <a:buChar char="•"/>
            </a:pPr>
            <a:r>
              <a:rPr lang="en-GB" sz="2400" b="0" strike="noStrike" spc="-1">
                <a:solidFill>
                  <a:srgbClr val="000000"/>
                </a:solidFill>
                <a:latin typeface="Calibri"/>
                <a:ea typeface="DejaVu Sans"/>
              </a:rPr>
              <a:t>Acknowledge any possible limitations your work might have.</a:t>
            </a:r>
            <a:endParaRPr lang="en-GB" sz="2400" b="0" strike="noStrike" spc="-1">
              <a:latin typeface="Arial"/>
            </a:endParaRPr>
          </a:p>
          <a:p>
            <a:pPr marL="800280" lvl="1" indent="-342360">
              <a:lnSpc>
                <a:spcPct val="100000"/>
              </a:lnSpc>
              <a:buClr>
                <a:srgbClr val="000000"/>
              </a:buClr>
              <a:buFont typeface="Arial"/>
              <a:buChar char="•"/>
            </a:pPr>
            <a:r>
              <a:rPr lang="en-GB" sz="2400" b="0" strike="noStrike" spc="-1">
                <a:solidFill>
                  <a:srgbClr val="000000"/>
                </a:solidFill>
                <a:latin typeface="Calibri"/>
                <a:ea typeface="DejaVu Sans"/>
              </a:rPr>
              <a:t>Make recommendations where appropriate.</a:t>
            </a:r>
            <a:endParaRPr lang="en-GB" sz="2400" b="0" strike="noStrike" spc="-1">
              <a:latin typeface="Arial"/>
            </a:endParaRPr>
          </a:p>
          <a:p>
            <a:pPr marL="800280" lvl="1" indent="-342360">
              <a:lnSpc>
                <a:spcPct val="100000"/>
              </a:lnSpc>
              <a:buClr>
                <a:srgbClr val="000000"/>
              </a:buClr>
              <a:buFont typeface="Arial"/>
              <a:buChar char="•"/>
            </a:pPr>
            <a:r>
              <a:rPr lang="en-GB" sz="2400" b="0" strike="noStrike" spc="-1">
                <a:solidFill>
                  <a:srgbClr val="000000"/>
                </a:solidFill>
                <a:latin typeface="Calibri"/>
                <a:ea typeface="DejaVu Sans"/>
              </a:rPr>
              <a:t>Do </a:t>
            </a:r>
            <a:r>
              <a:rPr lang="en-GB" sz="2400" b="1" strike="noStrike" spc="-1">
                <a:solidFill>
                  <a:srgbClr val="000000"/>
                </a:solidFill>
                <a:latin typeface="Calibri"/>
                <a:ea typeface="DejaVu Sans"/>
              </a:rPr>
              <a:t>not </a:t>
            </a:r>
            <a:r>
              <a:rPr lang="en-GB" sz="2400" b="0" strike="noStrike" spc="-1">
                <a:solidFill>
                  <a:srgbClr val="000000"/>
                </a:solidFill>
                <a:latin typeface="Calibri"/>
                <a:ea typeface="DejaVu Sans"/>
              </a:rPr>
              <a:t>introduce any new ideas or facts.</a:t>
            </a:r>
            <a:endParaRPr lang="en-GB" sz="2400" b="0" strike="noStrike" spc="-1">
              <a:latin typeface="Arial"/>
            </a:endParaRPr>
          </a:p>
          <a:p>
            <a:pPr>
              <a:lnSpc>
                <a:spcPct val="100000"/>
              </a:lnSpc>
            </a:pPr>
            <a:endParaRPr lang="en-GB"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30">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30">
                                            <p:txEl>
                                              <p:pRg st="1" end="1"/>
                                            </p:txEl>
                                          </p:spTgt>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230">
                                            <p:txEl>
                                              <p:pRg st="2" end="2"/>
                                            </p:txEl>
                                          </p:spTgt>
                                        </p:tgtEl>
                                        <p:attrNameLst>
                                          <p:attrName>style.visibility</p:attrName>
                                        </p:attrNameLst>
                                      </p:cBhvr>
                                      <p:to>
                                        <p:strVal val="visible"/>
                                      </p:to>
                                    </p:set>
                                  </p:childTnLst>
                                </p:cTn>
                              </p:par>
                              <p:par>
                                <p:cTn id="11" presetID="1" presetClass="entr" fill="hold" nodeType="withEffect">
                                  <p:stCondLst>
                                    <p:cond delay="0"/>
                                  </p:stCondLst>
                                  <p:childTnLst>
                                    <p:set>
                                      <p:cBhvr>
                                        <p:cTn id="12" dur="1" fill="hold">
                                          <p:stCondLst>
                                            <p:cond delay="0"/>
                                          </p:stCondLst>
                                        </p:cTn>
                                        <p:tgtEl>
                                          <p:spTgt spid="230">
                                            <p:txEl>
                                              <p:pRg st="3" end="3"/>
                                            </p:txEl>
                                          </p:spTgt>
                                        </p:tgtEl>
                                        <p:attrNameLst>
                                          <p:attrName>style.visibility</p:attrName>
                                        </p:attrNameLst>
                                      </p:cBhvr>
                                      <p:to>
                                        <p:strVal val="visible"/>
                                      </p:to>
                                    </p:set>
                                  </p:childTnLst>
                                </p:cTn>
                              </p:par>
                              <p:par>
                                <p:cTn id="13" presetID="1" presetClass="entr" fill="hold" nodeType="withEffect">
                                  <p:stCondLst>
                                    <p:cond delay="0"/>
                                  </p:stCondLst>
                                  <p:childTnLst>
                                    <p:set>
                                      <p:cBhvr>
                                        <p:cTn id="14" dur="1" fill="hold">
                                          <p:stCondLst>
                                            <p:cond delay="0"/>
                                          </p:stCondLst>
                                        </p:cTn>
                                        <p:tgtEl>
                                          <p:spTgt spid="230">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 name="CustomShape 1"/>
          <p:cNvSpPr/>
          <p:nvPr/>
        </p:nvSpPr>
        <p:spPr>
          <a:xfrm>
            <a:off x="236880" y="114480"/>
            <a:ext cx="1171836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GB" sz="4400" b="1" strike="noStrike" spc="-1">
                <a:solidFill>
                  <a:srgbClr val="000000"/>
                </a:solidFill>
                <a:latin typeface="Calibri"/>
              </a:rPr>
              <a:t>Activity: breaking down a conclusion</a:t>
            </a:r>
            <a:endParaRPr lang="en-GB" sz="4400" b="0" strike="noStrike" spc="-1">
              <a:latin typeface="Arial"/>
            </a:endParaRPr>
          </a:p>
        </p:txBody>
      </p:sp>
      <p:sp>
        <p:nvSpPr>
          <p:cNvPr id="232" name="CustomShape 2"/>
          <p:cNvSpPr/>
          <p:nvPr/>
        </p:nvSpPr>
        <p:spPr>
          <a:xfrm>
            <a:off x="307800" y="889920"/>
            <a:ext cx="11884320" cy="537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tabLst>
                <a:tab pos="0" algn="l"/>
              </a:tabLst>
            </a:pPr>
            <a:r>
              <a:rPr lang="en-GB" sz="2000" b="1" strike="noStrike" spc="-1" dirty="0">
                <a:solidFill>
                  <a:srgbClr val="000000"/>
                </a:solidFill>
                <a:latin typeface="Calibri"/>
              </a:rPr>
              <a:t>Read through this conclusion and highlight: brief statement of central ideas, summary of key points and a final statement.  Also highlight the recommendations and further reading/research suggested. </a:t>
            </a:r>
            <a:endParaRPr lang="en-GB" sz="2000" spc="-1" dirty="0">
              <a:solidFill>
                <a:srgbClr val="000000"/>
              </a:solidFill>
              <a:latin typeface="Arial"/>
            </a:endParaRPr>
          </a:p>
          <a:p>
            <a:pPr>
              <a:lnSpc>
                <a:spcPct val="150000"/>
              </a:lnSpc>
              <a:spcBef>
                <a:spcPts val="1000"/>
              </a:spcBef>
              <a:tabLst>
                <a:tab pos="0" algn="l"/>
              </a:tabLst>
            </a:pPr>
            <a:r>
              <a:rPr lang="en-GB" sz="2000" b="0" strike="noStrike" spc="-1" dirty="0">
                <a:solidFill>
                  <a:srgbClr val="000000"/>
                </a:solidFill>
                <a:latin typeface="Calibri"/>
              </a:rPr>
              <a:t>In this report we have defined what is meant by a magic square and presented methods for constructing these objects. First, the North East method allowing the filling in of any off magic squares was explained in detail. Second, the methods for even magic squares was described in depth. An area which might be explored further is whether a single magic square can be transformed into another square which preserves is magic property. This question opens door for operations, called magic square-preserving transformations, which resemble row operations in linear algebra.  The first linear area magic square (L-AMS) was constructed by a maths and physics teacher Walter Trump in 2017 (Loly 2009), following initial ideas of William Walkington and Inder Taneja. Thus, the use and construction of magic squares has been considered in depth and recommendations have suggested that the concept of linear area magic squares could be explored further.</a:t>
            </a:r>
            <a:endParaRPr lang="en-GB" sz="2000" b="0" strike="noStrike" spc="-1">
              <a:latin typeface="Arial"/>
            </a:endParaRPr>
          </a:p>
          <a:p>
            <a:pPr>
              <a:lnSpc>
                <a:spcPct val="90000"/>
              </a:lnSpc>
              <a:spcBef>
                <a:spcPts val="1001"/>
              </a:spcBef>
              <a:tabLst>
                <a:tab pos="0" algn="l"/>
              </a:tabLst>
            </a:pPr>
            <a:endParaRPr lang="en-GB" sz="2000" b="0" strike="noStrike" spc="-1" dirty="0">
              <a:latin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3" name="CustomShape 1"/>
          <p:cNvSpPr/>
          <p:nvPr/>
        </p:nvSpPr>
        <p:spPr>
          <a:xfrm>
            <a:off x="236880" y="0"/>
            <a:ext cx="11718360" cy="681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GB" sz="4400" b="1" strike="noStrike" spc="-1">
                <a:solidFill>
                  <a:srgbClr val="000000"/>
                </a:solidFill>
                <a:latin typeface="Calibri"/>
              </a:rPr>
              <a:t>Answers</a:t>
            </a:r>
            <a:endParaRPr lang="en-GB" sz="4400" b="0" strike="noStrike" spc="-1">
              <a:latin typeface="Arial"/>
            </a:endParaRPr>
          </a:p>
        </p:txBody>
      </p:sp>
      <p:sp>
        <p:nvSpPr>
          <p:cNvPr id="234" name="CustomShape 2"/>
          <p:cNvSpPr/>
          <p:nvPr/>
        </p:nvSpPr>
        <p:spPr>
          <a:xfrm>
            <a:off x="307800" y="682200"/>
            <a:ext cx="11884320" cy="537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tabLst>
                <a:tab pos="0" algn="l"/>
              </a:tabLst>
            </a:pPr>
            <a:r>
              <a:rPr lang="en-GB" sz="2000" b="1" strike="noStrike" spc="-1" dirty="0">
                <a:solidFill>
                  <a:srgbClr val="000000"/>
                </a:solidFill>
                <a:latin typeface="Calibri"/>
              </a:rPr>
              <a:t>Read through this conclusion and highlight: </a:t>
            </a:r>
            <a:r>
              <a:rPr lang="en-GB" sz="2000" b="1" strike="noStrike" spc="-1" dirty="0">
                <a:solidFill>
                  <a:srgbClr val="70AD47"/>
                </a:solidFill>
                <a:latin typeface="Calibri"/>
              </a:rPr>
              <a:t>brief statement of central ideas</a:t>
            </a:r>
            <a:r>
              <a:rPr lang="en-GB" sz="2000" b="1" strike="noStrike" spc="-1" dirty="0">
                <a:solidFill>
                  <a:srgbClr val="000000"/>
                </a:solidFill>
                <a:latin typeface="Calibri"/>
              </a:rPr>
              <a:t>, </a:t>
            </a:r>
            <a:r>
              <a:rPr lang="en-GB" sz="2000" b="1" strike="noStrike" spc="-1" dirty="0">
                <a:solidFill>
                  <a:srgbClr val="ED7D31"/>
                </a:solidFill>
                <a:latin typeface="Calibri"/>
              </a:rPr>
              <a:t>summary of key points </a:t>
            </a:r>
            <a:r>
              <a:rPr lang="en-GB" sz="2000" b="1" strike="noStrike" spc="-1" dirty="0">
                <a:solidFill>
                  <a:srgbClr val="000000"/>
                </a:solidFill>
                <a:latin typeface="Calibri"/>
              </a:rPr>
              <a:t>and a </a:t>
            </a:r>
            <a:r>
              <a:rPr lang="en-GB" sz="2000" b="1" strike="noStrike" spc="-1" dirty="0">
                <a:solidFill>
                  <a:srgbClr val="5B9BD5"/>
                </a:solidFill>
                <a:latin typeface="Calibri"/>
              </a:rPr>
              <a:t>final statement</a:t>
            </a:r>
            <a:r>
              <a:rPr lang="en-GB" sz="2000" b="1" strike="noStrike" spc="-1" dirty="0">
                <a:solidFill>
                  <a:srgbClr val="000000"/>
                </a:solidFill>
                <a:latin typeface="Calibri"/>
              </a:rPr>
              <a:t>.  Also highlight the </a:t>
            </a:r>
            <a:r>
              <a:rPr lang="en-GB" sz="2000" b="1" strike="noStrike" spc="-1" dirty="0">
                <a:solidFill>
                  <a:srgbClr val="7030A0"/>
                </a:solidFill>
                <a:latin typeface="Calibri"/>
              </a:rPr>
              <a:t>recommendations and further reading/research suggested</a:t>
            </a:r>
            <a:r>
              <a:rPr lang="en-GB" sz="2000" b="1" strike="noStrike" spc="-1" dirty="0">
                <a:solidFill>
                  <a:srgbClr val="000000"/>
                </a:solidFill>
                <a:latin typeface="Calibri"/>
              </a:rPr>
              <a:t>. </a:t>
            </a:r>
            <a:endParaRPr lang="en-GB" sz="2000" b="0" strike="noStrike" spc="-1" dirty="0">
              <a:latin typeface="Arial"/>
            </a:endParaRPr>
          </a:p>
          <a:p>
            <a:pPr>
              <a:lnSpc>
                <a:spcPct val="150000"/>
              </a:lnSpc>
              <a:spcBef>
                <a:spcPts val="1000"/>
              </a:spcBef>
              <a:tabLst>
                <a:tab pos="0" algn="l"/>
              </a:tabLst>
            </a:pPr>
            <a:r>
              <a:rPr lang="en-GB" sz="2000" b="0" strike="noStrike" spc="-1" dirty="0">
                <a:solidFill>
                  <a:srgbClr val="70AD47"/>
                </a:solidFill>
                <a:latin typeface="Calibri"/>
              </a:rPr>
              <a:t>In this report we have defined what is meant by a magic square and presented methods for constructing these objects. </a:t>
            </a:r>
            <a:r>
              <a:rPr lang="en-GB" sz="2000" b="0" strike="noStrike" spc="-1" dirty="0">
                <a:solidFill>
                  <a:srgbClr val="ED7D31"/>
                </a:solidFill>
                <a:latin typeface="Calibri"/>
              </a:rPr>
              <a:t>First, the North East method allowing the filling in of any off magic squares was explained in detail. Second, the methods for even magic squares was described in depth</a:t>
            </a:r>
            <a:r>
              <a:rPr lang="en-GB" sz="2000" b="0" strike="noStrike" spc="-1" dirty="0">
                <a:solidFill>
                  <a:srgbClr val="000000"/>
                </a:solidFill>
                <a:latin typeface="Calibri"/>
              </a:rPr>
              <a:t>. </a:t>
            </a:r>
            <a:r>
              <a:rPr lang="en-GB" sz="2000" b="0" strike="noStrike" spc="-1" dirty="0">
                <a:solidFill>
                  <a:srgbClr val="7030A0"/>
                </a:solidFill>
                <a:latin typeface="Calibri"/>
              </a:rPr>
              <a:t>An area which might be explored further is whether a single magic square can be transformed into another square which preserves is magic property. This question opens door for operations, called magic square-preserving transformations, which resemble row operations in linear algebra.  The first linear area magic square (L-AMS) was constructed by a maths and physics teacher Walter Trump in 2017 (Loly 2009), following initial ideas of William Walkington and Inder Taneja. </a:t>
            </a:r>
            <a:r>
              <a:rPr lang="en-GB" sz="2000" b="0" strike="noStrike" spc="-1" dirty="0">
                <a:solidFill>
                  <a:srgbClr val="5B9BD5"/>
                </a:solidFill>
                <a:latin typeface="Calibri"/>
              </a:rPr>
              <a:t>Thus, the use and construction of magic squares has been considered in depth and recommendations have suggested that the concept of linear area magic squares could be explored further.</a:t>
            </a:r>
            <a:endParaRPr lang="en-GB" sz="2000" b="0" strike="noStrike" spc="-1" dirty="0">
              <a:latin typeface="Arial"/>
            </a:endParaRPr>
          </a:p>
          <a:p>
            <a:pPr>
              <a:lnSpc>
                <a:spcPct val="90000"/>
              </a:lnSpc>
              <a:spcBef>
                <a:spcPts val="1001"/>
              </a:spcBef>
              <a:tabLst>
                <a:tab pos="0" algn="l"/>
              </a:tabLst>
            </a:pPr>
            <a:endParaRPr lang="en-GB" sz="2000" b="0" strike="noStrike" spc="-1" dirty="0">
              <a:latin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 name="CustomShape 1"/>
          <p:cNvSpPr/>
          <p:nvPr/>
        </p:nvSpPr>
        <p:spPr>
          <a:xfrm>
            <a:off x="204120" y="145440"/>
            <a:ext cx="1171836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GB" sz="4400" b="1" strike="noStrike" spc="-1">
                <a:solidFill>
                  <a:srgbClr val="000000"/>
                </a:solidFill>
                <a:latin typeface="Calibri"/>
              </a:rPr>
              <a:t>Central sections / paragraphs</a:t>
            </a:r>
            <a:endParaRPr lang="en-GB" sz="4400" b="0" strike="noStrike" spc="-1">
              <a:latin typeface="Arial"/>
            </a:endParaRPr>
          </a:p>
        </p:txBody>
      </p:sp>
      <p:graphicFrame>
        <p:nvGraphicFramePr>
          <p:cNvPr id="3" name="Diagram3"/>
          <p:cNvGraphicFramePr/>
          <p:nvPr>
            <p:extLst>
              <p:ext uri="{D42A27DB-BD31-4B8C-83A1-F6EECF244321}">
                <p14:modId xmlns:p14="http://schemas.microsoft.com/office/powerpoint/2010/main" val="4083067574"/>
              </p:ext>
            </p:extLst>
          </p:nvPr>
        </p:nvGraphicFramePr>
        <p:xfrm>
          <a:off x="204120" y="1278720"/>
          <a:ext cx="4779000" cy="429984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36" name="CustomShape 2"/>
          <p:cNvSpPr/>
          <p:nvPr/>
        </p:nvSpPr>
        <p:spPr>
          <a:xfrm>
            <a:off x="5144040" y="1381680"/>
            <a:ext cx="6844680" cy="4358880"/>
          </a:xfrm>
          <a:prstGeom prst="rect">
            <a:avLst/>
          </a:prstGeom>
          <a:noFill/>
          <a:ln>
            <a:noFill/>
          </a:ln>
        </p:spPr>
        <p:style>
          <a:lnRef idx="2">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2000" b="1" strike="noStrike" spc="-1">
                <a:solidFill>
                  <a:srgbClr val="000000"/>
                </a:solidFill>
                <a:latin typeface="Calibri"/>
                <a:ea typeface="DejaVu Sans"/>
              </a:rPr>
              <a:t>One sport where mathematics plays a big role is gymnastics. </a:t>
            </a:r>
            <a:endParaRPr lang="en-GB" sz="2000" b="0" strike="noStrike" spc="-1">
              <a:latin typeface="Arial"/>
            </a:endParaRPr>
          </a:p>
          <a:p>
            <a:pPr>
              <a:lnSpc>
                <a:spcPct val="100000"/>
              </a:lnSpc>
            </a:pPr>
            <a:br/>
            <a:endParaRPr lang="en-GB" sz="2000" b="0" strike="noStrike" spc="-1">
              <a:latin typeface="Arial"/>
            </a:endParaRPr>
          </a:p>
          <a:p>
            <a:pPr>
              <a:lnSpc>
                <a:spcPct val="100000"/>
              </a:lnSpc>
            </a:pPr>
            <a:r>
              <a:rPr lang="en-GB" sz="2000" b="1" strike="noStrike" spc="-1">
                <a:solidFill>
                  <a:srgbClr val="000000"/>
                </a:solidFill>
                <a:latin typeface="Calibri"/>
                <a:ea typeface="DejaVu Sans"/>
              </a:rPr>
              <a:t>Maths in the scoring system </a:t>
            </a:r>
            <a:endParaRPr lang="en-GB" sz="2000" b="0" strike="noStrike" spc="-1">
              <a:latin typeface="Arial"/>
            </a:endParaRPr>
          </a:p>
          <a:p>
            <a:pPr>
              <a:lnSpc>
                <a:spcPct val="100000"/>
              </a:lnSpc>
            </a:pPr>
            <a:br/>
            <a:endParaRPr lang="en-GB" sz="2000" b="0" strike="noStrike" spc="-1">
              <a:latin typeface="Arial"/>
            </a:endParaRPr>
          </a:p>
          <a:p>
            <a:pPr>
              <a:lnSpc>
                <a:spcPct val="100000"/>
              </a:lnSpc>
            </a:pPr>
            <a:r>
              <a:rPr lang="en-GB" sz="2000" b="1" strike="noStrike" spc="-1">
                <a:solidFill>
                  <a:srgbClr val="000000"/>
                </a:solidFill>
                <a:latin typeface="Calibri"/>
                <a:ea typeface="DejaVu Sans"/>
              </a:rPr>
              <a:t>Maths in the mechanics of the skills </a:t>
            </a:r>
            <a:endParaRPr lang="en-GB" sz="2000" b="0" strike="noStrike" spc="-1">
              <a:latin typeface="Arial"/>
            </a:endParaRPr>
          </a:p>
          <a:p>
            <a:pPr>
              <a:lnSpc>
                <a:spcPct val="100000"/>
              </a:lnSpc>
            </a:pPr>
            <a:endParaRPr lang="en-GB" sz="2000" b="0" strike="noStrike" spc="-1">
              <a:latin typeface="Arial"/>
            </a:endParaRPr>
          </a:p>
          <a:p>
            <a:pPr>
              <a:lnSpc>
                <a:spcPct val="100000"/>
              </a:lnSpc>
            </a:pPr>
            <a:endParaRPr lang="en-GB" sz="2000" b="0" strike="noStrike" spc="-1">
              <a:latin typeface="Arial"/>
            </a:endParaRPr>
          </a:p>
          <a:p>
            <a:pPr>
              <a:lnSpc>
                <a:spcPct val="100000"/>
              </a:lnSpc>
            </a:pPr>
            <a:r>
              <a:rPr lang="en-GB" sz="2000" b="1" strike="noStrike" spc="-1">
                <a:solidFill>
                  <a:srgbClr val="000000"/>
                </a:solidFill>
                <a:latin typeface="Calibri"/>
                <a:ea typeface="DejaVu Sans"/>
              </a:rPr>
              <a:t>Maths in the ranking </a:t>
            </a:r>
            <a:endParaRPr lang="en-GB" sz="2000" b="0" strike="noStrike" spc="-1">
              <a:latin typeface="Arial"/>
            </a:endParaRPr>
          </a:p>
          <a:p>
            <a:pPr>
              <a:lnSpc>
                <a:spcPct val="100000"/>
              </a:lnSpc>
            </a:pPr>
            <a:endParaRPr lang="en-GB" sz="2000" b="0" strike="noStrike" spc="-1">
              <a:latin typeface="Arial"/>
            </a:endParaRPr>
          </a:p>
          <a:p>
            <a:pPr>
              <a:lnSpc>
                <a:spcPct val="100000"/>
              </a:lnSpc>
            </a:pPr>
            <a:r>
              <a:rPr lang="en-GB" sz="2000" b="1" strike="noStrike" spc="-1">
                <a:solidFill>
                  <a:srgbClr val="000000"/>
                </a:solidFill>
                <a:latin typeface="Calibri"/>
                <a:ea typeface="DejaVu Sans"/>
              </a:rPr>
              <a:t>As demonstrated, mathematics plays a big role in various aspects of gymnastics as a sport. </a:t>
            </a:r>
            <a:endParaRPr lang="en-GB" sz="2000" b="0" strike="noStrike" spc="-1">
              <a:latin typeface="Arial"/>
            </a:endParaRPr>
          </a:p>
          <a:p>
            <a:pPr>
              <a:lnSpc>
                <a:spcPct val="100000"/>
              </a:lnSpc>
            </a:pPr>
            <a:endParaRPr lang="en-GB" sz="20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3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3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3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36">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3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7" name="CustomShape 1"/>
          <p:cNvSpPr/>
          <p:nvPr/>
        </p:nvSpPr>
        <p:spPr>
          <a:xfrm>
            <a:off x="282600" y="-42840"/>
            <a:ext cx="10621800" cy="1040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GB" sz="3600" b="1" strike="noStrike" spc="-1">
                <a:solidFill>
                  <a:srgbClr val="000000"/>
                </a:solidFill>
                <a:latin typeface="Calibri"/>
              </a:rPr>
              <a:t>Structuring your paragraphs</a:t>
            </a:r>
            <a:endParaRPr lang="en-GB" sz="3600" b="0" strike="noStrike" spc="-1">
              <a:latin typeface="Arial"/>
            </a:endParaRPr>
          </a:p>
        </p:txBody>
      </p:sp>
      <p:sp>
        <p:nvSpPr>
          <p:cNvPr id="238" name="CustomShape 2"/>
          <p:cNvSpPr/>
          <p:nvPr/>
        </p:nvSpPr>
        <p:spPr>
          <a:xfrm>
            <a:off x="282600" y="767880"/>
            <a:ext cx="10080720" cy="827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fontScale="56000"/>
          </a:bodyPr>
          <a:lstStyle/>
          <a:p>
            <a:pPr>
              <a:lnSpc>
                <a:spcPct val="100000"/>
              </a:lnSpc>
              <a:tabLst>
                <a:tab pos="0" algn="l"/>
              </a:tabLst>
            </a:pPr>
            <a:r>
              <a:rPr lang="en-GB" sz="2400" b="0" strike="noStrike" spc="-1">
                <a:solidFill>
                  <a:srgbClr val="000000"/>
                </a:solidFill>
                <a:latin typeface="Calibri"/>
              </a:rPr>
              <a:t>The successful communication of your argument depends on the structure of your paragraphs.</a:t>
            </a:r>
            <a:endParaRPr lang="en-GB" sz="2400" b="0" strike="noStrike" spc="-1">
              <a:latin typeface="Arial"/>
            </a:endParaRPr>
          </a:p>
          <a:p>
            <a:pPr>
              <a:lnSpc>
                <a:spcPct val="100000"/>
              </a:lnSpc>
              <a:tabLst>
                <a:tab pos="0" algn="l"/>
              </a:tabLst>
            </a:pPr>
            <a:r>
              <a:rPr lang="en-GB" sz="2400" b="0" strike="noStrike" spc="-1">
                <a:solidFill>
                  <a:srgbClr val="000000"/>
                </a:solidFill>
                <a:latin typeface="Calibri"/>
              </a:rPr>
              <a:t>To help you, you can use the acronym: </a:t>
            </a:r>
            <a:r>
              <a:rPr lang="en-GB" sz="3600" b="1" strike="noStrike" spc="-1">
                <a:solidFill>
                  <a:srgbClr val="000000"/>
                </a:solidFill>
                <a:latin typeface="Calibri"/>
              </a:rPr>
              <a:t>PEEL</a:t>
            </a:r>
            <a:endParaRPr lang="en-GB" sz="3600" b="0" strike="noStrike" spc="-1">
              <a:latin typeface="Arial"/>
            </a:endParaRPr>
          </a:p>
        </p:txBody>
      </p:sp>
      <p:sp>
        <p:nvSpPr>
          <p:cNvPr id="239" name="CustomShape 3"/>
          <p:cNvSpPr/>
          <p:nvPr/>
        </p:nvSpPr>
        <p:spPr>
          <a:xfrm>
            <a:off x="2977920" y="5024160"/>
            <a:ext cx="6244920" cy="936720"/>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GB" sz="2400" b="0" strike="noStrike" spc="-1">
                <a:solidFill>
                  <a:srgbClr val="000000"/>
                </a:solidFill>
                <a:latin typeface="Calibri"/>
                <a:ea typeface="DejaVu Sans"/>
              </a:rPr>
              <a:t>A ‘so what?’ summary of the evidence in this paragraph. </a:t>
            </a:r>
            <a:r>
              <a:rPr lang="en-GB" sz="2400" b="1" strike="noStrike" spc="-1">
                <a:solidFill>
                  <a:srgbClr val="000000"/>
                </a:solidFill>
                <a:latin typeface="Calibri"/>
                <a:ea typeface="DejaVu Sans"/>
              </a:rPr>
              <a:t>Link </a:t>
            </a:r>
            <a:r>
              <a:rPr lang="en-GB" sz="2400" b="0" strike="noStrike" spc="-1">
                <a:solidFill>
                  <a:srgbClr val="000000"/>
                </a:solidFill>
                <a:latin typeface="Calibri"/>
                <a:ea typeface="DejaVu Sans"/>
              </a:rPr>
              <a:t>it to your thesis statement.</a:t>
            </a:r>
            <a:endParaRPr lang="en-GB" sz="2400" b="0" strike="noStrike" spc="-1">
              <a:latin typeface="Arial"/>
            </a:endParaRPr>
          </a:p>
        </p:txBody>
      </p:sp>
      <p:sp>
        <p:nvSpPr>
          <p:cNvPr id="240" name="CustomShape 4"/>
          <p:cNvSpPr/>
          <p:nvPr/>
        </p:nvSpPr>
        <p:spPr>
          <a:xfrm>
            <a:off x="2977920" y="1544040"/>
            <a:ext cx="6262920" cy="829080"/>
          </a:xfrm>
          <a:prstGeom prst="rect">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GB" sz="2400" b="0" strike="noStrike" spc="-1">
                <a:solidFill>
                  <a:srgbClr val="000000"/>
                </a:solidFill>
                <a:latin typeface="Calibri"/>
                <a:ea typeface="DejaVu Sans"/>
              </a:rPr>
              <a:t>A topic sentence stating the </a:t>
            </a:r>
            <a:r>
              <a:rPr lang="en-GB" sz="2400" b="1" strike="noStrike" spc="-1">
                <a:solidFill>
                  <a:srgbClr val="000000"/>
                </a:solidFill>
                <a:latin typeface="Calibri"/>
                <a:ea typeface="DejaVu Sans"/>
              </a:rPr>
              <a:t>point </a:t>
            </a:r>
            <a:r>
              <a:rPr lang="en-GB" sz="2400" b="0" strike="noStrike" spc="-1">
                <a:solidFill>
                  <a:srgbClr val="000000"/>
                </a:solidFill>
                <a:latin typeface="Calibri"/>
                <a:ea typeface="DejaVu Sans"/>
              </a:rPr>
              <a:t>you are making. </a:t>
            </a:r>
            <a:endParaRPr lang="en-GB" sz="2400" b="0" strike="noStrike" spc="-1">
              <a:latin typeface="Arial"/>
            </a:endParaRPr>
          </a:p>
        </p:txBody>
      </p:sp>
      <p:sp>
        <p:nvSpPr>
          <p:cNvPr id="241" name="CustomShape 5"/>
          <p:cNvSpPr/>
          <p:nvPr/>
        </p:nvSpPr>
        <p:spPr>
          <a:xfrm>
            <a:off x="2977920" y="3681360"/>
            <a:ext cx="6244920" cy="1177200"/>
          </a:xfrm>
          <a:prstGeom prst="rect">
            <a:avLst/>
          </a:prstGeom>
          <a:solidFill>
            <a:schemeClr val="accent6"/>
          </a:solidFill>
          <a:ln>
            <a:solidFill>
              <a:srgbClr val="D557C6"/>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GB" sz="2000" b="1" strike="noStrike" spc="-1">
                <a:solidFill>
                  <a:srgbClr val="000000"/>
                </a:solidFill>
                <a:latin typeface="Calibri"/>
                <a:ea typeface="DejaVu Sans"/>
              </a:rPr>
              <a:t>Evaluate </a:t>
            </a:r>
            <a:r>
              <a:rPr lang="en-GB" sz="2000" b="0" strike="noStrike" spc="-1">
                <a:solidFill>
                  <a:srgbClr val="000000"/>
                </a:solidFill>
                <a:latin typeface="Calibri"/>
                <a:ea typeface="DejaVu Sans"/>
              </a:rPr>
              <a:t>the evidence and show your agreement/disagreement. Comment on how the evidence connects to your argument. Present possible counter arguments and evaluate these, too.</a:t>
            </a:r>
            <a:endParaRPr lang="en-GB" sz="2000" b="0" strike="noStrike" spc="-1">
              <a:latin typeface="Arial"/>
            </a:endParaRPr>
          </a:p>
        </p:txBody>
      </p:sp>
      <p:sp>
        <p:nvSpPr>
          <p:cNvPr id="242" name="CustomShape 6"/>
          <p:cNvSpPr/>
          <p:nvPr/>
        </p:nvSpPr>
        <p:spPr>
          <a:xfrm>
            <a:off x="1703160" y="1544040"/>
            <a:ext cx="901080" cy="829080"/>
          </a:xfrm>
          <a:prstGeom prst="rect">
            <a:avLst/>
          </a:prstGeom>
          <a:solidFill>
            <a:schemeClr val="accent2"/>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GB" sz="4400" b="1" strike="noStrike" spc="-1">
                <a:solidFill>
                  <a:srgbClr val="000000"/>
                </a:solidFill>
                <a:latin typeface="Calibri"/>
                <a:ea typeface="DejaVu Sans"/>
              </a:rPr>
              <a:t>P</a:t>
            </a:r>
            <a:endParaRPr lang="en-GB" sz="4400" b="0" strike="noStrike" spc="-1">
              <a:latin typeface="Arial"/>
            </a:endParaRPr>
          </a:p>
          <a:p>
            <a:pPr algn="ctr">
              <a:lnSpc>
                <a:spcPct val="100000"/>
              </a:lnSpc>
            </a:pPr>
            <a:r>
              <a:rPr lang="en-GB" sz="1400" b="0" strike="noStrike" spc="-1">
                <a:solidFill>
                  <a:srgbClr val="000000"/>
                </a:solidFill>
                <a:latin typeface="Calibri"/>
                <a:ea typeface="DejaVu Sans"/>
              </a:rPr>
              <a:t>Point</a:t>
            </a:r>
            <a:endParaRPr lang="en-GB" sz="1400" b="0" strike="noStrike" spc="-1">
              <a:latin typeface="Arial"/>
            </a:endParaRPr>
          </a:p>
        </p:txBody>
      </p:sp>
      <p:sp>
        <p:nvSpPr>
          <p:cNvPr id="243" name="CustomShape 7"/>
          <p:cNvSpPr/>
          <p:nvPr/>
        </p:nvSpPr>
        <p:spPr>
          <a:xfrm>
            <a:off x="1703160" y="2573640"/>
            <a:ext cx="901080" cy="964080"/>
          </a:xfrm>
          <a:prstGeom prst="rect">
            <a:avLst/>
          </a:prstGeom>
          <a:solidFill>
            <a:schemeClr val="accent1"/>
          </a:solidFill>
          <a:ln>
            <a:solidFill>
              <a:srgbClr val="2F5597"/>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GB" sz="4400" b="1" strike="noStrike" spc="-1">
                <a:solidFill>
                  <a:srgbClr val="000000"/>
                </a:solidFill>
                <a:latin typeface="Calibri"/>
                <a:ea typeface="DejaVu Sans"/>
              </a:rPr>
              <a:t>E</a:t>
            </a:r>
            <a:endParaRPr lang="en-GB" sz="4400" b="0" strike="noStrike" spc="-1">
              <a:latin typeface="Arial"/>
            </a:endParaRPr>
          </a:p>
          <a:p>
            <a:pPr algn="ctr">
              <a:lnSpc>
                <a:spcPct val="100000"/>
              </a:lnSpc>
            </a:pPr>
            <a:r>
              <a:rPr lang="en-GB" sz="1400" b="0" strike="noStrike" spc="-1">
                <a:solidFill>
                  <a:srgbClr val="000000"/>
                </a:solidFill>
                <a:latin typeface="Calibri"/>
                <a:ea typeface="DejaVu Sans"/>
              </a:rPr>
              <a:t>Evidence</a:t>
            </a:r>
            <a:endParaRPr lang="en-GB" sz="1400" b="0" strike="noStrike" spc="-1">
              <a:latin typeface="Arial"/>
            </a:endParaRPr>
          </a:p>
        </p:txBody>
      </p:sp>
      <p:sp>
        <p:nvSpPr>
          <p:cNvPr id="244" name="CustomShape 8"/>
          <p:cNvSpPr/>
          <p:nvPr/>
        </p:nvSpPr>
        <p:spPr>
          <a:xfrm>
            <a:off x="1703160" y="3724560"/>
            <a:ext cx="929160" cy="1134000"/>
          </a:xfrm>
          <a:prstGeom prst="rect">
            <a:avLst/>
          </a:prstGeom>
          <a:solidFill>
            <a:schemeClr val="accent6"/>
          </a:solidFill>
          <a:ln>
            <a:solidFill>
              <a:srgbClr val="D557C6"/>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GB" sz="4400" b="1" strike="noStrike" spc="-1">
                <a:solidFill>
                  <a:srgbClr val="000000"/>
                </a:solidFill>
                <a:latin typeface="Calibri"/>
                <a:ea typeface="DejaVu Sans"/>
              </a:rPr>
              <a:t>E</a:t>
            </a:r>
            <a:endParaRPr lang="en-GB" sz="4400" b="0" strike="noStrike" spc="-1">
              <a:latin typeface="Arial"/>
            </a:endParaRPr>
          </a:p>
          <a:p>
            <a:pPr algn="ctr">
              <a:lnSpc>
                <a:spcPct val="100000"/>
              </a:lnSpc>
            </a:pPr>
            <a:r>
              <a:rPr lang="en-GB" sz="1400" b="0" strike="noStrike" spc="-1">
                <a:solidFill>
                  <a:srgbClr val="000000"/>
                </a:solidFill>
                <a:latin typeface="Calibri"/>
                <a:ea typeface="DejaVu Sans"/>
              </a:rPr>
              <a:t>Evaluate</a:t>
            </a:r>
            <a:endParaRPr lang="en-GB" sz="1400" b="0" strike="noStrike" spc="-1">
              <a:latin typeface="Arial"/>
            </a:endParaRPr>
          </a:p>
        </p:txBody>
      </p:sp>
      <p:sp>
        <p:nvSpPr>
          <p:cNvPr id="245" name="CustomShape 9"/>
          <p:cNvSpPr/>
          <p:nvPr/>
        </p:nvSpPr>
        <p:spPr>
          <a:xfrm>
            <a:off x="1703160" y="5002200"/>
            <a:ext cx="915840" cy="936720"/>
          </a:xfrm>
          <a:prstGeom prst="rect">
            <a:avLst/>
          </a:prstGeom>
          <a:solidFill>
            <a:schemeClr val="accent4"/>
          </a:solidFill>
          <a:ln>
            <a:solidFill>
              <a:schemeClr val="accent4">
                <a:lumMod val="75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GB" sz="4400" b="1" strike="noStrike" spc="-1">
                <a:solidFill>
                  <a:srgbClr val="000000"/>
                </a:solidFill>
                <a:latin typeface="Calibri"/>
                <a:ea typeface="DejaVu Sans"/>
              </a:rPr>
              <a:t>L</a:t>
            </a:r>
            <a:endParaRPr lang="en-GB" sz="4400" b="0" strike="noStrike" spc="-1">
              <a:latin typeface="Arial"/>
            </a:endParaRPr>
          </a:p>
          <a:p>
            <a:pPr algn="ctr">
              <a:lnSpc>
                <a:spcPct val="100000"/>
              </a:lnSpc>
            </a:pPr>
            <a:r>
              <a:rPr lang="en-GB" sz="1400" b="0" strike="noStrike" spc="-1">
                <a:solidFill>
                  <a:srgbClr val="000000"/>
                </a:solidFill>
                <a:latin typeface="Calibri"/>
                <a:ea typeface="DejaVu Sans"/>
              </a:rPr>
              <a:t>Link</a:t>
            </a:r>
            <a:endParaRPr lang="en-GB" sz="1400" b="0" strike="noStrike" spc="-1">
              <a:latin typeface="Arial"/>
            </a:endParaRPr>
          </a:p>
        </p:txBody>
      </p:sp>
      <p:pic>
        <p:nvPicPr>
          <p:cNvPr id="246" name="Picture 5"/>
          <p:cNvPicPr/>
          <p:nvPr/>
        </p:nvPicPr>
        <p:blipFill>
          <a:blip r:embed="rId3"/>
          <a:stretch/>
        </p:blipFill>
        <p:spPr>
          <a:xfrm>
            <a:off x="9596880" y="1908720"/>
            <a:ext cx="2212560" cy="2949480"/>
          </a:xfrm>
          <a:prstGeom prst="rect">
            <a:avLst/>
          </a:prstGeom>
          <a:ln>
            <a:noFill/>
          </a:ln>
        </p:spPr>
      </p:pic>
      <p:sp>
        <p:nvSpPr>
          <p:cNvPr id="247" name="CustomShape 10"/>
          <p:cNvSpPr/>
          <p:nvPr/>
        </p:nvSpPr>
        <p:spPr>
          <a:xfrm>
            <a:off x="2977920" y="2573640"/>
            <a:ext cx="6244920" cy="936720"/>
          </a:xfrm>
          <a:prstGeom prst="rect">
            <a:avLst/>
          </a:prstGeom>
          <a:solidFill>
            <a:schemeClr val="accent1"/>
          </a:solidFill>
          <a:ln>
            <a:solidFill>
              <a:schemeClr val="accent5">
                <a:lumMod val="75000"/>
              </a:schemeClr>
            </a:solidFill>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GB" sz="2400" b="0" strike="noStrike" spc="-1">
                <a:solidFill>
                  <a:srgbClr val="000000"/>
                </a:solidFill>
                <a:latin typeface="Calibri"/>
                <a:ea typeface="DejaVu Sans"/>
              </a:rPr>
              <a:t>Provide </a:t>
            </a:r>
            <a:r>
              <a:rPr lang="en-GB" sz="2400" b="1" strike="noStrike" spc="-1">
                <a:solidFill>
                  <a:srgbClr val="000000"/>
                </a:solidFill>
                <a:latin typeface="Calibri"/>
                <a:ea typeface="DejaVu Sans"/>
              </a:rPr>
              <a:t>evidence </a:t>
            </a:r>
            <a:r>
              <a:rPr lang="en-GB" sz="2400" b="0" strike="noStrike" spc="-1">
                <a:solidFill>
                  <a:srgbClr val="000000"/>
                </a:solidFill>
                <a:latin typeface="Calibri"/>
                <a:ea typeface="DejaVu Sans"/>
              </a:rPr>
              <a:t>and examples from your research to support your topic sentence.</a:t>
            </a:r>
            <a:endParaRPr lang="en-GB"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4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4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4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4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4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24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24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grpSp>
        <p:nvGrpSpPr>
          <p:cNvPr id="186" name="Group 1"/>
          <p:cNvGrpSpPr/>
          <p:nvPr/>
        </p:nvGrpSpPr>
        <p:grpSpPr>
          <a:xfrm>
            <a:off x="1171440" y="438120"/>
            <a:ext cx="9560880" cy="5255640"/>
            <a:chOff x="1171440" y="438120"/>
            <a:chExt cx="9560880" cy="5255640"/>
          </a:xfrm>
        </p:grpSpPr>
        <p:sp>
          <p:nvSpPr>
            <p:cNvPr id="187" name="CustomShape 2"/>
            <p:cNvSpPr/>
            <p:nvPr/>
          </p:nvSpPr>
          <p:spPr>
            <a:xfrm>
              <a:off x="1171440" y="438120"/>
              <a:ext cx="9560880" cy="5007600"/>
            </a:xfrm>
            <a:prstGeom prst="roundRect">
              <a:avLst>
                <a:gd name="adj" fmla="val 5126"/>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188" name="CustomShape 3"/>
            <p:cNvSpPr/>
            <p:nvPr/>
          </p:nvSpPr>
          <p:spPr>
            <a:xfrm flipH="1" flipV="1">
              <a:off x="6067800" y="531720"/>
              <a:ext cx="102960" cy="124920"/>
            </a:xfrm>
            <a:prstGeom prst="ellipse">
              <a:avLst/>
            </a:prstGeom>
            <a:solidFill>
              <a:srgbClr val="9AA5AE"/>
            </a:solidFill>
            <a:ln>
              <a:noFill/>
            </a:ln>
          </p:spPr>
          <p:style>
            <a:lnRef idx="2">
              <a:schemeClr val="accent1">
                <a:shade val="50000"/>
              </a:schemeClr>
            </a:lnRef>
            <a:fillRef idx="1">
              <a:schemeClr val="accent1"/>
            </a:fillRef>
            <a:effectRef idx="0">
              <a:schemeClr val="accent1"/>
            </a:effectRef>
            <a:fontRef idx="minor"/>
          </p:style>
        </p:sp>
        <p:sp>
          <p:nvSpPr>
            <p:cNvPr id="189" name="CustomShape 4"/>
            <p:cNvSpPr/>
            <p:nvPr/>
          </p:nvSpPr>
          <p:spPr>
            <a:xfrm>
              <a:off x="1498320" y="700920"/>
              <a:ext cx="8925480" cy="448452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190" name="CustomShape 5"/>
            <p:cNvSpPr/>
            <p:nvPr/>
          </p:nvSpPr>
          <p:spPr>
            <a:xfrm>
              <a:off x="3667320" y="5330160"/>
              <a:ext cx="4848480" cy="363600"/>
            </a:xfrm>
            <a:prstGeom prst="trapezoid">
              <a:avLst>
                <a:gd name="adj" fmla="val 25000"/>
              </a:avLst>
            </a:prstGeom>
            <a:ln/>
          </p:spPr>
          <p:style>
            <a:lnRef idx="2">
              <a:schemeClr val="dk1">
                <a:shade val="50000"/>
              </a:schemeClr>
            </a:lnRef>
            <a:fillRef idx="1">
              <a:schemeClr val="dk1"/>
            </a:fillRef>
            <a:effectRef idx="0">
              <a:schemeClr val="dk1"/>
            </a:effectRef>
            <a:fontRef idx="minor"/>
          </p:style>
        </p:sp>
      </p:grpSp>
      <p:sp>
        <p:nvSpPr>
          <p:cNvPr id="191" name="CustomShape 6"/>
          <p:cNvSpPr/>
          <p:nvPr/>
        </p:nvSpPr>
        <p:spPr>
          <a:xfrm>
            <a:off x="2301120" y="714960"/>
            <a:ext cx="7301520" cy="821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00000"/>
              </a:lnSpc>
            </a:pPr>
            <a:r>
              <a:rPr lang="en-GB" sz="4800" b="1" strike="noStrike" spc="-1">
                <a:solidFill>
                  <a:srgbClr val="000000"/>
                </a:solidFill>
                <a:latin typeface="Calibri"/>
                <a:ea typeface="DejaVu Sans"/>
              </a:rPr>
              <a:t>Learning Objectives</a:t>
            </a:r>
            <a:endParaRPr lang="en-GB" sz="4800" b="0" strike="noStrike" spc="-1">
              <a:latin typeface="Arial"/>
            </a:endParaRPr>
          </a:p>
        </p:txBody>
      </p:sp>
      <p:sp>
        <p:nvSpPr>
          <p:cNvPr id="192" name="CustomShape 7"/>
          <p:cNvSpPr/>
          <p:nvPr/>
        </p:nvSpPr>
        <p:spPr>
          <a:xfrm>
            <a:off x="1585080" y="1488960"/>
            <a:ext cx="8924400" cy="3928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14000"/>
              </a:lnSpc>
            </a:pPr>
            <a:r>
              <a:rPr lang="en-GB" sz="2800" b="0" strike="noStrike" spc="-1">
                <a:solidFill>
                  <a:srgbClr val="000000"/>
                </a:solidFill>
                <a:latin typeface="Calibri"/>
                <a:ea typeface="DejaVu Sans"/>
              </a:rPr>
              <a:t>By the end of this session you will have:</a:t>
            </a:r>
            <a:endParaRPr lang="en-GB" sz="2800" b="0" strike="noStrike" spc="-1">
              <a:latin typeface="Arial"/>
            </a:endParaRPr>
          </a:p>
          <a:p>
            <a:pPr>
              <a:lnSpc>
                <a:spcPct val="114000"/>
              </a:lnSpc>
            </a:pPr>
            <a:endParaRPr lang="en-GB" sz="2800" b="0" strike="noStrike" spc="-1">
              <a:latin typeface="Arial"/>
            </a:endParaRPr>
          </a:p>
          <a:p>
            <a:pPr marL="457200" indent="-456480">
              <a:lnSpc>
                <a:spcPct val="114000"/>
              </a:lnSpc>
              <a:buClr>
                <a:srgbClr val="000000"/>
              </a:buClr>
              <a:buFont typeface="StarSymbol"/>
              <a:buAutoNum type="arabicPeriod"/>
            </a:pPr>
            <a:r>
              <a:rPr lang="en-GB" sz="2400" b="0" strike="noStrike" spc="-1">
                <a:solidFill>
                  <a:srgbClr val="000000"/>
                </a:solidFill>
                <a:latin typeface="Calibri"/>
                <a:ea typeface="DejaVu Sans"/>
              </a:rPr>
              <a:t>Explored some key considerations of working in a group. </a:t>
            </a:r>
            <a:endParaRPr lang="en-GB" sz="2400" b="0" strike="noStrike" spc="-1">
              <a:latin typeface="Arial"/>
            </a:endParaRPr>
          </a:p>
          <a:p>
            <a:pPr marL="457200" indent="-456480">
              <a:lnSpc>
                <a:spcPct val="114000"/>
              </a:lnSpc>
              <a:buClr>
                <a:srgbClr val="000000"/>
              </a:buClr>
              <a:buFont typeface="StarSymbol"/>
              <a:buAutoNum type="arabicPeriod"/>
            </a:pPr>
            <a:r>
              <a:rPr lang="en-GB" sz="2400" b="0" strike="noStrike" spc="-1">
                <a:solidFill>
                  <a:srgbClr val="000000"/>
                </a:solidFill>
                <a:latin typeface="Calibri"/>
                <a:ea typeface="DejaVu Sans"/>
              </a:rPr>
              <a:t>Discussed key aspects of report presentation and structure.</a:t>
            </a:r>
            <a:endParaRPr lang="en-GB" sz="2400" b="0" strike="noStrike" spc="-1">
              <a:latin typeface="Arial"/>
            </a:endParaRPr>
          </a:p>
          <a:p>
            <a:pPr marL="457200" indent="-456480">
              <a:lnSpc>
                <a:spcPct val="114000"/>
              </a:lnSpc>
              <a:buClr>
                <a:srgbClr val="000000"/>
              </a:buClr>
              <a:buFont typeface="StarSymbol"/>
              <a:buAutoNum type="arabicPeriod"/>
            </a:pPr>
            <a:r>
              <a:rPr lang="en-GB" sz="2400" b="0" strike="noStrike" spc="-1">
                <a:solidFill>
                  <a:srgbClr val="000000"/>
                </a:solidFill>
                <a:latin typeface="Calibri"/>
                <a:ea typeface="DejaVu Sans"/>
              </a:rPr>
              <a:t>Analysed sections of an example report. </a:t>
            </a:r>
            <a:endParaRPr lang="en-GB" sz="2400" b="0" strike="noStrike" spc="-1">
              <a:latin typeface="Arial"/>
            </a:endParaRPr>
          </a:p>
          <a:p>
            <a:pPr marL="457200" indent="-456480">
              <a:lnSpc>
                <a:spcPct val="114000"/>
              </a:lnSpc>
              <a:buClr>
                <a:srgbClr val="000000"/>
              </a:buClr>
              <a:buFont typeface="StarSymbol"/>
              <a:buAutoNum type="arabicPeriod"/>
            </a:pPr>
            <a:r>
              <a:rPr lang="en-GB" sz="2400" b="0" strike="noStrike" spc="-1">
                <a:solidFill>
                  <a:srgbClr val="000000"/>
                </a:solidFill>
                <a:latin typeface="Calibri"/>
                <a:ea typeface="DejaVu Sans"/>
              </a:rPr>
              <a:t>Examined the PEEL method of paragraph structuring. </a:t>
            </a:r>
            <a:endParaRPr lang="en-GB" sz="2400" b="0" strike="noStrike" spc="-1">
              <a:latin typeface="Arial"/>
            </a:endParaRPr>
          </a:p>
          <a:p>
            <a:pPr>
              <a:lnSpc>
                <a:spcPct val="114000"/>
              </a:lnSpc>
            </a:pPr>
            <a:endParaRPr lang="en-GB" sz="2400" b="0" strike="noStrike" spc="-1">
              <a:latin typeface="Arial"/>
            </a:endParaRPr>
          </a:p>
          <a:p>
            <a:pPr>
              <a:lnSpc>
                <a:spcPct val="114000"/>
              </a:lnSpc>
            </a:pPr>
            <a:endParaRPr lang="en-GB" sz="2400" b="0" strike="noStrike" spc="-1">
              <a:latin typeface="Arial"/>
            </a:endParaRPr>
          </a:p>
          <a:p>
            <a:pPr>
              <a:lnSpc>
                <a:spcPct val="100000"/>
              </a:lnSpc>
            </a:pPr>
            <a:endParaRPr lang="en-GB"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192">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19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192">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192">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204120" y="156960"/>
            <a:ext cx="11718360" cy="73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GB" sz="4400" b="1" strike="noStrike" spc="-1">
                <a:solidFill>
                  <a:srgbClr val="000000"/>
                </a:solidFill>
                <a:latin typeface="Calibri"/>
              </a:rPr>
              <a:t>Activity: breaking down paragraph content</a:t>
            </a:r>
            <a:endParaRPr lang="en-GB" sz="4400" b="0" strike="noStrike" spc="-1">
              <a:latin typeface="Arial"/>
            </a:endParaRPr>
          </a:p>
        </p:txBody>
      </p:sp>
      <p:sp>
        <p:nvSpPr>
          <p:cNvPr id="249" name="CustomShape 2"/>
          <p:cNvSpPr/>
          <p:nvPr/>
        </p:nvSpPr>
        <p:spPr>
          <a:xfrm>
            <a:off x="474120" y="1004400"/>
            <a:ext cx="11718360" cy="42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tabLst>
                <a:tab pos="0" algn="l"/>
              </a:tabLst>
            </a:pPr>
            <a:r>
              <a:rPr lang="en-GB" sz="2400" b="1" strike="noStrike" spc="-1">
                <a:solidFill>
                  <a:srgbClr val="000000"/>
                </a:solidFill>
                <a:latin typeface="Calibri"/>
              </a:rPr>
              <a:t>Identify the PEEL (point, evidence, explain, link) elements within this central paragraph.</a:t>
            </a:r>
            <a:endParaRPr lang="en-GB" sz="2400" b="0" strike="noStrike" spc="-1">
              <a:latin typeface="Arial"/>
            </a:endParaRPr>
          </a:p>
          <a:p>
            <a:pPr>
              <a:lnSpc>
                <a:spcPct val="150000"/>
              </a:lnSpc>
              <a:spcBef>
                <a:spcPts val="1001"/>
              </a:spcBef>
              <a:tabLst>
                <a:tab pos="0" algn="l"/>
              </a:tabLst>
            </a:pPr>
            <a:r>
              <a:rPr lang="en-GB" sz="2200" b="0" strike="noStrike" spc="-1">
                <a:solidFill>
                  <a:srgbClr val="000000"/>
                </a:solidFill>
                <a:latin typeface="Calibri"/>
              </a:rPr>
              <a:t>The mathematical elements underpinning the score system of gymnastics are of central importance to the integrity of the sport as a competitive pursuit. The International Gymnastics Federation (FIG) presents a Code of Points outlining the scoring system used in international competition. Within this system, numerical scores are awarded for execution (where points are deducted from a maximum 10.0 start value) and difficulty (where points are awarded to the complexity of the move) (FIG, 2021). This numerical scoring system allows for a degree of objectivity in judging in competitive international gymnastics, which in turn allows for more fair and reliable scoring. Thus, one might argue that the mathematical element of scoring contributes significantly to the credibility of competitive gymnastics at international level. </a:t>
            </a:r>
            <a:endParaRPr lang="en-GB" sz="2200" b="0" strike="noStrike" spc="-1">
              <a:latin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204120" y="156960"/>
            <a:ext cx="11718360" cy="7354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GB" sz="4400" b="1" strike="noStrike" spc="-1">
                <a:solidFill>
                  <a:srgbClr val="000000"/>
                </a:solidFill>
                <a:latin typeface="Calibri"/>
              </a:rPr>
              <a:t>Activity: breaking down paragraph content</a:t>
            </a:r>
            <a:endParaRPr lang="en-GB" sz="4400" b="0" strike="noStrike" spc="-1">
              <a:latin typeface="Arial"/>
            </a:endParaRPr>
          </a:p>
        </p:txBody>
      </p:sp>
      <p:sp>
        <p:nvSpPr>
          <p:cNvPr id="251" name="CustomShape 2"/>
          <p:cNvSpPr/>
          <p:nvPr/>
        </p:nvSpPr>
        <p:spPr>
          <a:xfrm>
            <a:off x="474120" y="1004400"/>
            <a:ext cx="11718360" cy="42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a:lnSpc>
                <a:spcPct val="90000"/>
              </a:lnSpc>
              <a:spcBef>
                <a:spcPts val="1001"/>
              </a:spcBef>
              <a:tabLst>
                <a:tab pos="0" algn="l"/>
              </a:tabLst>
            </a:pPr>
            <a:r>
              <a:rPr lang="en-GB" sz="2400" b="1" strike="noStrike" spc="-1">
                <a:solidFill>
                  <a:srgbClr val="000000"/>
                </a:solidFill>
                <a:latin typeface="Calibri"/>
              </a:rPr>
              <a:t>Identify the PEEL (</a:t>
            </a:r>
            <a:r>
              <a:rPr lang="en-GB" sz="2400" b="1" strike="noStrike" spc="-1">
                <a:solidFill>
                  <a:srgbClr val="5B9BD5"/>
                </a:solidFill>
                <a:latin typeface="Calibri"/>
              </a:rPr>
              <a:t>point</a:t>
            </a:r>
            <a:r>
              <a:rPr lang="en-GB" sz="2400" b="1" strike="noStrike" spc="-1">
                <a:solidFill>
                  <a:srgbClr val="000000"/>
                </a:solidFill>
                <a:latin typeface="Calibri"/>
              </a:rPr>
              <a:t>, </a:t>
            </a:r>
            <a:r>
              <a:rPr lang="en-GB" sz="2400" b="1" strike="noStrike" spc="-1">
                <a:solidFill>
                  <a:srgbClr val="ED7D31"/>
                </a:solidFill>
                <a:latin typeface="Calibri"/>
              </a:rPr>
              <a:t>evidence</a:t>
            </a:r>
            <a:r>
              <a:rPr lang="en-GB" sz="2400" b="1" strike="noStrike" spc="-1">
                <a:solidFill>
                  <a:srgbClr val="000000"/>
                </a:solidFill>
                <a:latin typeface="Calibri"/>
              </a:rPr>
              <a:t>, </a:t>
            </a:r>
            <a:r>
              <a:rPr lang="en-GB" sz="2400" b="1" strike="noStrike" spc="-1">
                <a:solidFill>
                  <a:srgbClr val="92D050"/>
                </a:solidFill>
                <a:latin typeface="Calibri"/>
              </a:rPr>
              <a:t>explain</a:t>
            </a:r>
            <a:r>
              <a:rPr lang="en-GB" sz="2400" b="1" strike="noStrike" spc="-1">
                <a:solidFill>
                  <a:srgbClr val="000000"/>
                </a:solidFill>
                <a:latin typeface="Calibri"/>
              </a:rPr>
              <a:t>, </a:t>
            </a:r>
            <a:r>
              <a:rPr lang="en-GB" sz="2400" b="1" strike="noStrike" spc="-1">
                <a:solidFill>
                  <a:srgbClr val="7030A0"/>
                </a:solidFill>
                <a:latin typeface="Calibri"/>
              </a:rPr>
              <a:t>link</a:t>
            </a:r>
            <a:r>
              <a:rPr lang="en-GB" sz="2400" b="1" strike="noStrike" spc="-1">
                <a:solidFill>
                  <a:srgbClr val="000000"/>
                </a:solidFill>
                <a:latin typeface="Calibri"/>
              </a:rPr>
              <a:t>) elements within this body paragraph.</a:t>
            </a:r>
            <a:endParaRPr lang="en-GB" sz="2400" b="0" strike="noStrike" spc="-1">
              <a:latin typeface="Arial"/>
            </a:endParaRPr>
          </a:p>
          <a:p>
            <a:pPr>
              <a:lnSpc>
                <a:spcPct val="150000"/>
              </a:lnSpc>
              <a:spcBef>
                <a:spcPts val="1001"/>
              </a:spcBef>
              <a:tabLst>
                <a:tab pos="0" algn="l"/>
              </a:tabLst>
            </a:pPr>
            <a:r>
              <a:rPr lang="en-GB" sz="2200" b="0" strike="noStrike" spc="-1">
                <a:solidFill>
                  <a:srgbClr val="5B9BD5"/>
                </a:solidFill>
                <a:latin typeface="Calibri"/>
              </a:rPr>
              <a:t>The mathematical elements underpinning the score system of gymnastics are of central importance to the integrity of the sport as a competitive pursuit. </a:t>
            </a:r>
            <a:r>
              <a:rPr lang="en-GB" sz="2200" b="0" strike="noStrike" spc="-1">
                <a:solidFill>
                  <a:srgbClr val="ED7D31"/>
                </a:solidFill>
                <a:latin typeface="Calibri"/>
              </a:rPr>
              <a:t>The International Gymnastics Federation (FIG) presents a Code of Points outlining the scoring system used in international competition. Within this system, numerical scores are awarded for execution (where points are deducted from a maximum 10.0 start value) and difficulty (where points are awarded to the complexity of the move) (FIG, 2021). </a:t>
            </a:r>
            <a:r>
              <a:rPr lang="en-GB" sz="2200" b="0" strike="noStrike" spc="-1">
                <a:solidFill>
                  <a:srgbClr val="70AD47"/>
                </a:solidFill>
                <a:latin typeface="Calibri"/>
              </a:rPr>
              <a:t>This numerical scoring system allows for a degree of objectivity in judging in competitive international gymnastics, which in turn allows for more fair and reliable scoring.</a:t>
            </a:r>
            <a:r>
              <a:rPr lang="en-GB" sz="2200" b="0" strike="noStrike" spc="-1">
                <a:solidFill>
                  <a:srgbClr val="000000"/>
                </a:solidFill>
                <a:latin typeface="Calibri"/>
              </a:rPr>
              <a:t> </a:t>
            </a:r>
            <a:r>
              <a:rPr lang="en-GB" sz="2200" b="0" strike="noStrike" spc="-1">
                <a:solidFill>
                  <a:srgbClr val="7030A0"/>
                </a:solidFill>
                <a:latin typeface="Calibri"/>
              </a:rPr>
              <a:t>Thus, one might argue that the mathematical element of scoring contributes significantly to the credibility of competitive gymnastics at international level</a:t>
            </a:r>
            <a:r>
              <a:rPr lang="en-GB" sz="2200" b="0" strike="noStrike" spc="-1">
                <a:solidFill>
                  <a:srgbClr val="000000"/>
                </a:solidFill>
                <a:latin typeface="Calibri"/>
              </a:rPr>
              <a:t>. </a:t>
            </a:r>
            <a:endParaRPr lang="en-GB" sz="2200" b="0" strike="noStrike" spc="-1">
              <a:latin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270000" y="1285560"/>
            <a:ext cx="12006000" cy="456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marL="285840" indent="-285120">
              <a:lnSpc>
                <a:spcPct val="150000"/>
              </a:lnSpc>
              <a:buClr>
                <a:srgbClr val="000000"/>
              </a:buClr>
              <a:buFont typeface="Arial"/>
              <a:buChar char="•"/>
            </a:pPr>
            <a:r>
              <a:rPr lang="en-GB" sz="2800" b="0" strike="noStrike" spc="-1">
                <a:solidFill>
                  <a:srgbClr val="000000"/>
                </a:solidFill>
                <a:latin typeface="Calibri"/>
                <a:ea typeface="DejaVu Sans"/>
              </a:rPr>
              <a:t>A short summary of your report, usually about a paragraph (approx. 6-7 sentences / 150-250 words) long. </a:t>
            </a:r>
            <a:endParaRPr lang="en-GB" sz="2800" b="0" strike="noStrike" spc="-1">
              <a:latin typeface="Arial"/>
            </a:endParaRPr>
          </a:p>
          <a:p>
            <a:pPr marL="285840" indent="-285120">
              <a:lnSpc>
                <a:spcPct val="150000"/>
              </a:lnSpc>
              <a:buClr>
                <a:srgbClr val="000000"/>
              </a:buClr>
              <a:buFont typeface="Arial"/>
              <a:buChar char="•"/>
            </a:pPr>
            <a:r>
              <a:rPr lang="en-GB" sz="2800" b="0" strike="noStrike" spc="-1">
                <a:solidFill>
                  <a:srgbClr val="000000"/>
                </a:solidFill>
                <a:latin typeface="Calibri"/>
                <a:ea typeface="DejaVu Sans"/>
              </a:rPr>
              <a:t>The first section the reader reads…but should be the last section the writer writes!</a:t>
            </a:r>
            <a:endParaRPr lang="en-GB" sz="2800" b="0" strike="noStrike" spc="-1">
              <a:latin typeface="Arial"/>
            </a:endParaRPr>
          </a:p>
          <a:p>
            <a:pPr marL="285840" indent="-285120">
              <a:lnSpc>
                <a:spcPct val="150000"/>
              </a:lnSpc>
              <a:buClr>
                <a:srgbClr val="000000"/>
              </a:buClr>
              <a:buFont typeface="Arial"/>
              <a:buChar char="•"/>
            </a:pPr>
            <a:r>
              <a:rPr lang="en-GB" sz="2800" b="0" strike="noStrike" spc="-1">
                <a:solidFill>
                  <a:srgbClr val="000000"/>
                </a:solidFill>
                <a:latin typeface="Calibri"/>
                <a:ea typeface="DejaVu Sans"/>
              </a:rPr>
              <a:t>Gives readers the gist of your paper quickly.</a:t>
            </a:r>
            <a:endParaRPr lang="en-GB" sz="2800" b="0" strike="noStrike" spc="-1">
              <a:latin typeface="Arial"/>
            </a:endParaRPr>
          </a:p>
          <a:p>
            <a:pPr marL="285840" indent="-285120">
              <a:lnSpc>
                <a:spcPct val="150000"/>
              </a:lnSpc>
              <a:buClr>
                <a:srgbClr val="000000"/>
              </a:buClr>
              <a:buFont typeface="Arial"/>
              <a:buChar char="•"/>
            </a:pPr>
            <a:r>
              <a:rPr lang="en-GB" sz="2800" b="0" strike="noStrike" spc="-1">
                <a:solidFill>
                  <a:srgbClr val="000000"/>
                </a:solidFill>
                <a:latin typeface="Calibri"/>
                <a:ea typeface="DejaVu Sans"/>
              </a:rPr>
              <a:t>Prepares readers to follow the argument in your full paper. </a:t>
            </a:r>
            <a:endParaRPr lang="en-GB" sz="2800" b="0" strike="noStrike" spc="-1">
              <a:latin typeface="Arial"/>
            </a:endParaRPr>
          </a:p>
          <a:p>
            <a:pPr marL="285840" indent="-285120">
              <a:lnSpc>
                <a:spcPct val="150000"/>
              </a:lnSpc>
              <a:buClr>
                <a:srgbClr val="000000"/>
              </a:buClr>
              <a:buFont typeface="Arial"/>
              <a:buChar char="•"/>
            </a:pPr>
            <a:r>
              <a:rPr lang="en-GB" sz="2800" b="0" strike="noStrike" spc="-1">
                <a:solidFill>
                  <a:srgbClr val="000000"/>
                </a:solidFill>
                <a:latin typeface="Calibri"/>
                <a:ea typeface="DejaVu Sans"/>
              </a:rPr>
              <a:t>Can help readers remember key points from your paper.</a:t>
            </a:r>
            <a:endParaRPr lang="en-GB" sz="2800" b="0" strike="noStrike" spc="-1">
              <a:latin typeface="Arial"/>
            </a:endParaRPr>
          </a:p>
        </p:txBody>
      </p:sp>
      <p:sp>
        <p:nvSpPr>
          <p:cNvPr id="253" name="CustomShape 2"/>
          <p:cNvSpPr/>
          <p:nvPr/>
        </p:nvSpPr>
        <p:spPr>
          <a:xfrm>
            <a:off x="204120" y="156960"/>
            <a:ext cx="1171836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GB" sz="4400" b="1" strike="noStrike" spc="-1">
                <a:solidFill>
                  <a:srgbClr val="000000"/>
                </a:solidFill>
                <a:latin typeface="Calibri"/>
              </a:rPr>
              <a:t>Abstracts</a:t>
            </a:r>
            <a:endParaRPr lang="en-GB" sz="4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5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5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5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5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fill="hold" nodeType="clickEffect">
                                  <p:stCondLst>
                                    <p:cond delay="0"/>
                                  </p:stCondLst>
                                  <p:childTnLst>
                                    <p:set>
                                      <p:cBhvr>
                                        <p:cTn id="22" dur="1" fill="hold">
                                          <p:stCondLst>
                                            <p:cond delay="0"/>
                                          </p:stCondLst>
                                        </p:cTn>
                                        <p:tgtEl>
                                          <p:spTgt spid="252">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204120" y="156960"/>
            <a:ext cx="1171836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GB" sz="4400" b="1" strike="noStrike" spc="-1">
                <a:solidFill>
                  <a:srgbClr val="000000"/>
                </a:solidFill>
                <a:latin typeface="Calibri"/>
              </a:rPr>
              <a:t>Summary</a:t>
            </a:r>
            <a:endParaRPr lang="en-GB" sz="4400" b="0" strike="noStrike" spc="-1">
              <a:latin typeface="Arial"/>
            </a:endParaRPr>
          </a:p>
        </p:txBody>
      </p:sp>
      <p:sp>
        <p:nvSpPr>
          <p:cNvPr id="255" name="CustomShape 2"/>
          <p:cNvSpPr/>
          <p:nvPr/>
        </p:nvSpPr>
        <p:spPr>
          <a:xfrm>
            <a:off x="204120" y="1663920"/>
            <a:ext cx="11718360" cy="42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150000"/>
              </a:lnSpc>
              <a:spcBef>
                <a:spcPts val="1001"/>
              </a:spcBef>
              <a:buClr>
                <a:srgbClr val="000000"/>
              </a:buClr>
              <a:buFont typeface="Arial"/>
              <a:buChar char="•"/>
            </a:pPr>
            <a:r>
              <a:rPr lang="en-GB" sz="2800" b="0" strike="noStrike" spc="-1">
                <a:solidFill>
                  <a:srgbClr val="000000"/>
                </a:solidFill>
                <a:latin typeface="Calibri"/>
              </a:rPr>
              <a:t>Follow the guidance given in your assignment brief closely. Ensure you include all required sections in your report. </a:t>
            </a:r>
            <a:endParaRPr lang="en-GB" sz="2800" b="0" strike="noStrike" spc="-1">
              <a:latin typeface="Arial"/>
            </a:endParaRPr>
          </a:p>
          <a:p>
            <a:pPr marL="228600" indent="-227880">
              <a:lnSpc>
                <a:spcPct val="150000"/>
              </a:lnSpc>
              <a:spcBef>
                <a:spcPts val="1001"/>
              </a:spcBef>
              <a:buClr>
                <a:srgbClr val="000000"/>
              </a:buClr>
              <a:buFont typeface="Arial"/>
              <a:buChar char="•"/>
            </a:pPr>
            <a:r>
              <a:rPr lang="en-GB" sz="2800" b="0" strike="noStrike" spc="-1">
                <a:solidFill>
                  <a:srgbClr val="000000"/>
                </a:solidFill>
                <a:latin typeface="Calibri"/>
              </a:rPr>
              <a:t>Format your report clearly using appropriate headings / sub-headings. </a:t>
            </a:r>
            <a:endParaRPr lang="en-GB" sz="2800" b="0" strike="noStrike" spc="-1">
              <a:latin typeface="Arial"/>
            </a:endParaRPr>
          </a:p>
          <a:p>
            <a:pPr marL="228600" indent="-227880">
              <a:lnSpc>
                <a:spcPct val="150000"/>
              </a:lnSpc>
              <a:spcBef>
                <a:spcPts val="1001"/>
              </a:spcBef>
              <a:buClr>
                <a:srgbClr val="000000"/>
              </a:buClr>
              <a:buFont typeface="Arial"/>
              <a:buChar char="•"/>
            </a:pPr>
            <a:r>
              <a:rPr lang="en-GB" sz="2800" b="0" strike="noStrike" spc="-1">
                <a:solidFill>
                  <a:srgbClr val="000000"/>
                </a:solidFill>
                <a:latin typeface="Calibri"/>
              </a:rPr>
              <a:t>Include relevant graphics and embed these into your text correctly. </a:t>
            </a:r>
            <a:endParaRPr lang="en-GB" sz="2800" b="0" strike="noStrike" spc="-1">
              <a:latin typeface="Arial"/>
            </a:endParaRPr>
          </a:p>
          <a:p>
            <a:pPr marL="228600" indent="-227880">
              <a:lnSpc>
                <a:spcPct val="150000"/>
              </a:lnSpc>
              <a:spcBef>
                <a:spcPts val="1001"/>
              </a:spcBef>
              <a:buClr>
                <a:srgbClr val="000000"/>
              </a:buClr>
              <a:buFont typeface="Arial"/>
              <a:buChar char="•"/>
            </a:pPr>
            <a:r>
              <a:rPr lang="en-GB" sz="2800" b="0" strike="noStrike" spc="-1">
                <a:solidFill>
                  <a:srgbClr val="000000"/>
                </a:solidFill>
                <a:latin typeface="Calibri"/>
              </a:rPr>
              <a:t>Use the PEEL structure to help you produce effective paragraphs. </a:t>
            </a:r>
            <a:endParaRPr lang="en-GB" sz="2800" b="0" strike="noStrike" spc="-1">
              <a:latin typeface="Arial"/>
            </a:endParaRPr>
          </a:p>
          <a:p>
            <a:pPr>
              <a:lnSpc>
                <a:spcPct val="90000"/>
              </a:lnSpc>
              <a:spcBef>
                <a:spcPts val="1001"/>
              </a:spcBef>
            </a:pPr>
            <a:endParaRPr lang="en-GB" sz="2800" b="0" strike="noStrike" spc="-1">
              <a:latin typeface="Arial"/>
            </a:endParaRPr>
          </a:p>
          <a:p>
            <a:pPr>
              <a:lnSpc>
                <a:spcPct val="90000"/>
              </a:lnSpc>
              <a:spcBef>
                <a:spcPts val="1001"/>
              </a:spcBef>
            </a:pPr>
            <a:endParaRPr lang="en-GB"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5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5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5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5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204120" y="156960"/>
            <a:ext cx="11718360" cy="973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GB" sz="4400" b="1" strike="noStrike" spc="-1">
                <a:solidFill>
                  <a:srgbClr val="000000"/>
                </a:solidFill>
                <a:latin typeface="Calibri"/>
              </a:rPr>
              <a:t>What questions do you have?</a:t>
            </a:r>
            <a:endParaRPr lang="en-GB" sz="4400" b="0" strike="noStrike" spc="-1">
              <a:latin typeface="Arial"/>
            </a:endParaRPr>
          </a:p>
        </p:txBody>
      </p:sp>
      <p:pic>
        <p:nvPicPr>
          <p:cNvPr id="257" name="Picture 4"/>
          <p:cNvPicPr/>
          <p:nvPr/>
        </p:nvPicPr>
        <p:blipFill>
          <a:blip r:embed="rId2"/>
          <a:stretch/>
        </p:blipFill>
        <p:spPr>
          <a:xfrm>
            <a:off x="1029960" y="858600"/>
            <a:ext cx="10263960" cy="5570280"/>
          </a:xfrm>
          <a:prstGeom prst="rect">
            <a:avLst/>
          </a:prstGeom>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8" name="Group 1"/>
          <p:cNvGrpSpPr/>
          <p:nvPr/>
        </p:nvGrpSpPr>
        <p:grpSpPr>
          <a:xfrm>
            <a:off x="767880" y="129600"/>
            <a:ext cx="10656720" cy="5878440"/>
            <a:chOff x="767880" y="129600"/>
            <a:chExt cx="10656720" cy="5878440"/>
          </a:xfrm>
        </p:grpSpPr>
        <p:sp>
          <p:nvSpPr>
            <p:cNvPr id="259" name="CustomShape 2"/>
            <p:cNvSpPr/>
            <p:nvPr/>
          </p:nvSpPr>
          <p:spPr>
            <a:xfrm>
              <a:off x="767880" y="129600"/>
              <a:ext cx="10656720" cy="5601240"/>
            </a:xfrm>
            <a:prstGeom prst="roundRect">
              <a:avLst>
                <a:gd name="adj" fmla="val 5126"/>
              </a:avLst>
            </a:prstGeom>
            <a:solidFill>
              <a:schemeClr val="tx1"/>
            </a:solidFill>
            <a:ln>
              <a:noFill/>
            </a:ln>
          </p:spPr>
          <p:style>
            <a:lnRef idx="2">
              <a:schemeClr val="accent1">
                <a:shade val="50000"/>
              </a:schemeClr>
            </a:lnRef>
            <a:fillRef idx="1">
              <a:schemeClr val="accent1"/>
            </a:fillRef>
            <a:effectRef idx="0">
              <a:schemeClr val="accent1"/>
            </a:effectRef>
            <a:fontRef idx="minor"/>
          </p:style>
        </p:sp>
        <p:sp>
          <p:nvSpPr>
            <p:cNvPr id="260" name="CustomShape 3"/>
            <p:cNvSpPr/>
            <p:nvPr/>
          </p:nvSpPr>
          <p:spPr>
            <a:xfrm flipH="1" flipV="1">
              <a:off x="6225120" y="234000"/>
              <a:ext cx="114840" cy="139680"/>
            </a:xfrm>
            <a:prstGeom prst="ellipse">
              <a:avLst/>
            </a:prstGeom>
            <a:solidFill>
              <a:srgbClr val="9AA5AE"/>
            </a:solidFill>
            <a:ln>
              <a:noFill/>
            </a:ln>
          </p:spPr>
          <p:style>
            <a:lnRef idx="2">
              <a:schemeClr val="accent1">
                <a:shade val="50000"/>
              </a:schemeClr>
            </a:lnRef>
            <a:fillRef idx="1">
              <a:schemeClr val="accent1"/>
            </a:fillRef>
            <a:effectRef idx="0">
              <a:schemeClr val="accent1"/>
            </a:effectRef>
            <a:fontRef idx="minor"/>
          </p:style>
        </p:sp>
        <p:sp>
          <p:nvSpPr>
            <p:cNvPr id="261" name="CustomShape 4"/>
            <p:cNvSpPr/>
            <p:nvPr/>
          </p:nvSpPr>
          <p:spPr>
            <a:xfrm>
              <a:off x="1132200" y="423000"/>
              <a:ext cx="9948600" cy="5016240"/>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p:style>
        </p:sp>
        <p:sp>
          <p:nvSpPr>
            <p:cNvPr id="262" name="CustomShape 5"/>
            <p:cNvSpPr/>
            <p:nvPr/>
          </p:nvSpPr>
          <p:spPr>
            <a:xfrm>
              <a:off x="3549600" y="5601240"/>
              <a:ext cx="5403960" cy="406800"/>
            </a:xfrm>
            <a:prstGeom prst="trapezoid">
              <a:avLst>
                <a:gd name="adj" fmla="val 25000"/>
              </a:avLst>
            </a:prstGeom>
            <a:ln/>
          </p:spPr>
          <p:style>
            <a:lnRef idx="2">
              <a:schemeClr val="dk1">
                <a:shade val="50000"/>
              </a:schemeClr>
            </a:lnRef>
            <a:fillRef idx="1">
              <a:schemeClr val="dk1"/>
            </a:fillRef>
            <a:effectRef idx="0">
              <a:schemeClr val="dk1"/>
            </a:effectRef>
            <a:fontRef idx="minor"/>
          </p:style>
        </p:sp>
      </p:grpSp>
      <p:sp>
        <p:nvSpPr>
          <p:cNvPr id="263" name="CustomShape 6"/>
          <p:cNvSpPr/>
          <p:nvPr/>
        </p:nvSpPr>
        <p:spPr>
          <a:xfrm>
            <a:off x="1287000" y="667800"/>
            <a:ext cx="9655920" cy="510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GB" sz="3800" b="1" strike="noStrike" spc="-1">
                <a:solidFill>
                  <a:srgbClr val="000000"/>
                </a:solidFill>
                <a:latin typeface="Calibri"/>
              </a:rPr>
              <a:t>General writing and study skills support</a:t>
            </a:r>
            <a:endParaRPr lang="en-GB" sz="3800" b="0" strike="noStrike" spc="-1">
              <a:latin typeface="Arial"/>
            </a:endParaRPr>
          </a:p>
        </p:txBody>
      </p:sp>
      <p:sp>
        <p:nvSpPr>
          <p:cNvPr id="264" name="CustomShape 7"/>
          <p:cNvSpPr/>
          <p:nvPr/>
        </p:nvSpPr>
        <p:spPr>
          <a:xfrm>
            <a:off x="2431800" y="1424520"/>
            <a:ext cx="8277840" cy="1005120"/>
          </a:xfrm>
          <a:prstGeom prst="rect">
            <a:avLst/>
          </a:prstGeom>
          <a:noFill/>
          <a:ln>
            <a:noFill/>
          </a:ln>
        </p:spPr>
        <p:style>
          <a:lnRef idx="0">
            <a:scrgbClr r="0" g="0" b="0"/>
          </a:lnRef>
          <a:fillRef idx="0">
            <a:scrgbClr r="0" g="0" b="0"/>
          </a:fillRef>
          <a:effectRef idx="0">
            <a:scrgbClr r="0" g="0" b="0"/>
          </a:effectRef>
          <a:fontRef idx="minor"/>
        </p:style>
      </p:sp>
      <p:sp>
        <p:nvSpPr>
          <p:cNvPr id="265" name="CustomShape 8"/>
          <p:cNvSpPr/>
          <p:nvPr/>
        </p:nvSpPr>
        <p:spPr>
          <a:xfrm>
            <a:off x="2431800" y="2738880"/>
            <a:ext cx="8277840" cy="5475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25000"/>
              </a:lnSpc>
            </a:pPr>
            <a:r>
              <a:rPr lang="en-GB" sz="2400" b="0" strike="noStrike" spc="-1">
                <a:solidFill>
                  <a:srgbClr val="000000"/>
                </a:solidFill>
                <a:latin typeface="Calibri"/>
                <a:ea typeface="DejaVu Sans"/>
              </a:rPr>
              <a:t> </a:t>
            </a:r>
            <a:r>
              <a:rPr lang="en-GB" sz="2000" b="0" strike="noStrike" spc="-1">
                <a:solidFill>
                  <a:srgbClr val="000000"/>
                </a:solidFill>
                <a:latin typeface="Calibri"/>
                <a:ea typeface="DejaVu Sans"/>
              </a:rPr>
              <a:t>​ </a:t>
            </a:r>
            <a:endParaRPr lang="en-GB" sz="2000" b="0" strike="noStrike" spc="-1">
              <a:latin typeface="Arial"/>
            </a:endParaRPr>
          </a:p>
        </p:txBody>
      </p:sp>
      <p:sp>
        <p:nvSpPr>
          <p:cNvPr id="266" name="CustomShape 9"/>
          <p:cNvSpPr/>
          <p:nvPr/>
        </p:nvSpPr>
        <p:spPr>
          <a:xfrm>
            <a:off x="1287720" y="1800000"/>
            <a:ext cx="9655920" cy="1757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gn="ctr">
              <a:lnSpc>
                <a:spcPct val="114000"/>
              </a:lnSpc>
            </a:pPr>
            <a:r>
              <a:rPr lang="en-GB" sz="2400" b="0" strike="noStrike" spc="-1">
                <a:solidFill>
                  <a:srgbClr val="000000"/>
                </a:solidFill>
                <a:latin typeface="Calibri"/>
                <a:ea typeface="DejaVu Sans"/>
              </a:rPr>
              <a:t>For more gernerqal support on writing and study skills from the university, please visit the </a:t>
            </a:r>
            <a:r>
              <a:rPr lang="en-GB" sz="2400" b="0" u="sng" strike="noStrike" spc="-1">
                <a:solidFill>
                  <a:srgbClr val="0563C1"/>
                </a:solidFill>
                <a:uFillTx/>
                <a:latin typeface="Calibri"/>
                <a:ea typeface="DejaVu Sans"/>
                <a:hlinkClick r:id="rId3"/>
              </a:rPr>
              <a:t>study skills webpages</a:t>
            </a:r>
            <a:r>
              <a:rPr lang="en-GB" sz="2400" b="0" strike="noStrike" spc="-1">
                <a:solidFill>
                  <a:srgbClr val="000000"/>
                </a:solidFill>
                <a:latin typeface="Calibri"/>
                <a:ea typeface="DejaVu Sans"/>
              </a:rPr>
              <a:t>.</a:t>
            </a:r>
            <a:endParaRPr lang="en-GB" sz="2400" b="0" strike="noStrike" spc="-1">
              <a:latin typeface="Arial"/>
            </a:endParaRPr>
          </a:p>
          <a:p>
            <a:pPr algn="ctr">
              <a:lnSpc>
                <a:spcPct val="114000"/>
              </a:lnSpc>
            </a:pPr>
            <a:br/>
            <a:endParaRPr lang="en-GB" sz="2400" b="0" strike="noStrike" spc="-1">
              <a:latin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 name="CustomShape 1"/>
          <p:cNvSpPr/>
          <p:nvPr/>
        </p:nvSpPr>
        <p:spPr>
          <a:xfrm>
            <a:off x="240120" y="156960"/>
            <a:ext cx="1171836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GB" sz="4400" b="1" strike="noStrike" spc="-1">
                <a:solidFill>
                  <a:srgbClr val="000000"/>
                </a:solidFill>
                <a:latin typeface="Calibri"/>
              </a:rPr>
              <a:t>Getting started as a group</a:t>
            </a:r>
            <a:endParaRPr lang="en-GB" sz="4400" b="0" strike="noStrike" spc="-1">
              <a:latin typeface="Arial"/>
            </a:endParaRPr>
          </a:p>
        </p:txBody>
      </p:sp>
      <p:sp>
        <p:nvSpPr>
          <p:cNvPr id="194" name="CustomShape 2"/>
          <p:cNvSpPr/>
          <p:nvPr/>
        </p:nvSpPr>
        <p:spPr>
          <a:xfrm>
            <a:off x="204120" y="1663920"/>
            <a:ext cx="11718360" cy="42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GB" sz="2800" b="0" strike="noStrike" spc="-1">
                <a:solidFill>
                  <a:srgbClr val="000000"/>
                </a:solidFill>
                <a:latin typeface="Calibri"/>
              </a:rPr>
              <a:t>What do you want to accomplish in your first meeting? </a:t>
            </a:r>
            <a:endParaRPr lang="en-GB" sz="2800" b="0" strike="noStrike" spc="-1">
              <a:latin typeface="Arial"/>
            </a:endParaRPr>
          </a:p>
        </p:txBody>
      </p:sp>
      <p:sp>
        <p:nvSpPr>
          <p:cNvPr id="195" name="CustomShape 3"/>
          <p:cNvSpPr/>
          <p:nvPr/>
        </p:nvSpPr>
        <p:spPr>
          <a:xfrm>
            <a:off x="695520" y="2318760"/>
            <a:ext cx="2553120" cy="85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1" strike="noStrike" spc="-1">
                <a:solidFill>
                  <a:srgbClr val="000000"/>
                </a:solidFill>
                <a:latin typeface="Calibri"/>
                <a:ea typeface="DejaVu Sans"/>
              </a:rPr>
              <a:t>Introductions</a:t>
            </a:r>
            <a:endParaRPr lang="en-GB" sz="1800" b="0" strike="noStrike" spc="-1">
              <a:latin typeface="Arial"/>
            </a:endParaRPr>
          </a:p>
          <a:p>
            <a:pPr marL="285840" indent="-285120">
              <a:lnSpc>
                <a:spcPct val="100000"/>
              </a:lnSpc>
              <a:buClr>
                <a:srgbClr val="000000"/>
              </a:buClr>
              <a:buFont typeface="Arial"/>
              <a:buChar char="•"/>
            </a:pPr>
            <a:r>
              <a:rPr lang="en-GB" sz="1600" b="0" strike="noStrike" spc="-1">
                <a:solidFill>
                  <a:srgbClr val="000000"/>
                </a:solidFill>
                <a:latin typeface="Calibri"/>
                <a:ea typeface="DejaVu Sans"/>
              </a:rPr>
              <a:t>What can you bring to the team?</a:t>
            </a:r>
            <a:endParaRPr lang="en-GB" sz="1600" b="0" strike="noStrike" spc="-1">
              <a:latin typeface="Arial"/>
            </a:endParaRPr>
          </a:p>
        </p:txBody>
      </p:sp>
      <p:sp>
        <p:nvSpPr>
          <p:cNvPr id="196" name="CustomShape 4"/>
          <p:cNvSpPr/>
          <p:nvPr/>
        </p:nvSpPr>
        <p:spPr>
          <a:xfrm>
            <a:off x="695520" y="3490920"/>
            <a:ext cx="2261160" cy="63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1" strike="noStrike" spc="-1">
                <a:solidFill>
                  <a:srgbClr val="000000"/>
                </a:solidFill>
                <a:latin typeface="Calibri"/>
                <a:ea typeface="DejaVu Sans"/>
              </a:rPr>
              <a:t>Ground rules</a:t>
            </a:r>
            <a:endParaRPr lang="en-GB" sz="1800" b="0" strike="noStrike" spc="-1">
              <a:latin typeface="Arial"/>
            </a:endParaRPr>
          </a:p>
          <a:p>
            <a:pPr marL="285840" indent="-285120">
              <a:lnSpc>
                <a:spcPct val="100000"/>
              </a:lnSpc>
              <a:buClr>
                <a:srgbClr val="000000"/>
              </a:buClr>
              <a:buFont typeface="Arial"/>
              <a:buChar char="•"/>
            </a:pPr>
            <a:r>
              <a:rPr lang="en-GB" sz="1600" b="0" strike="noStrike" spc="-1">
                <a:solidFill>
                  <a:srgbClr val="000000"/>
                </a:solidFill>
                <a:latin typeface="Calibri"/>
                <a:ea typeface="DejaVu Sans"/>
              </a:rPr>
              <a:t>More on these soon.</a:t>
            </a:r>
            <a:r>
              <a:rPr lang="en-GB" sz="1800" b="0" strike="noStrike" spc="-1">
                <a:solidFill>
                  <a:srgbClr val="000000"/>
                </a:solidFill>
                <a:latin typeface="Calibri"/>
                <a:ea typeface="DejaVu Sans"/>
              </a:rPr>
              <a:t> </a:t>
            </a:r>
            <a:endParaRPr lang="en-GB" sz="1800" b="0" strike="noStrike" spc="-1">
              <a:latin typeface="Arial"/>
            </a:endParaRPr>
          </a:p>
        </p:txBody>
      </p:sp>
      <p:sp>
        <p:nvSpPr>
          <p:cNvPr id="197" name="CustomShape 5"/>
          <p:cNvSpPr/>
          <p:nvPr/>
        </p:nvSpPr>
        <p:spPr>
          <a:xfrm>
            <a:off x="695520" y="4578480"/>
            <a:ext cx="277200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1" strike="noStrike" spc="-1">
                <a:solidFill>
                  <a:srgbClr val="000000"/>
                </a:solidFill>
                <a:latin typeface="Calibri"/>
                <a:ea typeface="DejaVu Sans"/>
              </a:rPr>
              <a:t>Review assignment brief</a:t>
            </a:r>
            <a:endParaRPr lang="en-GB" sz="1800" b="0" strike="noStrike" spc="-1">
              <a:latin typeface="Arial"/>
            </a:endParaRPr>
          </a:p>
          <a:p>
            <a:pPr marL="285840" indent="-285120">
              <a:lnSpc>
                <a:spcPct val="100000"/>
              </a:lnSpc>
              <a:buClr>
                <a:srgbClr val="000000"/>
              </a:buClr>
              <a:buFont typeface="Arial"/>
              <a:buChar char="•"/>
            </a:pPr>
            <a:r>
              <a:rPr lang="en-GB" sz="1600" b="0" strike="noStrike" spc="-1">
                <a:solidFill>
                  <a:srgbClr val="000000"/>
                </a:solidFill>
                <a:latin typeface="Calibri"/>
                <a:ea typeface="DejaVu Sans"/>
              </a:rPr>
              <a:t>Check understanding.</a:t>
            </a:r>
            <a:endParaRPr lang="en-GB" sz="1600" b="0" strike="noStrike" spc="-1">
              <a:latin typeface="Arial"/>
            </a:endParaRPr>
          </a:p>
          <a:p>
            <a:pPr marL="285840" indent="-285120">
              <a:lnSpc>
                <a:spcPct val="100000"/>
              </a:lnSpc>
              <a:buClr>
                <a:srgbClr val="000000"/>
              </a:buClr>
              <a:buFont typeface="Arial"/>
              <a:buChar char="•"/>
            </a:pPr>
            <a:r>
              <a:rPr lang="en-GB" sz="1600" b="0" strike="noStrike" spc="-1">
                <a:solidFill>
                  <a:srgbClr val="000000"/>
                </a:solidFill>
                <a:latin typeface="Calibri"/>
                <a:ea typeface="DejaVu Sans"/>
              </a:rPr>
              <a:t>Break down into sub-tasks.</a:t>
            </a:r>
            <a:endParaRPr lang="en-GB" sz="1600" b="0" strike="noStrike" spc="-1">
              <a:latin typeface="Arial"/>
            </a:endParaRPr>
          </a:p>
          <a:p>
            <a:pPr marL="285840" indent="-285120">
              <a:lnSpc>
                <a:spcPct val="100000"/>
              </a:lnSpc>
              <a:buClr>
                <a:srgbClr val="000000"/>
              </a:buClr>
              <a:buFont typeface="Arial"/>
              <a:buChar char="•"/>
            </a:pPr>
            <a:r>
              <a:rPr lang="en-GB" sz="1600" b="0" strike="noStrike" spc="-1">
                <a:solidFill>
                  <a:srgbClr val="000000"/>
                </a:solidFill>
                <a:latin typeface="Calibri"/>
                <a:ea typeface="DejaVu Sans"/>
              </a:rPr>
              <a:t>Agree objectives. </a:t>
            </a:r>
            <a:endParaRPr lang="en-GB" sz="1600" b="0" strike="noStrike" spc="-1">
              <a:latin typeface="Arial"/>
            </a:endParaRPr>
          </a:p>
        </p:txBody>
      </p:sp>
      <p:sp>
        <p:nvSpPr>
          <p:cNvPr id="198" name="CustomShape 6"/>
          <p:cNvSpPr/>
          <p:nvPr/>
        </p:nvSpPr>
        <p:spPr>
          <a:xfrm>
            <a:off x="4689000" y="2318760"/>
            <a:ext cx="2645640" cy="85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1" strike="noStrike" spc="-1">
                <a:solidFill>
                  <a:srgbClr val="000000"/>
                </a:solidFill>
                <a:latin typeface="Calibri"/>
                <a:ea typeface="DejaVu Sans"/>
              </a:rPr>
              <a:t>Allocate team roles</a:t>
            </a:r>
            <a:endParaRPr lang="en-GB" sz="1800" b="0" strike="noStrike" spc="-1">
              <a:latin typeface="Arial"/>
            </a:endParaRPr>
          </a:p>
          <a:p>
            <a:pPr marL="285840" indent="-285120">
              <a:lnSpc>
                <a:spcPct val="100000"/>
              </a:lnSpc>
              <a:buClr>
                <a:srgbClr val="000000"/>
              </a:buClr>
              <a:buFont typeface="Arial"/>
              <a:buChar char="•"/>
            </a:pPr>
            <a:r>
              <a:rPr lang="en-GB" sz="1600" b="0" strike="noStrike" spc="-1">
                <a:solidFill>
                  <a:srgbClr val="000000"/>
                </a:solidFill>
                <a:latin typeface="Calibri"/>
                <a:ea typeface="DejaVu Sans"/>
              </a:rPr>
              <a:t>By negotiation and consent.</a:t>
            </a:r>
            <a:endParaRPr lang="en-GB" sz="1600" b="0" strike="noStrike" spc="-1">
              <a:latin typeface="Arial"/>
            </a:endParaRPr>
          </a:p>
        </p:txBody>
      </p:sp>
      <p:sp>
        <p:nvSpPr>
          <p:cNvPr id="199" name="CustomShape 7"/>
          <p:cNvSpPr/>
          <p:nvPr/>
        </p:nvSpPr>
        <p:spPr>
          <a:xfrm>
            <a:off x="4689000" y="3490920"/>
            <a:ext cx="264564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1" strike="noStrike" spc="-1">
                <a:solidFill>
                  <a:srgbClr val="000000"/>
                </a:solidFill>
                <a:latin typeface="Calibri"/>
                <a:ea typeface="DejaVu Sans"/>
              </a:rPr>
              <a:t>Allocate a team leader?</a:t>
            </a:r>
            <a:endParaRPr lang="en-GB" sz="1800" b="0" strike="noStrike" spc="-1">
              <a:latin typeface="Arial"/>
            </a:endParaRPr>
          </a:p>
          <a:p>
            <a:pPr marL="285840" indent="-285120">
              <a:lnSpc>
                <a:spcPct val="100000"/>
              </a:lnSpc>
              <a:buClr>
                <a:srgbClr val="000000"/>
              </a:buClr>
              <a:buFont typeface="Arial"/>
              <a:buChar char="•"/>
            </a:pPr>
            <a:r>
              <a:rPr lang="en-GB" sz="1600" b="0" strike="noStrike" spc="-1">
                <a:solidFill>
                  <a:srgbClr val="000000"/>
                </a:solidFill>
                <a:latin typeface="Calibri"/>
                <a:ea typeface="DejaVu Sans"/>
              </a:rPr>
              <a:t>Keep meeting notes?</a:t>
            </a:r>
            <a:endParaRPr lang="en-GB" sz="1600" b="0" strike="noStrike" spc="-1">
              <a:latin typeface="Arial"/>
            </a:endParaRPr>
          </a:p>
          <a:p>
            <a:pPr marL="285840" indent="-285120">
              <a:lnSpc>
                <a:spcPct val="100000"/>
              </a:lnSpc>
              <a:buClr>
                <a:srgbClr val="000000"/>
              </a:buClr>
              <a:buFont typeface="Arial"/>
              <a:buChar char="•"/>
            </a:pPr>
            <a:r>
              <a:rPr lang="en-GB" sz="1600" b="0" strike="noStrike" spc="-1">
                <a:solidFill>
                  <a:srgbClr val="000000"/>
                </a:solidFill>
                <a:latin typeface="Calibri"/>
                <a:ea typeface="DejaVu Sans"/>
              </a:rPr>
              <a:t>Co-ordinate communication?</a:t>
            </a:r>
            <a:endParaRPr lang="en-GB" sz="1600" b="0" strike="noStrike" spc="-1">
              <a:latin typeface="Arial"/>
            </a:endParaRPr>
          </a:p>
        </p:txBody>
      </p:sp>
      <p:sp>
        <p:nvSpPr>
          <p:cNvPr id="200" name="CustomShape 8"/>
          <p:cNvSpPr/>
          <p:nvPr/>
        </p:nvSpPr>
        <p:spPr>
          <a:xfrm>
            <a:off x="4689000" y="4826880"/>
            <a:ext cx="2475360" cy="851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1" strike="noStrike" spc="-1">
                <a:solidFill>
                  <a:srgbClr val="000000"/>
                </a:solidFill>
                <a:latin typeface="Calibri"/>
                <a:ea typeface="DejaVu Sans"/>
              </a:rPr>
              <a:t>Draw up a time plan</a:t>
            </a:r>
            <a:endParaRPr lang="en-GB" sz="1800" b="0" strike="noStrike" spc="-1">
              <a:latin typeface="Arial"/>
            </a:endParaRPr>
          </a:p>
          <a:p>
            <a:pPr marL="285840" indent="-285120">
              <a:lnSpc>
                <a:spcPct val="100000"/>
              </a:lnSpc>
              <a:buClr>
                <a:srgbClr val="000000"/>
              </a:buClr>
              <a:buFont typeface="Arial"/>
              <a:buChar char="•"/>
            </a:pPr>
            <a:r>
              <a:rPr lang="en-GB" sz="1600" b="0" strike="noStrike" spc="-1">
                <a:solidFill>
                  <a:srgbClr val="000000"/>
                </a:solidFill>
                <a:latin typeface="Calibri"/>
                <a:ea typeface="DejaVu Sans"/>
              </a:rPr>
              <a:t>What sub-tasks need achieving by when?</a:t>
            </a:r>
            <a:endParaRPr lang="en-GB" sz="1600" b="0" strike="noStrike" spc="-1">
              <a:latin typeface="Arial"/>
            </a:endParaRPr>
          </a:p>
        </p:txBody>
      </p:sp>
      <p:sp>
        <p:nvSpPr>
          <p:cNvPr id="201" name="CustomShape 9"/>
          <p:cNvSpPr/>
          <p:nvPr/>
        </p:nvSpPr>
        <p:spPr>
          <a:xfrm>
            <a:off x="8401320" y="2318760"/>
            <a:ext cx="3095640" cy="1399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1" strike="noStrike" spc="-1">
                <a:solidFill>
                  <a:srgbClr val="000000"/>
                </a:solidFill>
                <a:latin typeface="Calibri"/>
                <a:ea typeface="DejaVu Sans"/>
              </a:rPr>
              <a:t>Agree a mode of communication</a:t>
            </a:r>
            <a:endParaRPr lang="en-GB" sz="1800" b="0" strike="noStrike" spc="-1">
              <a:latin typeface="Arial"/>
            </a:endParaRPr>
          </a:p>
          <a:p>
            <a:pPr marL="285840" indent="-285120">
              <a:lnSpc>
                <a:spcPct val="100000"/>
              </a:lnSpc>
              <a:buClr>
                <a:srgbClr val="000000"/>
              </a:buClr>
              <a:buFont typeface="Arial"/>
              <a:buChar char="•"/>
            </a:pPr>
            <a:r>
              <a:rPr lang="en-GB" sz="1600" b="0" strike="noStrike" spc="-1">
                <a:solidFill>
                  <a:srgbClr val="000000"/>
                </a:solidFill>
                <a:latin typeface="Calibri"/>
                <a:ea typeface="DejaVu Sans"/>
              </a:rPr>
              <a:t>Email? </a:t>
            </a:r>
            <a:endParaRPr lang="en-GB" sz="1600" b="0" strike="noStrike" spc="-1">
              <a:latin typeface="Arial"/>
            </a:endParaRPr>
          </a:p>
          <a:p>
            <a:pPr marL="285840" indent="-285120">
              <a:lnSpc>
                <a:spcPct val="100000"/>
              </a:lnSpc>
              <a:buClr>
                <a:srgbClr val="000000"/>
              </a:buClr>
              <a:buFont typeface="Arial"/>
              <a:buChar char="•"/>
            </a:pPr>
            <a:r>
              <a:rPr lang="en-GB" sz="1600" b="0" strike="noStrike" spc="-1">
                <a:solidFill>
                  <a:srgbClr val="000000"/>
                </a:solidFill>
                <a:latin typeface="Calibri"/>
                <a:ea typeface="DejaVu Sans"/>
              </a:rPr>
              <a:t>Social media?</a:t>
            </a:r>
            <a:endParaRPr lang="en-GB" sz="1600" b="0" strike="noStrike" spc="-1">
              <a:latin typeface="Arial"/>
            </a:endParaRPr>
          </a:p>
          <a:p>
            <a:pPr marL="285840" indent="-285120">
              <a:lnSpc>
                <a:spcPct val="100000"/>
              </a:lnSpc>
              <a:buClr>
                <a:srgbClr val="000000"/>
              </a:buClr>
              <a:buFont typeface="Arial"/>
              <a:buChar char="•"/>
            </a:pPr>
            <a:r>
              <a:rPr lang="en-GB" sz="1600" b="0" strike="noStrike" spc="-1">
                <a:solidFill>
                  <a:srgbClr val="000000"/>
                </a:solidFill>
                <a:latin typeface="Calibri"/>
                <a:ea typeface="DejaVu Sans"/>
              </a:rPr>
              <a:t>Teams?</a:t>
            </a:r>
            <a:r>
              <a:rPr lang="en-GB" sz="1800" b="1" strike="noStrike" spc="-1">
                <a:solidFill>
                  <a:srgbClr val="000000"/>
                </a:solidFill>
                <a:latin typeface="Calibri"/>
                <a:ea typeface="DejaVu Sans"/>
              </a:rPr>
              <a:t> </a:t>
            </a:r>
            <a:endParaRPr lang="en-GB" sz="1800" b="0" strike="noStrike" spc="-1">
              <a:latin typeface="Arial"/>
            </a:endParaRPr>
          </a:p>
        </p:txBody>
      </p:sp>
      <p:sp>
        <p:nvSpPr>
          <p:cNvPr id="202" name="CustomShape 10"/>
          <p:cNvSpPr/>
          <p:nvPr/>
        </p:nvSpPr>
        <p:spPr>
          <a:xfrm>
            <a:off x="8401320" y="4064760"/>
            <a:ext cx="2873520" cy="1094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GB" sz="1800" b="1" strike="noStrike" spc="-1">
                <a:solidFill>
                  <a:srgbClr val="000000"/>
                </a:solidFill>
                <a:latin typeface="Calibri"/>
                <a:ea typeface="DejaVu Sans"/>
              </a:rPr>
              <a:t>Agree next meeting</a:t>
            </a:r>
            <a:endParaRPr lang="en-GB" sz="1800" b="0" strike="noStrike" spc="-1">
              <a:latin typeface="Arial"/>
            </a:endParaRPr>
          </a:p>
          <a:p>
            <a:pPr marL="285840" indent="-285120">
              <a:lnSpc>
                <a:spcPct val="100000"/>
              </a:lnSpc>
              <a:buClr>
                <a:srgbClr val="000000"/>
              </a:buClr>
              <a:buFont typeface="Arial"/>
              <a:buChar char="•"/>
            </a:pPr>
            <a:r>
              <a:rPr lang="en-GB" sz="1600" b="0" strike="noStrike" spc="-1">
                <a:solidFill>
                  <a:srgbClr val="000000"/>
                </a:solidFill>
                <a:latin typeface="Calibri"/>
                <a:ea typeface="DejaVu Sans"/>
              </a:rPr>
              <a:t>Date</a:t>
            </a:r>
            <a:endParaRPr lang="en-GB" sz="1600" b="0" strike="noStrike" spc="-1">
              <a:latin typeface="Arial"/>
            </a:endParaRPr>
          </a:p>
          <a:p>
            <a:pPr marL="285840" indent="-285120">
              <a:lnSpc>
                <a:spcPct val="100000"/>
              </a:lnSpc>
              <a:buClr>
                <a:srgbClr val="000000"/>
              </a:buClr>
              <a:buFont typeface="Arial"/>
              <a:buChar char="•"/>
            </a:pPr>
            <a:r>
              <a:rPr lang="en-GB" sz="1600" b="0" strike="noStrike" spc="-1">
                <a:solidFill>
                  <a:srgbClr val="000000"/>
                </a:solidFill>
                <a:latin typeface="Calibri"/>
                <a:ea typeface="DejaVu Sans"/>
              </a:rPr>
              <a:t>Time</a:t>
            </a:r>
            <a:endParaRPr lang="en-GB" sz="1600" b="0" strike="noStrike" spc="-1">
              <a:latin typeface="Arial"/>
            </a:endParaRPr>
          </a:p>
          <a:p>
            <a:pPr marL="285840" indent="-285120">
              <a:lnSpc>
                <a:spcPct val="100000"/>
              </a:lnSpc>
              <a:buClr>
                <a:srgbClr val="000000"/>
              </a:buClr>
              <a:buFont typeface="Arial"/>
              <a:buChar char="•"/>
            </a:pPr>
            <a:r>
              <a:rPr lang="en-GB" sz="1600" b="0" strike="noStrike" spc="-1">
                <a:solidFill>
                  <a:srgbClr val="000000"/>
                </a:solidFill>
                <a:latin typeface="Calibri"/>
                <a:ea typeface="DejaVu Sans"/>
              </a:rPr>
              <a:t>Place</a:t>
            </a:r>
            <a:endParaRPr lang="en-GB" sz="1600" b="0" strike="noStrike" spc="-1">
              <a:latin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3" name="CustomShape 1"/>
          <p:cNvSpPr/>
          <p:nvPr/>
        </p:nvSpPr>
        <p:spPr>
          <a:xfrm>
            <a:off x="204120" y="156960"/>
            <a:ext cx="1171836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GB" sz="4400" b="1" strike="noStrike" spc="-1">
                <a:solidFill>
                  <a:srgbClr val="000000"/>
                </a:solidFill>
                <a:latin typeface="Calibri"/>
              </a:rPr>
              <a:t>Ground rules </a:t>
            </a:r>
            <a:endParaRPr lang="en-GB" sz="4400" b="0" strike="noStrike" spc="-1">
              <a:latin typeface="Arial"/>
            </a:endParaRPr>
          </a:p>
        </p:txBody>
      </p:sp>
      <p:sp>
        <p:nvSpPr>
          <p:cNvPr id="204" name="CustomShape 2"/>
          <p:cNvSpPr/>
          <p:nvPr/>
        </p:nvSpPr>
        <p:spPr>
          <a:xfrm>
            <a:off x="204120" y="1482480"/>
            <a:ext cx="11718360" cy="42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GB" sz="2800" b="0" strike="noStrike" spc="-1">
                <a:solidFill>
                  <a:srgbClr val="000000"/>
                </a:solidFill>
                <a:latin typeface="Calibri"/>
              </a:rPr>
              <a:t>What are some useful things to agree on early on? </a:t>
            </a:r>
            <a:endParaRPr lang="en-GB" sz="2800" b="0" strike="noStrike" spc="-1">
              <a:latin typeface="Arial"/>
            </a:endParaRPr>
          </a:p>
          <a:p>
            <a:pPr marL="457200">
              <a:lnSpc>
                <a:spcPct val="90000"/>
              </a:lnSpc>
              <a:spcBef>
                <a:spcPts val="499"/>
              </a:spcBef>
              <a:tabLst>
                <a:tab pos="0" algn="l"/>
              </a:tabLst>
            </a:pPr>
            <a:endParaRPr lang="en-GB" sz="2800" b="0" strike="noStrike" spc="-1">
              <a:latin typeface="Arial"/>
            </a:endParaRPr>
          </a:p>
          <a:p>
            <a:pPr marL="457200">
              <a:lnSpc>
                <a:spcPct val="100000"/>
              </a:lnSpc>
              <a:tabLst>
                <a:tab pos="0" algn="l"/>
              </a:tabLst>
            </a:pPr>
            <a:endParaRPr lang="en-GB" sz="2800" b="0" strike="noStrike" spc="-1">
              <a:latin typeface="Arial"/>
            </a:endParaRPr>
          </a:p>
        </p:txBody>
      </p:sp>
      <p:pic>
        <p:nvPicPr>
          <p:cNvPr id="205" name="Picture 5"/>
          <p:cNvPicPr/>
          <p:nvPr/>
        </p:nvPicPr>
        <p:blipFill>
          <a:blip r:embed="rId2"/>
          <a:srcRect l="19451" t="34726" r="20386" b="35388"/>
          <a:stretch/>
        </p:blipFill>
        <p:spPr>
          <a:xfrm>
            <a:off x="594360" y="2708280"/>
            <a:ext cx="11003400" cy="307404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0" presetClass="entr" fill="hold" nodeType="clickEffect">
                                  <p:stCondLst>
                                    <p:cond delay="0"/>
                                  </p:stCondLst>
                                  <p:childTnLst>
                                    <p:set>
                                      <p:cBhvr>
                                        <p:cTn id="6" dur="1" fill="hold">
                                          <p:stCondLst>
                                            <p:cond delay="0"/>
                                          </p:stCondLst>
                                        </p:cTn>
                                        <p:tgtEl>
                                          <p:spTgt spid="204">
                                            <p:txEl>
                                              <p:pRg st="0" end="0"/>
                                            </p:txEl>
                                          </p:spTgt>
                                        </p:tgtEl>
                                        <p:attrNameLst>
                                          <p:attrName>style.visibility</p:attrName>
                                        </p:attrNameLst>
                                      </p:cBhvr>
                                      <p:to>
                                        <p:strVal val="visible"/>
                                      </p:to>
                                    </p:set>
                                    <p:animEffect transition="in" filter="fade">
                                      <p:cBhvr additive="repl">
                                        <p:cTn id="7" dur="500"/>
                                        <p:tgtEl>
                                          <p:spTgt spid="20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 name="CustomShape 1"/>
          <p:cNvSpPr/>
          <p:nvPr/>
        </p:nvSpPr>
        <p:spPr>
          <a:xfrm>
            <a:off x="204120" y="156960"/>
            <a:ext cx="1171836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GB" sz="4400" b="1" strike="noStrike" spc="-1">
                <a:solidFill>
                  <a:srgbClr val="000000"/>
                </a:solidFill>
                <a:latin typeface="Calibri"/>
              </a:rPr>
              <a:t>Some suggested ground rules </a:t>
            </a:r>
            <a:endParaRPr lang="en-GB" sz="4400" b="0" strike="noStrike" spc="-1">
              <a:latin typeface="Arial"/>
            </a:endParaRPr>
          </a:p>
        </p:txBody>
      </p:sp>
      <p:sp>
        <p:nvSpPr>
          <p:cNvPr id="207" name="CustomShape 2"/>
          <p:cNvSpPr/>
          <p:nvPr/>
        </p:nvSpPr>
        <p:spPr>
          <a:xfrm>
            <a:off x="183240" y="1353240"/>
            <a:ext cx="4993200" cy="534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GB" sz="2800" b="0" strike="noStrike" spc="-1">
                <a:solidFill>
                  <a:srgbClr val="000000"/>
                </a:solidFill>
                <a:latin typeface="Calibri"/>
              </a:rPr>
              <a:t>Assign group roles and responsibilities by negotiation. </a:t>
            </a:r>
            <a:endParaRPr lang="en-GB" sz="2800" b="0" strike="noStrike" spc="-1">
              <a:latin typeface="Arial"/>
            </a:endParaRPr>
          </a:p>
          <a:p>
            <a:pPr marL="685800" lvl="1" indent="-227880">
              <a:lnSpc>
                <a:spcPct val="90000"/>
              </a:lnSpc>
              <a:spcBef>
                <a:spcPts val="499"/>
              </a:spcBef>
              <a:buClr>
                <a:srgbClr val="000000"/>
              </a:buClr>
              <a:buFont typeface="Arial"/>
              <a:buChar char="•"/>
            </a:pPr>
            <a:r>
              <a:rPr lang="en-GB" sz="2400" b="0" strike="noStrike" spc="-1">
                <a:solidFill>
                  <a:srgbClr val="000000"/>
                </a:solidFill>
                <a:latin typeface="Calibri"/>
              </a:rPr>
              <a:t>Will everyone contribute to the reading?</a:t>
            </a:r>
            <a:endParaRPr lang="en-GB" sz="2400" b="0" strike="noStrike" spc="-1">
              <a:latin typeface="Arial"/>
            </a:endParaRPr>
          </a:p>
          <a:p>
            <a:pPr marL="685800" lvl="1" indent="-227880">
              <a:lnSpc>
                <a:spcPct val="90000"/>
              </a:lnSpc>
              <a:spcBef>
                <a:spcPts val="499"/>
              </a:spcBef>
              <a:buClr>
                <a:srgbClr val="000000"/>
              </a:buClr>
              <a:buFont typeface="Arial"/>
              <a:buChar char="•"/>
            </a:pPr>
            <a:r>
              <a:rPr lang="en-GB" sz="2400" b="0" strike="noStrike" spc="-1">
                <a:solidFill>
                  <a:srgbClr val="000000"/>
                </a:solidFill>
                <a:latin typeface="Calibri"/>
              </a:rPr>
              <a:t>Who will write which sections of the report?</a:t>
            </a:r>
            <a:endParaRPr lang="en-GB" sz="2400" b="0" strike="noStrike" spc="-1">
              <a:latin typeface="Arial"/>
            </a:endParaRPr>
          </a:p>
          <a:p>
            <a:pPr marL="228600" indent="-227880">
              <a:lnSpc>
                <a:spcPct val="90000"/>
              </a:lnSpc>
              <a:spcBef>
                <a:spcPts val="1001"/>
              </a:spcBef>
              <a:buClr>
                <a:srgbClr val="000000"/>
              </a:buClr>
              <a:buFont typeface="Arial"/>
              <a:buChar char="•"/>
            </a:pPr>
            <a:r>
              <a:rPr lang="en-GB" sz="2800" b="0" strike="noStrike" spc="-1">
                <a:solidFill>
                  <a:srgbClr val="000000"/>
                </a:solidFill>
                <a:latin typeface="Calibri"/>
              </a:rPr>
              <a:t>Agree when / where / how you want to meet and at what points in the assignment.</a:t>
            </a:r>
            <a:endParaRPr lang="en-GB" sz="2800" b="0" strike="noStrike" spc="-1">
              <a:latin typeface="Arial"/>
            </a:endParaRPr>
          </a:p>
          <a:p>
            <a:pPr marL="228600" indent="-227880">
              <a:lnSpc>
                <a:spcPct val="90000"/>
              </a:lnSpc>
              <a:spcBef>
                <a:spcPts val="1001"/>
              </a:spcBef>
              <a:buClr>
                <a:srgbClr val="000000"/>
              </a:buClr>
              <a:buFont typeface="Arial"/>
              <a:buChar char="•"/>
            </a:pPr>
            <a:r>
              <a:rPr lang="en-GB" sz="2800" b="0" strike="noStrike" spc="-1">
                <a:solidFill>
                  <a:srgbClr val="000000"/>
                </a:solidFill>
                <a:latin typeface="Calibri"/>
              </a:rPr>
              <a:t>Factor in some contingency time! </a:t>
            </a:r>
            <a:endParaRPr lang="en-GB" sz="2800" b="0" strike="noStrike" spc="-1">
              <a:latin typeface="Arial"/>
            </a:endParaRPr>
          </a:p>
          <a:p>
            <a:pPr>
              <a:lnSpc>
                <a:spcPct val="100000"/>
              </a:lnSpc>
            </a:pPr>
            <a:endParaRPr lang="en-GB" sz="2800" b="0" strike="noStrike" spc="-1">
              <a:latin typeface="Arial"/>
            </a:endParaRPr>
          </a:p>
          <a:p>
            <a:pPr>
              <a:lnSpc>
                <a:spcPct val="100000"/>
              </a:lnSpc>
            </a:pPr>
            <a:endParaRPr lang="en-GB" sz="2800" b="0" strike="noStrike" spc="-1">
              <a:latin typeface="Arial"/>
            </a:endParaRPr>
          </a:p>
        </p:txBody>
      </p:sp>
      <p:pic>
        <p:nvPicPr>
          <p:cNvPr id="208" name="Picture 2" descr="Backwards planning | Learn Anywhere"/>
          <p:cNvPicPr/>
          <p:nvPr/>
        </p:nvPicPr>
        <p:blipFill>
          <a:blip r:embed="rId2"/>
          <a:srcRect l="5123" t="21753" r="3771" b="13297"/>
          <a:stretch/>
        </p:blipFill>
        <p:spPr>
          <a:xfrm>
            <a:off x="5177160" y="2022480"/>
            <a:ext cx="7015320" cy="2812680"/>
          </a:xfrm>
          <a:prstGeom prst="rect">
            <a:avLst/>
          </a:prstGeom>
          <a:ln>
            <a:noFill/>
          </a:ln>
        </p:spPr>
      </p:pic>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07">
                                            <p:txEl>
                                              <p:pRg st="0" end="0"/>
                                            </p:txEl>
                                          </p:spTgt>
                                        </p:tgtEl>
                                        <p:attrNameLst>
                                          <p:attrName>style.visibility</p:attrName>
                                        </p:attrNameLst>
                                      </p:cBhvr>
                                      <p:to>
                                        <p:strVal val="visible"/>
                                      </p:to>
                                    </p:set>
                                  </p:childTnLst>
                                </p:cTn>
                              </p:par>
                              <p:par>
                                <p:cTn id="7" presetID="1" presetClass="entr" fill="hold" nodeType="withEffect">
                                  <p:stCondLst>
                                    <p:cond delay="0"/>
                                  </p:stCondLst>
                                  <p:childTnLst>
                                    <p:set>
                                      <p:cBhvr>
                                        <p:cTn id="8" dur="1" fill="hold">
                                          <p:stCondLst>
                                            <p:cond delay="0"/>
                                          </p:stCondLst>
                                        </p:cTn>
                                        <p:tgtEl>
                                          <p:spTgt spid="207">
                                            <p:txEl>
                                              <p:pRg st="1" end="1"/>
                                            </p:txEl>
                                          </p:spTgt>
                                        </p:tgtEl>
                                        <p:attrNameLst>
                                          <p:attrName>style.visibility</p:attrName>
                                        </p:attrNameLst>
                                      </p:cBhvr>
                                      <p:to>
                                        <p:strVal val="visible"/>
                                      </p:to>
                                    </p:set>
                                  </p:childTnLst>
                                </p:cTn>
                              </p:par>
                              <p:par>
                                <p:cTn id="9" presetID="1" presetClass="entr" fill="hold" nodeType="withEffect">
                                  <p:stCondLst>
                                    <p:cond delay="0"/>
                                  </p:stCondLst>
                                  <p:childTnLst>
                                    <p:set>
                                      <p:cBhvr>
                                        <p:cTn id="10" dur="1" fill="hold">
                                          <p:stCondLst>
                                            <p:cond delay="0"/>
                                          </p:stCondLst>
                                        </p:cTn>
                                        <p:tgtEl>
                                          <p:spTgt spid="2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07">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07">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0" presetClass="entr" fill="hold" nodeType="clickEffect">
                                  <p:stCondLst>
                                    <p:cond delay="0"/>
                                  </p:stCondLst>
                                  <p:childTnLst>
                                    <p:set>
                                      <p:cBhvr>
                                        <p:cTn id="22" dur="1" fill="hold">
                                          <p:stCondLst>
                                            <p:cond delay="0"/>
                                          </p:stCondLst>
                                        </p:cTn>
                                        <p:tgtEl>
                                          <p:spTgt spid="208"/>
                                        </p:tgtEl>
                                        <p:attrNameLst>
                                          <p:attrName>style.visibility</p:attrName>
                                        </p:attrNameLst>
                                      </p:cBhvr>
                                      <p:to>
                                        <p:strVal val="visible"/>
                                      </p:to>
                                    </p:set>
                                    <p:animEffect transition="in" filter="fade">
                                      <p:cBhvr additive="repl">
                                        <p:cTn id="23" dur="500"/>
                                        <p:tgtEl>
                                          <p:spTgt spid="2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 name="CustomShape 1"/>
          <p:cNvSpPr/>
          <p:nvPr/>
        </p:nvSpPr>
        <p:spPr>
          <a:xfrm>
            <a:off x="204120" y="0"/>
            <a:ext cx="11772795" cy="76962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GB" sz="3200" b="1" strike="noStrike" spc="-1" dirty="0">
                <a:solidFill>
                  <a:srgbClr val="000000"/>
                </a:solidFill>
                <a:latin typeface="Calibri"/>
              </a:rPr>
              <a:t>Your graduate development and employability assignment</a:t>
            </a:r>
            <a:endParaRPr lang="en-GB" sz="3200" b="0" strike="noStrike" spc="-1" dirty="0">
              <a:latin typeface="Arial"/>
            </a:endParaRPr>
          </a:p>
        </p:txBody>
      </p:sp>
      <p:sp>
        <p:nvSpPr>
          <p:cNvPr id="210" name="CustomShape 2"/>
          <p:cNvSpPr/>
          <p:nvPr/>
        </p:nvSpPr>
        <p:spPr>
          <a:xfrm>
            <a:off x="204120" y="770348"/>
            <a:ext cx="11773353" cy="4844125"/>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a:lnSpc>
                <a:spcPct val="90000"/>
              </a:lnSpc>
              <a:spcBef>
                <a:spcPts val="1001"/>
              </a:spcBef>
              <a:tabLst>
                <a:tab pos="0" algn="l"/>
              </a:tabLst>
            </a:pPr>
            <a:r>
              <a:rPr lang="en-GB" sz="2400" strike="noStrike" spc="-1" dirty="0">
                <a:solidFill>
                  <a:srgbClr val="000000"/>
                </a:solidFill>
                <a:latin typeface="NimbusSanL-Regu"/>
              </a:rPr>
              <a:t>Research a topic relating to your course and present your findings as a formal scientific report.</a:t>
            </a:r>
            <a:endParaRPr lang="en-GB" sz="2400" strike="noStrike" spc="-1" dirty="0">
              <a:latin typeface="Arial"/>
            </a:endParaRPr>
          </a:p>
          <a:p>
            <a:pPr marL="228600" indent="-227330">
              <a:lnSpc>
                <a:spcPct val="90000"/>
              </a:lnSpc>
              <a:spcBef>
                <a:spcPts val="1001"/>
              </a:spcBef>
              <a:buClr>
                <a:srgbClr val="000000"/>
              </a:buClr>
              <a:buFont typeface="Arial"/>
              <a:buChar char="•"/>
              <a:tabLst>
                <a:tab pos="0" algn="l"/>
              </a:tabLst>
            </a:pPr>
            <a:r>
              <a:rPr lang="en-GB" sz="2000" b="0" strike="noStrike" spc="-1" dirty="0">
                <a:solidFill>
                  <a:srgbClr val="000000"/>
                </a:solidFill>
                <a:latin typeface="NimbusSanL-Regu"/>
              </a:rPr>
              <a:t>Your report should be </a:t>
            </a:r>
            <a:r>
              <a:rPr lang="en-GB" sz="2000" spc="-1" dirty="0">
                <a:solidFill>
                  <a:srgbClr val="000000"/>
                </a:solidFill>
                <a:latin typeface="NimbusSanL-Regu"/>
              </a:rPr>
              <a:t>3,000 – 5,000</a:t>
            </a:r>
            <a:r>
              <a:rPr lang="en-GB" sz="2000" spc="-1" dirty="0">
                <a:solidFill>
                  <a:srgbClr val="000000"/>
                </a:solidFill>
                <a:latin typeface="NimbusSanL-Bold"/>
              </a:rPr>
              <a:t> words</a:t>
            </a:r>
            <a:r>
              <a:rPr lang="en-GB" sz="2000" b="0" strike="noStrike" spc="-1" dirty="0">
                <a:solidFill>
                  <a:srgbClr val="000000"/>
                </a:solidFill>
                <a:latin typeface="NimbusSanL-Bold"/>
              </a:rPr>
              <a:t> </a:t>
            </a:r>
            <a:r>
              <a:rPr lang="en-GB" sz="2000" b="0" strike="noStrike" spc="-1" dirty="0">
                <a:solidFill>
                  <a:srgbClr val="000000"/>
                </a:solidFill>
                <a:latin typeface="NimbusSanL-Regu"/>
              </a:rPr>
              <a:t>in length, excluding appendices. </a:t>
            </a:r>
            <a:endParaRPr lang="en-GB" sz="2000" b="0" strike="noStrike" spc="-1">
              <a:latin typeface="Arial"/>
            </a:endParaRPr>
          </a:p>
          <a:p>
            <a:pPr marL="228600" indent="-227330">
              <a:lnSpc>
                <a:spcPct val="90000"/>
              </a:lnSpc>
              <a:spcBef>
                <a:spcPts val="1001"/>
              </a:spcBef>
              <a:buClr>
                <a:srgbClr val="000000"/>
              </a:buClr>
              <a:buFont typeface="Arial"/>
              <a:buChar char="•"/>
              <a:tabLst>
                <a:tab pos="0" algn="l"/>
              </a:tabLst>
            </a:pPr>
            <a:r>
              <a:rPr lang="en-GB" sz="2000" b="0" strike="noStrike" spc="-1" dirty="0">
                <a:solidFill>
                  <a:srgbClr val="000000"/>
                </a:solidFill>
                <a:latin typeface="NimbusSanL-Regu"/>
              </a:rPr>
              <a:t>Your report should consist of the following elements:</a:t>
            </a:r>
            <a:endParaRPr lang="en-GB" sz="2000" b="0" strike="noStrike" spc="-1" dirty="0">
              <a:latin typeface="Arial"/>
            </a:endParaRPr>
          </a:p>
          <a:p>
            <a:pPr marL="685800" lvl="1" indent="-227330">
              <a:lnSpc>
                <a:spcPct val="90000"/>
              </a:lnSpc>
              <a:spcBef>
                <a:spcPts val="499"/>
              </a:spcBef>
              <a:buClr>
                <a:srgbClr val="000000"/>
              </a:buClr>
              <a:buFont typeface="Arial"/>
              <a:buChar char="•"/>
              <a:tabLst>
                <a:tab pos="0" algn="l"/>
              </a:tabLst>
            </a:pPr>
            <a:r>
              <a:rPr lang="en-GB" sz="1800" b="0" strike="noStrike" spc="-1" dirty="0">
                <a:solidFill>
                  <a:srgbClr val="000000"/>
                </a:solidFill>
                <a:latin typeface="NimbusSanL-Regu"/>
              </a:rPr>
              <a:t>Title</a:t>
            </a:r>
            <a:endParaRPr lang="en-GB" sz="1800" b="0" strike="noStrike" spc="-1" dirty="0">
              <a:latin typeface="Arial"/>
            </a:endParaRPr>
          </a:p>
          <a:p>
            <a:pPr marL="685800" lvl="1" indent="-227330">
              <a:lnSpc>
                <a:spcPct val="90000"/>
              </a:lnSpc>
              <a:spcBef>
                <a:spcPts val="499"/>
              </a:spcBef>
              <a:buClr>
                <a:srgbClr val="000000"/>
              </a:buClr>
              <a:buFont typeface="Arial"/>
              <a:buChar char="•"/>
              <a:tabLst>
                <a:tab pos="0" algn="l"/>
              </a:tabLst>
            </a:pPr>
            <a:r>
              <a:rPr lang="en-GB" sz="1800" b="0" strike="noStrike" spc="-1" dirty="0">
                <a:solidFill>
                  <a:srgbClr val="000000"/>
                </a:solidFill>
                <a:latin typeface="NimbusSanL-Regu"/>
              </a:rPr>
              <a:t>Abstract</a:t>
            </a:r>
            <a:endParaRPr lang="en-GB" sz="1800" b="0" strike="noStrike" spc="-1" dirty="0">
              <a:latin typeface="Arial"/>
            </a:endParaRPr>
          </a:p>
          <a:p>
            <a:pPr marL="685800" lvl="1" indent="-227330">
              <a:lnSpc>
                <a:spcPct val="90000"/>
              </a:lnSpc>
              <a:spcBef>
                <a:spcPts val="499"/>
              </a:spcBef>
              <a:buClr>
                <a:srgbClr val="000000"/>
              </a:buClr>
              <a:buFont typeface="Arial"/>
              <a:buChar char="•"/>
              <a:tabLst>
                <a:tab pos="0" algn="l"/>
              </a:tabLst>
            </a:pPr>
            <a:r>
              <a:rPr lang="en-GB" sz="1800" b="0" strike="noStrike" spc="-1" dirty="0">
                <a:solidFill>
                  <a:srgbClr val="000000"/>
                </a:solidFill>
                <a:latin typeface="NimbusSanL-Regu"/>
              </a:rPr>
              <a:t>Introduction</a:t>
            </a:r>
            <a:endParaRPr lang="en-GB" sz="1800" b="0" strike="noStrike" spc="-1" dirty="0">
              <a:latin typeface="Arial"/>
            </a:endParaRPr>
          </a:p>
          <a:p>
            <a:pPr marL="685800" lvl="1" indent="-227330">
              <a:lnSpc>
                <a:spcPct val="90000"/>
              </a:lnSpc>
              <a:spcBef>
                <a:spcPts val="499"/>
              </a:spcBef>
              <a:buClr>
                <a:srgbClr val="000000"/>
              </a:buClr>
              <a:buFont typeface="Arial"/>
              <a:buChar char="•"/>
              <a:tabLst>
                <a:tab pos="0" algn="l"/>
              </a:tabLst>
            </a:pPr>
            <a:r>
              <a:rPr lang="en-GB" sz="1800" b="0" i="1" strike="noStrike" spc="-1" dirty="0">
                <a:solidFill>
                  <a:srgbClr val="000000"/>
                </a:solidFill>
                <a:latin typeface="NimbusSanL-Regu"/>
              </a:rPr>
              <a:t>At least one</a:t>
            </a:r>
            <a:r>
              <a:rPr lang="en-GB" sz="1800" b="0" strike="noStrike" spc="-1" dirty="0">
                <a:solidFill>
                  <a:srgbClr val="000000"/>
                </a:solidFill>
                <a:latin typeface="NimbusSanL-Regu"/>
              </a:rPr>
              <a:t> numbered display equation</a:t>
            </a:r>
            <a:endParaRPr lang="en-GB" sz="1800" b="0" strike="noStrike" spc="-1" dirty="0">
              <a:latin typeface="Arial"/>
            </a:endParaRPr>
          </a:p>
          <a:p>
            <a:pPr marL="685800" lvl="1" indent="-227330">
              <a:lnSpc>
                <a:spcPct val="90000"/>
              </a:lnSpc>
              <a:spcBef>
                <a:spcPts val="499"/>
              </a:spcBef>
              <a:buClr>
                <a:srgbClr val="000000"/>
              </a:buClr>
              <a:buFont typeface="Arial"/>
              <a:buChar char="•"/>
              <a:tabLst>
                <a:tab pos="0" algn="l"/>
              </a:tabLst>
            </a:pPr>
            <a:r>
              <a:rPr lang="en-GB" sz="1800" b="0" i="1" strike="noStrike" spc="-1" dirty="0">
                <a:solidFill>
                  <a:srgbClr val="000000"/>
                </a:solidFill>
                <a:latin typeface="NimbusSanL-Regu"/>
              </a:rPr>
              <a:t>At least one</a:t>
            </a:r>
            <a:r>
              <a:rPr lang="en-GB" sz="1800" b="0" strike="noStrike" spc="-1" dirty="0">
                <a:solidFill>
                  <a:srgbClr val="000000"/>
                </a:solidFill>
                <a:latin typeface="NimbusSanL-Regu"/>
              </a:rPr>
              <a:t> inline equation</a:t>
            </a:r>
            <a:endParaRPr lang="en-GB" sz="1800" b="0" strike="noStrike" spc="-1" dirty="0">
              <a:latin typeface="Arial"/>
            </a:endParaRPr>
          </a:p>
          <a:p>
            <a:pPr marL="685800" lvl="1" indent="-227330">
              <a:lnSpc>
                <a:spcPct val="90000"/>
              </a:lnSpc>
              <a:spcBef>
                <a:spcPts val="499"/>
              </a:spcBef>
              <a:buClr>
                <a:srgbClr val="000000"/>
              </a:buClr>
              <a:buFont typeface="Arial"/>
              <a:buChar char="•"/>
              <a:tabLst>
                <a:tab pos="0" algn="l"/>
              </a:tabLst>
            </a:pPr>
            <a:r>
              <a:rPr lang="en-GB" sz="1800" b="0" i="1" strike="noStrike" spc="-1" dirty="0">
                <a:solidFill>
                  <a:srgbClr val="000000"/>
                </a:solidFill>
                <a:latin typeface="NimbusSanL-Regu"/>
              </a:rPr>
              <a:t>At least one</a:t>
            </a:r>
            <a:r>
              <a:rPr lang="en-GB" sz="1800" b="0" strike="noStrike" spc="-1" dirty="0">
                <a:solidFill>
                  <a:srgbClr val="000000"/>
                </a:solidFill>
                <a:latin typeface="NimbusSanL-Regu"/>
              </a:rPr>
              <a:t> figure or table with an appropriate numbered caption</a:t>
            </a:r>
            <a:endParaRPr lang="en-GB" sz="1800" b="0" strike="noStrike" spc="-1" dirty="0">
              <a:latin typeface="Arial"/>
            </a:endParaRPr>
          </a:p>
          <a:p>
            <a:pPr marL="685800" lvl="1" indent="-227330">
              <a:lnSpc>
                <a:spcPct val="90000"/>
              </a:lnSpc>
              <a:spcBef>
                <a:spcPts val="499"/>
              </a:spcBef>
              <a:buClr>
                <a:srgbClr val="000000"/>
              </a:buClr>
              <a:buFont typeface="Arial"/>
              <a:buChar char="•"/>
              <a:tabLst>
                <a:tab pos="0" algn="l"/>
              </a:tabLst>
            </a:pPr>
            <a:r>
              <a:rPr lang="en-GB" sz="1800" b="0" i="1" strike="noStrike" spc="-1" dirty="0">
                <a:solidFill>
                  <a:srgbClr val="000000"/>
                </a:solidFill>
                <a:latin typeface="NimbusSanL-Regu"/>
              </a:rPr>
              <a:t>At least one</a:t>
            </a:r>
            <a:r>
              <a:rPr lang="en-GB" sz="1800" b="0" strike="noStrike" spc="-1" dirty="0">
                <a:solidFill>
                  <a:srgbClr val="000000"/>
                </a:solidFill>
                <a:latin typeface="NimbusSanL-Regu"/>
              </a:rPr>
              <a:t> cross reference to a numbered document element (e.g., equation, figure, table, section etc.)</a:t>
            </a:r>
            <a:endParaRPr lang="en-GB" sz="1800" b="0" strike="noStrike" spc="-1" dirty="0">
              <a:latin typeface="Arial"/>
            </a:endParaRPr>
          </a:p>
          <a:p>
            <a:pPr marL="685800" lvl="1" indent="-227330">
              <a:lnSpc>
                <a:spcPct val="90000"/>
              </a:lnSpc>
              <a:spcBef>
                <a:spcPts val="499"/>
              </a:spcBef>
              <a:buClr>
                <a:srgbClr val="000000"/>
              </a:buClr>
              <a:buFont typeface="Arial"/>
              <a:buChar char="•"/>
              <a:tabLst>
                <a:tab pos="0" algn="l"/>
              </a:tabLst>
            </a:pPr>
            <a:r>
              <a:rPr lang="en-GB" sz="1800" b="0" i="1" strike="noStrike" spc="-1" dirty="0">
                <a:solidFill>
                  <a:srgbClr val="000000"/>
                </a:solidFill>
                <a:latin typeface="NimbusSanL-Regu"/>
              </a:rPr>
              <a:t>At least three</a:t>
            </a:r>
            <a:r>
              <a:rPr lang="en-GB" sz="1800" b="0" strike="noStrike" spc="-1" dirty="0">
                <a:solidFill>
                  <a:srgbClr val="000000"/>
                </a:solidFill>
                <a:latin typeface="NimbusSanL-Regu"/>
              </a:rPr>
              <a:t> citations to valid sources cited using </a:t>
            </a:r>
            <a:r>
              <a:rPr lang="en-GB" sz="1800" b="0" u="sng" strike="noStrike" spc="-1" dirty="0">
                <a:solidFill>
                  <a:srgbClr val="0563C1"/>
                </a:solidFill>
                <a:uFillTx/>
                <a:latin typeface="Calibri"/>
                <a:hlinkClick r:id="rId3"/>
              </a:rPr>
              <a:t>Cite Them Right Harvard</a:t>
            </a:r>
            <a:endParaRPr lang="en-GB" sz="1800" b="0" strike="noStrike" spc="-1" dirty="0">
              <a:latin typeface="Arial"/>
            </a:endParaRPr>
          </a:p>
          <a:p>
            <a:pPr marL="685800" lvl="1" indent="-227330">
              <a:lnSpc>
                <a:spcPct val="90000"/>
              </a:lnSpc>
              <a:spcBef>
                <a:spcPts val="499"/>
              </a:spcBef>
              <a:buClr>
                <a:srgbClr val="000000"/>
              </a:buClr>
              <a:buFont typeface="Arial"/>
              <a:buChar char="•"/>
              <a:tabLst>
                <a:tab pos="0" algn="l"/>
              </a:tabLst>
            </a:pPr>
            <a:r>
              <a:rPr lang="en-GB" sz="1800" b="0" strike="noStrike" spc="-1" dirty="0">
                <a:solidFill>
                  <a:srgbClr val="000000"/>
                </a:solidFill>
                <a:latin typeface="NimbusSanL-Regu"/>
              </a:rPr>
              <a:t>Conclusion</a:t>
            </a:r>
            <a:endParaRPr lang="en-GB" sz="1800" b="0" strike="noStrike" spc="-1" dirty="0">
              <a:latin typeface="Arial"/>
            </a:endParaRPr>
          </a:p>
          <a:p>
            <a:pPr marL="685800" lvl="1" indent="-227330">
              <a:lnSpc>
                <a:spcPct val="90000"/>
              </a:lnSpc>
              <a:spcBef>
                <a:spcPts val="499"/>
              </a:spcBef>
              <a:buClr>
                <a:srgbClr val="000000"/>
              </a:buClr>
              <a:buFont typeface="Arial"/>
              <a:buChar char="•"/>
              <a:tabLst>
                <a:tab pos="0" algn="l"/>
              </a:tabLst>
            </a:pPr>
            <a:r>
              <a:rPr lang="en-GB" sz="1800" b="0" strike="noStrike" spc="-1" dirty="0">
                <a:solidFill>
                  <a:srgbClr val="000000"/>
                </a:solidFill>
                <a:latin typeface="NimbusSanL-Regu"/>
              </a:rPr>
              <a:t>A reference list</a:t>
            </a:r>
            <a:endParaRPr lang="en-GB" sz="1800" b="0" strike="noStrike" spc="-1" dirty="0">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10">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10">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fill="hold" nodeType="clickEffect">
                                  <p:stCondLst>
                                    <p:cond delay="0"/>
                                  </p:stCondLst>
                                  <p:childTnLst>
                                    <p:set>
                                      <p:cBhvr>
                                        <p:cTn id="18" dur="1" fill="hold">
                                          <p:stCondLst>
                                            <p:cond delay="0"/>
                                          </p:stCondLst>
                                        </p:cTn>
                                        <p:tgtEl>
                                          <p:spTgt spid="210">
                                            <p:txEl>
                                              <p:pRg st="3" end="3"/>
                                            </p:txEl>
                                          </p:spTgt>
                                        </p:tgtEl>
                                        <p:attrNameLst>
                                          <p:attrName>style.visibility</p:attrName>
                                        </p:attrNameLst>
                                      </p:cBhvr>
                                      <p:to>
                                        <p:strVal val="visible"/>
                                      </p:to>
                                    </p:set>
                                  </p:childTnLst>
                                </p:cTn>
                              </p:par>
                              <p:par>
                                <p:cTn id="19" presetID="1" presetClass="entr" fill="hold" nodeType="withEffect">
                                  <p:stCondLst>
                                    <p:cond delay="0"/>
                                  </p:stCondLst>
                                  <p:childTnLst>
                                    <p:set>
                                      <p:cBhvr>
                                        <p:cTn id="20" dur="1" fill="hold">
                                          <p:stCondLst>
                                            <p:cond delay="0"/>
                                          </p:stCondLst>
                                        </p:cTn>
                                        <p:tgtEl>
                                          <p:spTgt spid="210">
                                            <p:txEl>
                                              <p:pRg st="4" end="4"/>
                                            </p:txEl>
                                          </p:spTgt>
                                        </p:tgtEl>
                                        <p:attrNameLst>
                                          <p:attrName>style.visibility</p:attrName>
                                        </p:attrNameLst>
                                      </p:cBhvr>
                                      <p:to>
                                        <p:strVal val="visible"/>
                                      </p:to>
                                    </p:set>
                                  </p:childTnLst>
                                </p:cTn>
                              </p:par>
                              <p:par>
                                <p:cTn id="21" presetID="1" presetClass="entr" fill="hold" nodeType="withEffect">
                                  <p:stCondLst>
                                    <p:cond delay="0"/>
                                  </p:stCondLst>
                                  <p:childTnLst>
                                    <p:set>
                                      <p:cBhvr>
                                        <p:cTn id="22" dur="1" fill="hold">
                                          <p:stCondLst>
                                            <p:cond delay="0"/>
                                          </p:stCondLst>
                                        </p:cTn>
                                        <p:tgtEl>
                                          <p:spTgt spid="210">
                                            <p:txEl>
                                              <p:pRg st="5" end="5"/>
                                            </p:txEl>
                                          </p:spTgt>
                                        </p:tgtEl>
                                        <p:attrNameLst>
                                          <p:attrName>style.visibility</p:attrName>
                                        </p:attrNameLst>
                                      </p:cBhvr>
                                      <p:to>
                                        <p:strVal val="visible"/>
                                      </p:to>
                                    </p:set>
                                  </p:childTnLst>
                                </p:cTn>
                              </p:par>
                              <p:par>
                                <p:cTn id="23" presetID="1" presetClass="entr" fill="hold" nodeType="withEffect">
                                  <p:stCondLst>
                                    <p:cond delay="0"/>
                                  </p:stCondLst>
                                  <p:childTnLst>
                                    <p:set>
                                      <p:cBhvr>
                                        <p:cTn id="24" dur="1" fill="hold">
                                          <p:stCondLst>
                                            <p:cond delay="0"/>
                                          </p:stCondLst>
                                        </p:cTn>
                                        <p:tgtEl>
                                          <p:spTgt spid="210">
                                            <p:txEl>
                                              <p:pRg st="6" end="6"/>
                                            </p:txEl>
                                          </p:spTgt>
                                        </p:tgtEl>
                                        <p:attrNameLst>
                                          <p:attrName>style.visibility</p:attrName>
                                        </p:attrNameLst>
                                      </p:cBhvr>
                                      <p:to>
                                        <p:strVal val="visible"/>
                                      </p:to>
                                    </p:set>
                                  </p:childTnLst>
                                </p:cTn>
                              </p:par>
                              <p:par>
                                <p:cTn id="25" presetID="1" presetClass="entr" fill="hold" nodeType="withEffect">
                                  <p:stCondLst>
                                    <p:cond delay="0"/>
                                  </p:stCondLst>
                                  <p:childTnLst>
                                    <p:set>
                                      <p:cBhvr>
                                        <p:cTn id="26" dur="1" fill="hold">
                                          <p:stCondLst>
                                            <p:cond delay="0"/>
                                          </p:stCondLst>
                                        </p:cTn>
                                        <p:tgtEl>
                                          <p:spTgt spid="210">
                                            <p:txEl>
                                              <p:pRg st="7" end="7"/>
                                            </p:txEl>
                                          </p:spTgt>
                                        </p:tgtEl>
                                        <p:attrNameLst>
                                          <p:attrName>style.visibility</p:attrName>
                                        </p:attrNameLst>
                                      </p:cBhvr>
                                      <p:to>
                                        <p:strVal val="visible"/>
                                      </p:to>
                                    </p:set>
                                  </p:childTnLst>
                                </p:cTn>
                              </p:par>
                              <p:par>
                                <p:cTn id="27" presetID="1" presetClass="entr" fill="hold" nodeType="withEffect">
                                  <p:stCondLst>
                                    <p:cond delay="0"/>
                                  </p:stCondLst>
                                  <p:childTnLst>
                                    <p:set>
                                      <p:cBhvr>
                                        <p:cTn id="28" dur="1" fill="hold">
                                          <p:stCondLst>
                                            <p:cond delay="0"/>
                                          </p:stCondLst>
                                        </p:cTn>
                                        <p:tgtEl>
                                          <p:spTgt spid="210">
                                            <p:txEl>
                                              <p:pRg st="8" end="8"/>
                                            </p:txEl>
                                          </p:spTgt>
                                        </p:tgtEl>
                                        <p:attrNameLst>
                                          <p:attrName>style.visibility</p:attrName>
                                        </p:attrNameLst>
                                      </p:cBhvr>
                                      <p:to>
                                        <p:strVal val="visible"/>
                                      </p:to>
                                    </p:set>
                                  </p:childTnLst>
                                </p:cTn>
                              </p:par>
                              <p:par>
                                <p:cTn id="29" presetID="1" presetClass="entr" fill="hold" nodeType="withEffect">
                                  <p:stCondLst>
                                    <p:cond delay="0"/>
                                  </p:stCondLst>
                                  <p:childTnLst>
                                    <p:set>
                                      <p:cBhvr>
                                        <p:cTn id="30" dur="1" fill="hold">
                                          <p:stCondLst>
                                            <p:cond delay="0"/>
                                          </p:stCondLst>
                                        </p:cTn>
                                        <p:tgtEl>
                                          <p:spTgt spid="210">
                                            <p:txEl>
                                              <p:pRg st="9" end="9"/>
                                            </p:txEl>
                                          </p:spTgt>
                                        </p:tgtEl>
                                        <p:attrNameLst>
                                          <p:attrName>style.visibility</p:attrName>
                                        </p:attrNameLst>
                                      </p:cBhvr>
                                      <p:to>
                                        <p:strVal val="visible"/>
                                      </p:to>
                                    </p:set>
                                  </p:childTnLst>
                                </p:cTn>
                              </p:par>
                              <p:par>
                                <p:cTn id="31" presetID="1" presetClass="entr" fill="hold" nodeType="withEffect">
                                  <p:stCondLst>
                                    <p:cond delay="0"/>
                                  </p:stCondLst>
                                  <p:childTnLst>
                                    <p:set>
                                      <p:cBhvr>
                                        <p:cTn id="32" dur="1" fill="hold">
                                          <p:stCondLst>
                                            <p:cond delay="0"/>
                                          </p:stCondLst>
                                        </p:cTn>
                                        <p:tgtEl>
                                          <p:spTgt spid="210">
                                            <p:txEl>
                                              <p:pRg st="10" end="10"/>
                                            </p:txEl>
                                          </p:spTgt>
                                        </p:tgtEl>
                                        <p:attrNameLst>
                                          <p:attrName>style.visibility</p:attrName>
                                        </p:attrNameLst>
                                      </p:cBhvr>
                                      <p:to>
                                        <p:strVal val="visible"/>
                                      </p:to>
                                    </p:set>
                                  </p:childTnLst>
                                </p:cTn>
                              </p:par>
                              <p:par>
                                <p:cTn id="33" presetID="1" presetClass="entr" fill="hold" nodeType="withEffect">
                                  <p:stCondLst>
                                    <p:cond delay="0"/>
                                  </p:stCondLst>
                                  <p:childTnLst>
                                    <p:set>
                                      <p:cBhvr>
                                        <p:cTn id="34" dur="1" fill="hold">
                                          <p:stCondLst>
                                            <p:cond delay="0"/>
                                          </p:stCondLst>
                                        </p:cTn>
                                        <p:tgtEl>
                                          <p:spTgt spid="210">
                                            <p:txEl>
                                              <p:pRg st="11" end="11"/>
                                            </p:txEl>
                                          </p:spTgt>
                                        </p:tgtEl>
                                        <p:attrNameLst>
                                          <p:attrName>style.visibility</p:attrName>
                                        </p:attrNameLst>
                                      </p:cBhvr>
                                      <p:to>
                                        <p:strVal val="visible"/>
                                      </p:to>
                                    </p:set>
                                  </p:childTnLst>
                                </p:cTn>
                              </p:par>
                              <p:par>
                                <p:cTn id="35" presetID="1" presetClass="entr" fill="hold" nodeType="withEffect">
                                  <p:stCondLst>
                                    <p:cond delay="0"/>
                                  </p:stCondLst>
                                  <p:childTnLst>
                                    <p:set>
                                      <p:cBhvr>
                                        <p:cTn id="36" dur="1" fill="hold">
                                          <p:stCondLst>
                                            <p:cond delay="0"/>
                                          </p:stCondLst>
                                        </p:cTn>
                                        <p:tgtEl>
                                          <p:spTgt spid="210">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CustomShape 1"/>
          <p:cNvSpPr/>
          <p:nvPr/>
        </p:nvSpPr>
        <p:spPr>
          <a:xfrm>
            <a:off x="204120" y="156960"/>
            <a:ext cx="1171836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GB" sz="4400" b="1" strike="noStrike" spc="-1">
                <a:solidFill>
                  <a:srgbClr val="000000"/>
                </a:solidFill>
                <a:latin typeface="Calibri"/>
              </a:rPr>
              <a:t>How should a report be formatted?</a:t>
            </a:r>
            <a:endParaRPr lang="en-GB" sz="4400" b="0" strike="noStrike" spc="-1">
              <a:latin typeface="Arial"/>
            </a:endParaRPr>
          </a:p>
        </p:txBody>
      </p:sp>
      <p:sp>
        <p:nvSpPr>
          <p:cNvPr id="212" name="CustomShape 2"/>
          <p:cNvSpPr/>
          <p:nvPr/>
        </p:nvSpPr>
        <p:spPr>
          <a:xfrm>
            <a:off x="204120" y="1482480"/>
            <a:ext cx="11718360" cy="4299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t">
            <a:noAutofit/>
          </a:bodyPr>
          <a:lstStyle/>
          <a:p>
            <a:pPr marL="228600" indent="-227880">
              <a:lnSpc>
                <a:spcPct val="90000"/>
              </a:lnSpc>
              <a:spcBef>
                <a:spcPts val="1681"/>
              </a:spcBef>
              <a:buClr>
                <a:srgbClr val="000000"/>
              </a:buClr>
              <a:buFont typeface="Arial"/>
              <a:buChar char="•"/>
            </a:pPr>
            <a:r>
              <a:rPr lang="en-GB" sz="2800" b="0" strike="noStrike" spc="-1">
                <a:solidFill>
                  <a:srgbClr val="000000"/>
                </a:solidFill>
                <a:latin typeface="Calibri"/>
              </a:rPr>
              <a:t>Adequate headings, sub-headings and numbering. </a:t>
            </a:r>
            <a:endParaRPr lang="en-GB" sz="2800" b="0" strike="noStrike" spc="-1">
              <a:latin typeface="Arial"/>
            </a:endParaRPr>
          </a:p>
          <a:p>
            <a:pPr marL="685800" lvl="1" indent="-227880">
              <a:lnSpc>
                <a:spcPct val="90000"/>
              </a:lnSpc>
              <a:spcBef>
                <a:spcPts val="1440"/>
              </a:spcBef>
              <a:buClr>
                <a:srgbClr val="000000"/>
              </a:buClr>
              <a:buFont typeface="Arial"/>
              <a:buChar char="•"/>
            </a:pPr>
            <a:r>
              <a:rPr lang="en-GB" sz="2400" b="0" strike="noStrike" spc="-1">
                <a:solidFill>
                  <a:srgbClr val="000000"/>
                </a:solidFill>
                <a:latin typeface="Calibri"/>
              </a:rPr>
              <a:t>Some headings are pre-determined (Abstract, Introduction, Conclusion).</a:t>
            </a:r>
            <a:endParaRPr lang="en-GB" sz="2400" b="0" strike="noStrike" spc="-1">
              <a:latin typeface="Arial"/>
            </a:endParaRPr>
          </a:p>
          <a:p>
            <a:pPr marL="685800" lvl="1" indent="-227880">
              <a:lnSpc>
                <a:spcPct val="90000"/>
              </a:lnSpc>
              <a:spcBef>
                <a:spcPts val="1440"/>
              </a:spcBef>
              <a:buClr>
                <a:srgbClr val="000000"/>
              </a:buClr>
              <a:buFont typeface="Arial"/>
              <a:buChar char="•"/>
            </a:pPr>
            <a:r>
              <a:rPr lang="en-GB" sz="2400" b="0" strike="noStrike" spc="-1">
                <a:solidFill>
                  <a:srgbClr val="000000"/>
                </a:solidFill>
                <a:latin typeface="Calibri"/>
              </a:rPr>
              <a:t>Headings for central sections are free for you to decide. </a:t>
            </a:r>
            <a:endParaRPr lang="en-GB" sz="2400" b="0" strike="noStrike" spc="-1">
              <a:latin typeface="Arial"/>
            </a:endParaRPr>
          </a:p>
          <a:p>
            <a:pPr marL="228600" indent="-227880">
              <a:lnSpc>
                <a:spcPct val="90000"/>
              </a:lnSpc>
              <a:spcBef>
                <a:spcPts val="1681"/>
              </a:spcBef>
              <a:buClr>
                <a:srgbClr val="000000"/>
              </a:buClr>
              <a:buFont typeface="Arial"/>
              <a:buChar char="•"/>
            </a:pPr>
            <a:r>
              <a:rPr lang="en-GB" sz="2800" b="0" strike="noStrike" spc="-1">
                <a:solidFill>
                  <a:srgbClr val="000000"/>
                </a:solidFill>
                <a:latin typeface="Calibri"/>
              </a:rPr>
              <a:t>Ensure the separate parts of your report stand out clearly. </a:t>
            </a:r>
            <a:endParaRPr lang="en-GB" sz="2800" b="0" strike="noStrike" spc="-1">
              <a:latin typeface="Arial"/>
            </a:endParaRPr>
          </a:p>
          <a:p>
            <a:pPr marL="228600" indent="-227880">
              <a:lnSpc>
                <a:spcPct val="90000"/>
              </a:lnSpc>
              <a:spcBef>
                <a:spcPts val="1681"/>
              </a:spcBef>
              <a:buClr>
                <a:srgbClr val="000000"/>
              </a:buClr>
              <a:buFont typeface="Arial"/>
              <a:buChar char="•"/>
            </a:pPr>
            <a:r>
              <a:rPr lang="en-GB" sz="2800" b="0" strike="noStrike" spc="-1">
                <a:solidFill>
                  <a:srgbClr val="000000"/>
                </a:solidFill>
                <a:latin typeface="Calibri"/>
              </a:rPr>
              <a:t>Use plenty of white space. </a:t>
            </a:r>
            <a:endParaRPr lang="en-GB" sz="2800" b="0" strike="noStrike" spc="-1">
              <a:latin typeface="Arial"/>
            </a:endParaRPr>
          </a:p>
          <a:p>
            <a:pPr marL="228600" indent="-227880">
              <a:lnSpc>
                <a:spcPct val="90000"/>
              </a:lnSpc>
              <a:spcBef>
                <a:spcPts val="1681"/>
              </a:spcBef>
              <a:buClr>
                <a:srgbClr val="000000"/>
              </a:buClr>
              <a:buFont typeface="Arial"/>
              <a:buChar char="•"/>
            </a:pPr>
            <a:r>
              <a:rPr lang="en-GB" sz="2800" b="0" strike="noStrike" spc="-1">
                <a:solidFill>
                  <a:srgbClr val="000000"/>
                </a:solidFill>
                <a:latin typeface="Calibri"/>
              </a:rPr>
              <a:t>Adequate margins.</a:t>
            </a:r>
            <a:endParaRPr lang="en-GB" sz="2800" b="0" strike="noStrike" spc="-1">
              <a:latin typeface="Arial"/>
            </a:endParaRPr>
          </a:p>
          <a:p>
            <a:pPr marL="228600" indent="-227330">
              <a:lnSpc>
                <a:spcPct val="90000"/>
              </a:lnSpc>
              <a:spcBef>
                <a:spcPts val="1681"/>
              </a:spcBef>
              <a:buClr>
                <a:srgbClr val="000000"/>
              </a:buClr>
              <a:buFont typeface="Arial"/>
              <a:buChar char="•"/>
            </a:pPr>
            <a:r>
              <a:rPr lang="en-GB" sz="2800" b="0" strike="noStrike" spc="-1">
                <a:solidFill>
                  <a:srgbClr val="000000"/>
                </a:solidFill>
                <a:latin typeface="Calibri"/>
              </a:rPr>
              <a:t>Use consistent and appropriate </a:t>
            </a:r>
            <a:r>
              <a:rPr lang="en-GB" sz="2800" spc="-1">
                <a:solidFill>
                  <a:srgbClr val="000000"/>
                </a:solidFill>
                <a:latin typeface="Calibri"/>
              </a:rPr>
              <a:t>formatting</a:t>
            </a:r>
            <a:endParaRPr lang="en-GB" sz="2800" b="0" strike="noStrike" spc="-1">
              <a:latin typeface="Calibri"/>
            </a:endParaRPr>
          </a:p>
          <a:p>
            <a:pPr>
              <a:lnSpc>
                <a:spcPct val="90000"/>
              </a:lnSpc>
              <a:spcBef>
                <a:spcPts val="1001"/>
              </a:spcBef>
            </a:pPr>
            <a:endParaRPr lang="en-GB" sz="2800" b="0" strike="noStrike" spc="-1">
              <a:latin typeface="Arial"/>
            </a:endParaRPr>
          </a:p>
          <a:p>
            <a:pPr>
              <a:lnSpc>
                <a:spcPct val="90000"/>
              </a:lnSpc>
              <a:spcBef>
                <a:spcPts val="1001"/>
              </a:spcBef>
            </a:pPr>
            <a:endParaRPr lang="en-GB" sz="2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0"/>
                                          </p:stCondLst>
                                        </p:cTn>
                                        <p:tgtEl>
                                          <p:spTgt spid="2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1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12">
                                            <p:txEl>
                                              <p:pRg st="2" end="2"/>
                                            </p:txEl>
                                          </p:spTgt>
                                        </p:tgtEl>
                                        <p:attrNameLst>
                                          <p:attrName>style.visibility</p:attrName>
                                        </p:attrNameLst>
                                      </p:cBhvr>
                                      <p:to>
                                        <p:strVal val="visible"/>
                                      </p:to>
                                    </p:set>
                                  </p:childTnLst>
                                </p:cTn>
                              </p:par>
                            </p:childTnLst>
                          </p:cTn>
                        </p:par>
                      </p:childTnLst>
                    </p:cTn>
                  </p:par>
                  <p:par>
                    <p:cTn id="15" fill="hold" nodeType="clickEffect">
                      <p:stCondLst>
                        <p:cond delay="indefinite"/>
                      </p:stCondLst>
                      <p:childTnLst>
                        <p:par>
                          <p:cTn id="16" fill="hold" nodeType="withEffect">
                            <p:stCondLst>
                              <p:cond delay="0"/>
                            </p:stCondLst>
                            <p:childTnLst>
                              <p:par>
                                <p:cTn id="17" presetID="1" presetClass="entr" fill="hold" nodeType="clickEffect">
                                  <p:stCondLst>
                                    <p:cond delay="0"/>
                                  </p:stCondLst>
                                  <p:childTnLst>
                                    <p:set>
                                      <p:cBhvr>
                                        <p:cTn id="18" dur="1" fill="hold">
                                          <p:stCondLst>
                                            <p:cond delay="0"/>
                                          </p:stCondLst>
                                        </p:cTn>
                                        <p:tgtEl>
                                          <p:spTgt spid="212">
                                            <p:txEl>
                                              <p:pRg st="3" end="3"/>
                                            </p:txEl>
                                          </p:spTgt>
                                        </p:tgtEl>
                                        <p:attrNameLst>
                                          <p:attrName>style.visibility</p:attrName>
                                        </p:attrNameLst>
                                      </p:cBhvr>
                                      <p:to>
                                        <p:strVal val="visible"/>
                                      </p:to>
                                    </p:set>
                                  </p:childTnLst>
                                </p:cTn>
                              </p:par>
                            </p:childTnLst>
                          </p:cTn>
                        </p:par>
                      </p:childTnLst>
                    </p:cTn>
                  </p:par>
                  <p:par>
                    <p:cTn id="19" fill="hold" nodeType="clickEffect">
                      <p:stCondLst>
                        <p:cond delay="indefinite"/>
                      </p:stCondLst>
                      <p:childTnLst>
                        <p:par>
                          <p:cTn id="20" fill="hold" nodeType="withEffect">
                            <p:stCondLst>
                              <p:cond delay="0"/>
                            </p:stCondLst>
                            <p:childTnLst>
                              <p:par>
                                <p:cTn id="21" presetID="1" presetClass="entr" fill="hold" nodeType="clickEffect">
                                  <p:stCondLst>
                                    <p:cond delay="0"/>
                                  </p:stCondLst>
                                  <p:childTnLst>
                                    <p:set>
                                      <p:cBhvr>
                                        <p:cTn id="22" dur="1" fill="hold">
                                          <p:stCondLst>
                                            <p:cond delay="0"/>
                                          </p:stCondLst>
                                        </p:cTn>
                                        <p:tgtEl>
                                          <p:spTgt spid="212">
                                            <p:txEl>
                                              <p:pRg st="4" end="4"/>
                                            </p:txEl>
                                          </p:spTgt>
                                        </p:tgtEl>
                                        <p:attrNameLst>
                                          <p:attrName>style.visibility</p:attrName>
                                        </p:attrNameLst>
                                      </p:cBhvr>
                                      <p:to>
                                        <p:strVal val="visible"/>
                                      </p:to>
                                    </p:set>
                                  </p:childTnLst>
                                </p:cTn>
                              </p:par>
                            </p:childTnLst>
                          </p:cTn>
                        </p:par>
                      </p:childTnLst>
                    </p:cTn>
                  </p:par>
                  <p:par>
                    <p:cTn id="23" fill="hold" nodeType="clickEffect">
                      <p:stCondLst>
                        <p:cond delay="indefinite"/>
                      </p:stCondLst>
                      <p:childTnLst>
                        <p:par>
                          <p:cTn id="24" fill="hold" nodeType="withEffect">
                            <p:stCondLst>
                              <p:cond delay="0"/>
                            </p:stCondLst>
                            <p:childTnLst>
                              <p:par>
                                <p:cTn id="25" presetID="1" presetClass="entr" fill="hold" nodeType="clickEffect">
                                  <p:stCondLst>
                                    <p:cond delay="0"/>
                                  </p:stCondLst>
                                  <p:childTnLst>
                                    <p:set>
                                      <p:cBhvr>
                                        <p:cTn id="26" dur="1" fill="hold">
                                          <p:stCondLst>
                                            <p:cond delay="0"/>
                                          </p:stCondLst>
                                        </p:cTn>
                                        <p:tgtEl>
                                          <p:spTgt spid="212">
                                            <p:txEl>
                                              <p:pRg st="5" end="5"/>
                                            </p:txEl>
                                          </p:spTgt>
                                        </p:tgtEl>
                                        <p:attrNameLst>
                                          <p:attrName>style.visibility</p:attrName>
                                        </p:attrNameLst>
                                      </p:cBhvr>
                                      <p:to>
                                        <p:strVal val="visible"/>
                                      </p:to>
                                    </p:set>
                                  </p:childTnLst>
                                </p:cTn>
                              </p:par>
                            </p:childTnLst>
                          </p:cTn>
                        </p:par>
                      </p:childTnLst>
                    </p:cTn>
                  </p:par>
                  <p:par>
                    <p:cTn id="27" fill="hold" nodeType="clickEffect">
                      <p:stCondLst>
                        <p:cond delay="indefinite"/>
                      </p:stCondLst>
                      <p:childTnLst>
                        <p:par>
                          <p:cTn id="28" fill="hold" nodeType="withEffect">
                            <p:stCondLst>
                              <p:cond delay="0"/>
                            </p:stCondLst>
                            <p:childTnLst>
                              <p:par>
                                <p:cTn id="29" presetID="1" presetClass="entr" fill="hold" nodeType="clickEffect">
                                  <p:stCondLst>
                                    <p:cond delay="0"/>
                                  </p:stCondLst>
                                  <p:childTnLst>
                                    <p:set>
                                      <p:cBhvr>
                                        <p:cTn id="30" dur="1" fill="hold">
                                          <p:stCondLst>
                                            <p:cond delay="0"/>
                                          </p:stCondLst>
                                        </p:cTn>
                                        <p:tgtEl>
                                          <p:spTgt spid="21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3" name="CustomShape 1"/>
          <p:cNvSpPr/>
          <p:nvPr/>
        </p:nvSpPr>
        <p:spPr>
          <a:xfrm>
            <a:off x="240840" y="191160"/>
            <a:ext cx="12361320" cy="1324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rmAutofit/>
          </a:bodyPr>
          <a:lstStyle/>
          <a:p>
            <a:pPr>
              <a:lnSpc>
                <a:spcPct val="90000"/>
              </a:lnSpc>
            </a:pPr>
            <a:r>
              <a:rPr lang="en-GB" sz="4900" b="1" strike="noStrike" spc="-1">
                <a:solidFill>
                  <a:srgbClr val="000000"/>
                </a:solidFill>
                <a:latin typeface="Calibri"/>
              </a:rPr>
              <a:t>Tables, graphs, images and diagrams</a:t>
            </a:r>
            <a:br/>
            <a:endParaRPr lang="en-GB" sz="4900" b="0" strike="noStrike" spc="-1">
              <a:latin typeface="Arial"/>
            </a:endParaRPr>
          </a:p>
        </p:txBody>
      </p:sp>
      <p:sp>
        <p:nvSpPr>
          <p:cNvPr id="214" name="CustomShape 2"/>
          <p:cNvSpPr/>
          <p:nvPr/>
        </p:nvSpPr>
        <p:spPr>
          <a:xfrm>
            <a:off x="552600" y="1516680"/>
            <a:ext cx="6374160" cy="4350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rmAutofit/>
          </a:bodyPr>
          <a:lstStyle/>
          <a:p>
            <a:pPr>
              <a:lnSpc>
                <a:spcPct val="90000"/>
              </a:lnSpc>
              <a:spcBef>
                <a:spcPts val="1001"/>
              </a:spcBef>
              <a:tabLst>
                <a:tab pos="0" algn="l"/>
              </a:tabLst>
            </a:pPr>
            <a:r>
              <a:rPr lang="en-GB" sz="2800" b="0" strike="noStrike" spc="-1">
                <a:solidFill>
                  <a:srgbClr val="000000"/>
                </a:solidFill>
                <a:latin typeface="Calibri"/>
              </a:rPr>
              <a:t>Make sure that any graphics are:</a:t>
            </a:r>
            <a:endParaRPr lang="en-GB" sz="2800" b="0" strike="noStrike" spc="-1">
              <a:latin typeface="Arial"/>
            </a:endParaRPr>
          </a:p>
          <a:p>
            <a:pPr>
              <a:lnSpc>
                <a:spcPct val="90000"/>
              </a:lnSpc>
              <a:spcBef>
                <a:spcPts val="1001"/>
              </a:spcBef>
              <a:tabLst>
                <a:tab pos="0" algn="l"/>
              </a:tabLst>
            </a:pPr>
            <a:endParaRPr lang="en-GB" sz="2800" b="0" strike="noStrike" spc="-1">
              <a:latin typeface="Arial"/>
            </a:endParaRPr>
          </a:p>
          <a:p>
            <a:pPr marL="228600" indent="-227880">
              <a:lnSpc>
                <a:spcPct val="90000"/>
              </a:lnSpc>
              <a:spcBef>
                <a:spcPts val="1001"/>
              </a:spcBef>
              <a:buClr>
                <a:srgbClr val="000000"/>
              </a:buClr>
              <a:buFont typeface="Arial"/>
              <a:buChar char="•"/>
              <a:tabLst>
                <a:tab pos="0" algn="l"/>
              </a:tabLst>
            </a:pPr>
            <a:r>
              <a:rPr lang="en-GB" sz="2800" b="0" strike="noStrike" spc="-1">
                <a:solidFill>
                  <a:srgbClr val="000000"/>
                </a:solidFill>
                <a:latin typeface="Calibri"/>
              </a:rPr>
              <a:t>Good quality. </a:t>
            </a:r>
            <a:endParaRPr lang="en-GB" sz="2800" b="0" strike="noStrike" spc="-1">
              <a:latin typeface="Arial"/>
            </a:endParaRPr>
          </a:p>
          <a:p>
            <a:pPr marL="228600" indent="-227880">
              <a:lnSpc>
                <a:spcPct val="90000"/>
              </a:lnSpc>
              <a:spcBef>
                <a:spcPts val="1001"/>
              </a:spcBef>
              <a:buClr>
                <a:srgbClr val="000000"/>
              </a:buClr>
              <a:buFont typeface="Arial"/>
              <a:buChar char="•"/>
              <a:tabLst>
                <a:tab pos="0" algn="l"/>
              </a:tabLst>
            </a:pPr>
            <a:r>
              <a:rPr lang="en-GB" sz="2800" b="0" strike="noStrike" spc="-1">
                <a:solidFill>
                  <a:srgbClr val="000000"/>
                </a:solidFill>
                <a:latin typeface="Calibri"/>
              </a:rPr>
              <a:t>Have a purpose.</a:t>
            </a:r>
            <a:endParaRPr lang="en-GB" sz="2800" b="0" strike="noStrike" spc="-1">
              <a:latin typeface="Arial"/>
            </a:endParaRPr>
          </a:p>
          <a:p>
            <a:pPr marL="228600" indent="-227880">
              <a:lnSpc>
                <a:spcPct val="90000"/>
              </a:lnSpc>
              <a:spcBef>
                <a:spcPts val="1001"/>
              </a:spcBef>
              <a:buClr>
                <a:srgbClr val="000000"/>
              </a:buClr>
              <a:buFont typeface="Arial"/>
              <a:buChar char="•"/>
              <a:tabLst>
                <a:tab pos="0" algn="l"/>
              </a:tabLst>
            </a:pPr>
            <a:r>
              <a:rPr lang="en-GB" sz="2800" b="0" strike="noStrike" spc="-1">
                <a:solidFill>
                  <a:srgbClr val="000000"/>
                </a:solidFill>
                <a:latin typeface="Calibri"/>
              </a:rPr>
              <a:t>Clearly labelled.</a:t>
            </a:r>
            <a:endParaRPr lang="en-GB" sz="2800" b="0" strike="noStrike" spc="-1">
              <a:latin typeface="Arial"/>
            </a:endParaRPr>
          </a:p>
          <a:p>
            <a:pPr marL="228600" indent="-227880">
              <a:lnSpc>
                <a:spcPct val="90000"/>
              </a:lnSpc>
              <a:spcBef>
                <a:spcPts val="1001"/>
              </a:spcBef>
              <a:buClr>
                <a:srgbClr val="000000"/>
              </a:buClr>
              <a:buFont typeface="Arial"/>
              <a:buChar char="•"/>
              <a:tabLst>
                <a:tab pos="0" algn="l"/>
              </a:tabLst>
            </a:pPr>
            <a:r>
              <a:rPr lang="en-GB" sz="2800" b="0" strike="noStrike" spc="-1">
                <a:solidFill>
                  <a:srgbClr val="000000"/>
                </a:solidFill>
                <a:latin typeface="Calibri"/>
              </a:rPr>
              <a:t>Do not replace text extensively. You should write some text by way of explanation of an illustration. </a:t>
            </a:r>
            <a:endParaRPr lang="en-GB" sz="2800" b="0" strike="noStrike" spc="-1">
              <a:latin typeface="Arial"/>
            </a:endParaRPr>
          </a:p>
          <a:p>
            <a:pPr>
              <a:lnSpc>
                <a:spcPct val="90000"/>
              </a:lnSpc>
              <a:spcBef>
                <a:spcPts val="1001"/>
              </a:spcBef>
              <a:tabLst>
                <a:tab pos="0" algn="l"/>
              </a:tabLst>
            </a:pPr>
            <a:endParaRPr lang="en-GB" sz="2800" b="0" strike="noStrike" spc="-1">
              <a:latin typeface="Arial"/>
            </a:endParaRPr>
          </a:p>
          <a:p>
            <a:pPr>
              <a:lnSpc>
                <a:spcPct val="90000"/>
              </a:lnSpc>
              <a:spcBef>
                <a:spcPts val="1001"/>
              </a:spcBef>
              <a:tabLst>
                <a:tab pos="0" algn="l"/>
              </a:tabLst>
            </a:pPr>
            <a:endParaRPr lang="en-GB" sz="2800" b="0" strike="noStrike" spc="-1">
              <a:latin typeface="Arial"/>
            </a:endParaRPr>
          </a:p>
          <a:p>
            <a:pPr>
              <a:lnSpc>
                <a:spcPct val="90000"/>
              </a:lnSpc>
              <a:spcBef>
                <a:spcPts val="1001"/>
              </a:spcBef>
              <a:tabLst>
                <a:tab pos="0" algn="l"/>
              </a:tabLst>
            </a:pPr>
            <a:endParaRPr lang="en-GB" sz="2800" b="0" strike="noStrike" spc="-1">
              <a:latin typeface="Arial"/>
            </a:endParaRPr>
          </a:p>
        </p:txBody>
      </p:sp>
      <p:pic>
        <p:nvPicPr>
          <p:cNvPr id="215" name="Picture 2" descr="Gradient real estate infographics Free Vector"/>
          <p:cNvPicPr/>
          <p:nvPr/>
        </p:nvPicPr>
        <p:blipFill>
          <a:blip r:embed="rId3"/>
          <a:stretch/>
        </p:blipFill>
        <p:spPr>
          <a:xfrm>
            <a:off x="7238520" y="1886040"/>
            <a:ext cx="4404960" cy="2934000"/>
          </a:xfrm>
          <a:prstGeom prst="rect">
            <a:avLst/>
          </a:prstGeom>
          <a:ln>
            <a:noFill/>
          </a:ln>
        </p:spPr>
      </p:pic>
      <p:sp>
        <p:nvSpPr>
          <p:cNvPr id="216" name="CustomShape 3"/>
          <p:cNvSpPr/>
          <p:nvPr/>
        </p:nvSpPr>
        <p:spPr>
          <a:xfrm>
            <a:off x="7252560" y="4820760"/>
            <a:ext cx="2716560" cy="364320"/>
          </a:xfrm>
          <a:prstGeom prst="rect">
            <a:avLst/>
          </a:prstGeom>
          <a:noFill/>
          <a:ln>
            <a:noFill/>
          </a:ln>
        </p:spPr>
        <p:style>
          <a:lnRef idx="0">
            <a:scrgbClr r="0" g="0" b="0"/>
          </a:lnRef>
          <a:fillRef idx="0">
            <a:scrgbClr r="0" g="0" b="0"/>
          </a:fillRef>
          <a:effectRef idx="0">
            <a:scrgbClr r="0" g="0" b="0"/>
          </a:effectRef>
          <a:fontRef idx="minor"/>
        </p:style>
        <p:txBody>
          <a:bodyPr wrap="none" lIns="90000" tIns="45000" rIns="90000" bIns="45000">
            <a:spAutoFit/>
          </a:bodyPr>
          <a:lstStyle/>
          <a:p>
            <a:pPr>
              <a:lnSpc>
                <a:spcPct val="100000"/>
              </a:lnSpc>
            </a:pPr>
            <a:r>
              <a:rPr lang="en-GB" sz="1800" b="0" i="1" strike="noStrike" spc="-1">
                <a:solidFill>
                  <a:srgbClr val="000000"/>
                </a:solidFill>
                <a:latin typeface="Calibri"/>
                <a:ea typeface="DejaVu Sans"/>
              </a:rPr>
              <a:t>Figure 1. </a:t>
            </a:r>
            <a:r>
              <a:rPr lang="en-GB" sz="1800" b="0" strike="noStrike" spc="-1">
                <a:solidFill>
                  <a:srgbClr val="000000"/>
                </a:solidFill>
                <a:latin typeface="Calibri"/>
                <a:ea typeface="DejaVu Sans"/>
              </a:rPr>
              <a:t>Pie Chart Example</a:t>
            </a:r>
            <a:endParaRPr lang="en-GB" sz="18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p:stCondLst>
                        <p:cond delay="indefinite"/>
                      </p:stCondLst>
                      <p:childTnLst>
                        <p:par>
                          <p:cTn id="4" fill="hold">
                            <p:stCondLst>
                              <p:cond delay="0"/>
                            </p:stCondLst>
                            <p:childTnLst>
                              <p:par>
                                <p:cTn id="5" presetID="1" presetClass="entr" fill="hold" nodeType="clickEffect">
                                  <p:stCondLst>
                                    <p:cond delay="0"/>
                                  </p:stCondLst>
                                  <p:childTnLst>
                                    <p:set>
                                      <p:cBhvr>
                                        <p:cTn id="6" dur="1" fill="hold">
                                          <p:stCondLst>
                                            <p:cond delay="0"/>
                                          </p:stCondLst>
                                        </p:cTn>
                                        <p:tgtEl>
                                          <p:spTgt spid="214">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fill="hold" nodeType="clickEffect">
                                  <p:stCondLst>
                                    <p:cond delay="0"/>
                                  </p:stCondLst>
                                  <p:childTnLst>
                                    <p:set>
                                      <p:cBhvr>
                                        <p:cTn id="10" dur="1" fill="hold">
                                          <p:stCondLst>
                                            <p:cond delay="0"/>
                                          </p:stCondLst>
                                        </p:cTn>
                                        <p:tgtEl>
                                          <p:spTgt spid="21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fill="hold" nodeType="clickEffect">
                                  <p:stCondLst>
                                    <p:cond delay="0"/>
                                  </p:stCondLst>
                                  <p:childTnLst>
                                    <p:set>
                                      <p:cBhvr>
                                        <p:cTn id="14" dur="1" fill="hold">
                                          <p:stCondLst>
                                            <p:cond delay="0"/>
                                          </p:stCondLst>
                                        </p:cTn>
                                        <p:tgtEl>
                                          <p:spTgt spid="214">
                                            <p:txEl>
                                              <p:pRg st="4" end="4"/>
                                            </p:txEl>
                                          </p:spTgt>
                                        </p:tgtEl>
                                        <p:attrNameLst>
                                          <p:attrName>style.visibility</p:attrName>
                                        </p:attrNameLst>
                                      </p:cBhvr>
                                      <p:to>
                                        <p:strVal val="visible"/>
                                      </p:to>
                                    </p:set>
                                  </p:childTnLst>
                                </p:cTn>
                              </p:par>
                              <p:par>
                                <p:cTn id="15" presetID="10" presetClass="entr" fill="hold" nodeType="withEffect">
                                  <p:stCondLst>
                                    <p:cond delay="0"/>
                                  </p:stCondLst>
                                  <p:childTnLst>
                                    <p:set>
                                      <p:cBhvr>
                                        <p:cTn id="16" dur="1" fill="hold">
                                          <p:stCondLst>
                                            <p:cond delay="0"/>
                                          </p:stCondLst>
                                        </p:cTn>
                                        <p:tgtEl>
                                          <p:spTgt spid="215"/>
                                        </p:tgtEl>
                                        <p:attrNameLst>
                                          <p:attrName>style.visibility</p:attrName>
                                        </p:attrNameLst>
                                      </p:cBhvr>
                                      <p:to>
                                        <p:strVal val="visible"/>
                                      </p:to>
                                    </p:set>
                                    <p:animEffect transition="in" filter="fade">
                                      <p:cBhvr additive="repl">
                                        <p:cTn id="17" dur="500"/>
                                        <p:tgtEl>
                                          <p:spTgt spid="215"/>
                                        </p:tgtEl>
                                      </p:cBhvr>
                                    </p:animEffect>
                                  </p:childTnLst>
                                </p:cTn>
                              </p:par>
                              <p:par>
                                <p:cTn id="18" presetID="10" presetClass="entr" fill="hold" nodeType="withEffect">
                                  <p:stCondLst>
                                    <p:cond delay="0"/>
                                  </p:stCondLst>
                                  <p:childTnLst>
                                    <p:set>
                                      <p:cBhvr>
                                        <p:cTn id="19" dur="1" fill="hold">
                                          <p:stCondLst>
                                            <p:cond delay="0"/>
                                          </p:stCondLst>
                                        </p:cTn>
                                        <p:tgtEl>
                                          <p:spTgt spid="216">
                                            <p:txEl>
                                              <p:pRg st="0" end="0"/>
                                            </p:txEl>
                                          </p:spTgt>
                                        </p:tgtEl>
                                        <p:attrNameLst>
                                          <p:attrName>style.visibility</p:attrName>
                                        </p:attrNameLst>
                                      </p:cBhvr>
                                      <p:to>
                                        <p:strVal val="visible"/>
                                      </p:to>
                                    </p:set>
                                    <p:animEffect transition="in" filter="fade">
                                      <p:cBhvr additive="repl">
                                        <p:cTn id="20" dur="500"/>
                                        <p:tgtEl>
                                          <p:spTgt spid="216">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fill="hold" nodeType="clickEffect">
                                  <p:stCondLst>
                                    <p:cond delay="0"/>
                                  </p:stCondLst>
                                  <p:childTnLst>
                                    <p:set>
                                      <p:cBhvr>
                                        <p:cTn id="24" dur="1" fill="hold">
                                          <p:stCondLst>
                                            <p:cond delay="0"/>
                                          </p:stCondLst>
                                        </p:cTn>
                                        <p:tgtEl>
                                          <p:spTgt spid="21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 name="CustomShape 1"/>
          <p:cNvSpPr/>
          <p:nvPr/>
        </p:nvSpPr>
        <p:spPr>
          <a:xfrm>
            <a:off x="407880" y="260280"/>
            <a:ext cx="8229600" cy="11422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oAutofit/>
          </a:bodyPr>
          <a:lstStyle/>
          <a:p>
            <a:pPr>
              <a:lnSpc>
                <a:spcPct val="90000"/>
              </a:lnSpc>
            </a:pPr>
            <a:r>
              <a:rPr lang="en-GB" sz="4400" b="1" strike="noStrike" spc="-1">
                <a:solidFill>
                  <a:srgbClr val="000000"/>
                </a:solidFill>
                <a:latin typeface="Calibri"/>
              </a:rPr>
              <a:t>Academic Style</a:t>
            </a:r>
            <a:endParaRPr lang="en-GB" sz="4400" b="0" strike="noStrike" spc="-1">
              <a:latin typeface="Arial"/>
            </a:endParaRPr>
          </a:p>
        </p:txBody>
      </p:sp>
      <p:sp>
        <p:nvSpPr>
          <p:cNvPr id="218" name="CustomShape 2"/>
          <p:cNvSpPr/>
          <p:nvPr/>
        </p:nvSpPr>
        <p:spPr>
          <a:xfrm>
            <a:off x="407880" y="1557000"/>
            <a:ext cx="11784240" cy="4852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oAutofit/>
          </a:bodyPr>
          <a:lstStyle/>
          <a:p>
            <a:pPr marL="228600" indent="-227880">
              <a:lnSpc>
                <a:spcPct val="90000"/>
              </a:lnSpc>
              <a:spcBef>
                <a:spcPts val="1001"/>
              </a:spcBef>
              <a:buClr>
                <a:srgbClr val="000000"/>
              </a:buClr>
              <a:buFont typeface="Arial"/>
              <a:buChar char="•"/>
            </a:pPr>
            <a:r>
              <a:rPr lang="en-GB" sz="2800" b="1" strike="noStrike" spc="-1">
                <a:solidFill>
                  <a:srgbClr val="000000"/>
                </a:solidFill>
                <a:latin typeface="Calibri"/>
              </a:rPr>
              <a:t>Use formal English</a:t>
            </a:r>
            <a:endParaRPr lang="en-GB" sz="2800" b="0" strike="noStrike" spc="-1">
              <a:latin typeface="Arial"/>
            </a:endParaRPr>
          </a:p>
          <a:p>
            <a:pPr marL="685800" lvl="1" indent="-227880">
              <a:lnSpc>
                <a:spcPct val="90000"/>
              </a:lnSpc>
              <a:spcBef>
                <a:spcPts val="499"/>
              </a:spcBef>
              <a:buClr>
                <a:srgbClr val="000000"/>
              </a:buClr>
              <a:buFont typeface="Arial"/>
              <a:buChar char="•"/>
            </a:pPr>
            <a:r>
              <a:rPr lang="en-GB" sz="2400" b="0" strike="noStrike" spc="-1">
                <a:solidFill>
                  <a:srgbClr val="000000"/>
                </a:solidFill>
                <a:latin typeface="Calibri"/>
              </a:rPr>
              <a:t>No contractions (e.g. don’t, aren’t, it’s).</a:t>
            </a:r>
            <a:endParaRPr lang="en-GB" sz="2400" b="0" strike="noStrike" spc="-1">
              <a:latin typeface="Arial"/>
            </a:endParaRPr>
          </a:p>
          <a:p>
            <a:pPr marL="685800" lvl="1" indent="-227880">
              <a:lnSpc>
                <a:spcPct val="90000"/>
              </a:lnSpc>
              <a:spcBef>
                <a:spcPts val="499"/>
              </a:spcBef>
              <a:buClr>
                <a:srgbClr val="000000"/>
              </a:buClr>
              <a:buFont typeface="Arial"/>
              <a:buChar char="•"/>
            </a:pPr>
            <a:r>
              <a:rPr lang="en-GB" sz="2400" b="0" strike="noStrike" spc="-1">
                <a:solidFill>
                  <a:srgbClr val="000000"/>
                </a:solidFill>
                <a:latin typeface="Calibri"/>
              </a:rPr>
              <a:t>No phrases that sound like speech (“do you get me”).</a:t>
            </a:r>
            <a:endParaRPr lang="en-GB" sz="2400" b="0" strike="noStrike" spc="-1">
              <a:latin typeface="Arial"/>
            </a:endParaRPr>
          </a:p>
          <a:p>
            <a:pPr marL="685800" lvl="1" indent="-227880">
              <a:lnSpc>
                <a:spcPct val="90000"/>
              </a:lnSpc>
              <a:spcBef>
                <a:spcPts val="499"/>
              </a:spcBef>
              <a:buClr>
                <a:srgbClr val="000000"/>
              </a:buClr>
              <a:buFont typeface="Arial"/>
              <a:buChar char="•"/>
            </a:pPr>
            <a:r>
              <a:rPr lang="en-GB" sz="2400" b="0" strike="noStrike" spc="-1">
                <a:solidFill>
                  <a:srgbClr val="000000"/>
                </a:solidFill>
                <a:latin typeface="Calibri"/>
              </a:rPr>
              <a:t>No clichés (“the flaws in this argument stand out like a sore thumb”).</a:t>
            </a:r>
            <a:endParaRPr lang="en-GB" sz="2400" b="0" strike="noStrike" spc="-1">
              <a:latin typeface="Arial"/>
            </a:endParaRPr>
          </a:p>
          <a:p>
            <a:pPr marL="685800" lvl="1" indent="-227880">
              <a:lnSpc>
                <a:spcPct val="90000"/>
              </a:lnSpc>
              <a:spcBef>
                <a:spcPts val="499"/>
              </a:spcBef>
              <a:buClr>
                <a:srgbClr val="000000"/>
              </a:buClr>
              <a:buFont typeface="Arial"/>
              <a:buChar char="•"/>
            </a:pPr>
            <a:r>
              <a:rPr lang="en-GB" sz="2400" b="0" strike="noStrike" spc="-1">
                <a:solidFill>
                  <a:srgbClr val="000000"/>
                </a:solidFill>
                <a:latin typeface="Calibri"/>
              </a:rPr>
              <a:t>No subjective descriptions (“it was a brilliant idea”).</a:t>
            </a:r>
            <a:endParaRPr lang="en-GB" sz="2400" b="0" strike="noStrike" spc="-1">
              <a:latin typeface="Arial"/>
            </a:endParaRPr>
          </a:p>
          <a:p>
            <a:pPr marL="228600" indent="-227880">
              <a:lnSpc>
                <a:spcPct val="90000"/>
              </a:lnSpc>
              <a:spcBef>
                <a:spcPts val="1001"/>
              </a:spcBef>
              <a:buClr>
                <a:srgbClr val="000000"/>
              </a:buClr>
              <a:buFont typeface="Arial"/>
              <a:buChar char="•"/>
            </a:pPr>
            <a:r>
              <a:rPr lang="en-GB" sz="2800" b="1" strike="noStrike" spc="-1">
                <a:solidFill>
                  <a:srgbClr val="000000"/>
                </a:solidFill>
                <a:latin typeface="Calibri"/>
              </a:rPr>
              <a:t>Use plain language</a:t>
            </a:r>
            <a:r>
              <a:rPr lang="en-GB" sz="2800" b="0" strike="noStrike" spc="-1">
                <a:solidFill>
                  <a:srgbClr val="000000"/>
                </a:solidFill>
                <a:latin typeface="Calibri"/>
              </a:rPr>
              <a:t> </a:t>
            </a:r>
            <a:endParaRPr lang="en-GB" sz="2800" b="0" strike="noStrike" spc="-1">
              <a:latin typeface="Arial"/>
            </a:endParaRPr>
          </a:p>
          <a:p>
            <a:pPr marL="685800" lvl="1" indent="-227880">
              <a:lnSpc>
                <a:spcPct val="90000"/>
              </a:lnSpc>
              <a:spcBef>
                <a:spcPts val="499"/>
              </a:spcBef>
              <a:buClr>
                <a:srgbClr val="000000"/>
              </a:buClr>
              <a:buFont typeface="Arial"/>
              <a:buChar char="•"/>
            </a:pPr>
            <a:r>
              <a:rPr lang="en-GB" sz="2400" b="0" strike="noStrike" spc="-1">
                <a:solidFill>
                  <a:srgbClr val="000000"/>
                </a:solidFill>
                <a:latin typeface="Calibri"/>
              </a:rPr>
              <a:t>Complicated language can obscure your message.</a:t>
            </a:r>
            <a:endParaRPr lang="en-GB" sz="2400" b="0" strike="noStrike" spc="-1">
              <a:latin typeface="Arial"/>
            </a:endParaRPr>
          </a:p>
          <a:p>
            <a:pPr marL="685800" lvl="1" indent="-227880">
              <a:lnSpc>
                <a:spcPct val="90000"/>
              </a:lnSpc>
              <a:spcBef>
                <a:spcPts val="499"/>
              </a:spcBef>
              <a:buClr>
                <a:srgbClr val="000000"/>
              </a:buClr>
              <a:buFont typeface="Arial"/>
              <a:buChar char="•"/>
            </a:pPr>
            <a:r>
              <a:rPr lang="en-GB" sz="2400" b="0" strike="noStrike" spc="-1">
                <a:solidFill>
                  <a:srgbClr val="000000"/>
                </a:solidFill>
                <a:latin typeface="Calibri"/>
              </a:rPr>
              <a:t>Shorter sentences are usually clearer than long complex ones.</a:t>
            </a:r>
            <a:endParaRPr lang="en-GB" sz="2400" b="0" strike="noStrike" spc="-1">
              <a:latin typeface="Arial"/>
            </a:endParaRPr>
          </a:p>
          <a:p>
            <a:pPr marL="228600" indent="-227880">
              <a:lnSpc>
                <a:spcPct val="90000"/>
              </a:lnSpc>
              <a:spcBef>
                <a:spcPts val="1001"/>
              </a:spcBef>
              <a:buClr>
                <a:srgbClr val="000000"/>
              </a:buClr>
              <a:buFont typeface="Arial"/>
              <a:buChar char="•"/>
            </a:pPr>
            <a:r>
              <a:rPr lang="en-GB" sz="2800" b="1" strike="noStrike" spc="-1">
                <a:solidFill>
                  <a:srgbClr val="000000"/>
                </a:solidFill>
                <a:latin typeface="Calibri"/>
              </a:rPr>
              <a:t>Be brief</a:t>
            </a:r>
            <a:r>
              <a:rPr lang="en-GB" sz="2800" b="0" strike="noStrike" spc="-1">
                <a:solidFill>
                  <a:srgbClr val="000000"/>
                </a:solidFill>
                <a:latin typeface="Calibri"/>
              </a:rPr>
              <a:t> </a:t>
            </a:r>
            <a:r>
              <a:rPr lang="en-GB" sz="2800" b="1" strike="noStrike" spc="-1">
                <a:solidFill>
                  <a:srgbClr val="000000"/>
                </a:solidFill>
                <a:latin typeface="Calibri"/>
              </a:rPr>
              <a:t>and concise</a:t>
            </a:r>
            <a:endParaRPr lang="en-GB" sz="2800" b="0" strike="noStrike" spc="-1">
              <a:latin typeface="Arial"/>
            </a:endParaRPr>
          </a:p>
          <a:p>
            <a:pPr marL="685800" lvl="1" indent="-227880">
              <a:lnSpc>
                <a:spcPct val="90000"/>
              </a:lnSpc>
              <a:spcBef>
                <a:spcPts val="499"/>
              </a:spcBef>
              <a:buClr>
                <a:srgbClr val="000000"/>
              </a:buClr>
              <a:buFont typeface="Arial"/>
              <a:buChar char="•"/>
            </a:pPr>
            <a:r>
              <a:rPr lang="en-GB" sz="2400" b="0" strike="noStrike" spc="-1">
                <a:solidFill>
                  <a:srgbClr val="000000"/>
                </a:solidFill>
                <a:latin typeface="Calibri"/>
              </a:rPr>
              <a:t>Avoid using three words when one will do! </a:t>
            </a:r>
            <a:endParaRPr lang="en-GB" sz="2400" b="0" strike="noStrike" spc="-1">
              <a:latin typeface="Arial"/>
            </a:endParaRPr>
          </a:p>
          <a:p>
            <a:pPr>
              <a:lnSpc>
                <a:spcPct val="90000"/>
              </a:lnSpc>
              <a:spcBef>
                <a:spcPts val="1001"/>
              </a:spcBef>
            </a:pPr>
            <a:endParaRPr lang="en-GB" sz="2400" b="0" strike="noStrike" spc="-1">
              <a:latin typeface="Arial"/>
            </a:endParaRPr>
          </a:p>
        </p:txBody>
      </p:sp>
    </p:spTree>
  </p:cSld>
  <p:clrMapOvr>
    <a:masterClrMapping/>
  </p:clrMapOvr>
  <p:timing>
    <p:tnLst>
      <p:par>
        <p:cTn id="1" dur="indefinite" restart="never" nodeType="tmRoot">
          <p:childTnLst>
            <p:seq>
              <p:cTn id="2" dur="indefinite" nodeType="mainSeq">
                <p:childTnLst>
                  <p:par>
                    <p:cTn id="3" fill="hold" nodeType="clickEffect">
                      <p:stCondLst>
                        <p:cond delay="indefinite"/>
                      </p:stCondLst>
                      <p:childTnLst>
                        <p:par>
                          <p:cTn id="4" fill="hold" nodeType="withEffect">
                            <p:stCondLst>
                              <p:cond delay="0"/>
                            </p:stCondLst>
                            <p:childTnLst>
                              <p:par>
                                <p:cTn id="5" presetID="1" presetClass="entr" fill="hold" nodeType="clickEffect">
                                  <p:stCondLst>
                                    <p:cond delay="0"/>
                                  </p:stCondLst>
                                  <p:childTnLst>
                                    <p:set>
                                      <p:cBhvr>
                                        <p:cTn id="6" dur="1" fill="hold">
                                          <p:stCondLst>
                                            <p:cond delay="0"/>
                                          </p:stCondLst>
                                        </p:cTn>
                                        <p:tgtEl>
                                          <p:spTgt spid="218">
                                            <p:txEl>
                                              <p:pRg st="0" end="0"/>
                                            </p:txEl>
                                          </p:spTgt>
                                        </p:tgtEl>
                                        <p:attrNameLst>
                                          <p:attrName>style.visibility</p:attrName>
                                        </p:attrNameLst>
                                      </p:cBhvr>
                                      <p:to>
                                        <p:strVal val="visible"/>
                                      </p:to>
                                    </p:set>
                                  </p:childTnLst>
                                </p:cTn>
                              </p:par>
                            </p:childTnLst>
                          </p:cTn>
                        </p:par>
                      </p:childTnLst>
                    </p:cTn>
                  </p:par>
                  <p:par>
                    <p:cTn id="7" fill="hold" nodeType="clickEffect">
                      <p:stCondLst>
                        <p:cond delay="indefinite"/>
                      </p:stCondLst>
                      <p:childTnLst>
                        <p:par>
                          <p:cTn id="8" fill="hold" nodeType="withEffect">
                            <p:stCondLst>
                              <p:cond delay="0"/>
                            </p:stCondLst>
                            <p:childTnLst>
                              <p:par>
                                <p:cTn id="9" presetID="1" presetClass="entr" fill="hold" nodeType="clickEffect">
                                  <p:stCondLst>
                                    <p:cond delay="0"/>
                                  </p:stCondLst>
                                  <p:childTnLst>
                                    <p:set>
                                      <p:cBhvr>
                                        <p:cTn id="10" dur="1" fill="hold">
                                          <p:stCondLst>
                                            <p:cond delay="0"/>
                                          </p:stCondLst>
                                        </p:cTn>
                                        <p:tgtEl>
                                          <p:spTgt spid="218">
                                            <p:txEl>
                                              <p:pRg st="1" end="1"/>
                                            </p:txEl>
                                          </p:spTgt>
                                        </p:tgtEl>
                                        <p:attrNameLst>
                                          <p:attrName>style.visibility</p:attrName>
                                        </p:attrNameLst>
                                      </p:cBhvr>
                                      <p:to>
                                        <p:strVal val="visible"/>
                                      </p:to>
                                    </p:set>
                                  </p:childTnLst>
                                </p:cTn>
                              </p:par>
                            </p:childTnLst>
                          </p:cTn>
                        </p:par>
                      </p:childTnLst>
                    </p:cTn>
                  </p:par>
                  <p:par>
                    <p:cTn id="11" fill="hold" nodeType="clickEffect">
                      <p:stCondLst>
                        <p:cond delay="indefinite"/>
                      </p:stCondLst>
                      <p:childTnLst>
                        <p:par>
                          <p:cTn id="12" fill="hold" nodeType="withEffect">
                            <p:stCondLst>
                              <p:cond delay="0"/>
                            </p:stCondLst>
                            <p:childTnLst>
                              <p:par>
                                <p:cTn id="13" presetID="1" presetClass="entr" fill="hold" nodeType="clickEffect">
                                  <p:stCondLst>
                                    <p:cond delay="0"/>
                                  </p:stCondLst>
                                  <p:childTnLst>
                                    <p:set>
                                      <p:cBhvr>
                                        <p:cTn id="14" dur="1" fill="hold">
                                          <p:stCondLst>
                                            <p:cond delay="0"/>
                                          </p:stCondLst>
                                        </p:cTn>
                                        <p:tgtEl>
                                          <p:spTgt spid="218">
                                            <p:txEl>
                                              <p:pRg st="2" end="2"/>
                                            </p:txEl>
                                          </p:spTgt>
                                        </p:tgtEl>
                                        <p:attrNameLst>
                                          <p:attrName>style.visibility</p:attrName>
                                        </p:attrNameLst>
                                      </p:cBhvr>
                                      <p:to>
                                        <p:strVal val="visible"/>
                                      </p:to>
                                    </p:set>
                                  </p:childTnLst>
                                </p:cTn>
                              </p:par>
                            </p:childTnLst>
                          </p:cTn>
                        </p:par>
                      </p:childTnLst>
                    </p:cTn>
                  </p:par>
                  <p:par>
                    <p:cTn id="15" fill="hold" nodeType="clickEffect">
                      <p:stCondLst>
                        <p:cond delay="indefinite"/>
                      </p:stCondLst>
                      <p:childTnLst>
                        <p:par>
                          <p:cTn id="16" fill="hold" nodeType="withEffect">
                            <p:stCondLst>
                              <p:cond delay="0"/>
                            </p:stCondLst>
                            <p:childTnLst>
                              <p:par>
                                <p:cTn id="17" presetID="1" presetClass="entr" fill="hold" nodeType="clickEffect">
                                  <p:stCondLst>
                                    <p:cond delay="0"/>
                                  </p:stCondLst>
                                  <p:childTnLst>
                                    <p:set>
                                      <p:cBhvr>
                                        <p:cTn id="18" dur="1" fill="hold">
                                          <p:stCondLst>
                                            <p:cond delay="0"/>
                                          </p:stCondLst>
                                        </p:cTn>
                                        <p:tgtEl>
                                          <p:spTgt spid="218">
                                            <p:txEl>
                                              <p:pRg st="3" end="3"/>
                                            </p:txEl>
                                          </p:spTgt>
                                        </p:tgtEl>
                                        <p:attrNameLst>
                                          <p:attrName>style.visibility</p:attrName>
                                        </p:attrNameLst>
                                      </p:cBhvr>
                                      <p:to>
                                        <p:strVal val="visible"/>
                                      </p:to>
                                    </p:set>
                                  </p:childTnLst>
                                </p:cTn>
                              </p:par>
                            </p:childTnLst>
                          </p:cTn>
                        </p:par>
                      </p:childTnLst>
                    </p:cTn>
                  </p:par>
                  <p:par>
                    <p:cTn id="19" fill="hold" nodeType="clickEffect">
                      <p:stCondLst>
                        <p:cond delay="indefinite"/>
                      </p:stCondLst>
                      <p:childTnLst>
                        <p:par>
                          <p:cTn id="20" fill="hold" nodeType="withEffect">
                            <p:stCondLst>
                              <p:cond delay="0"/>
                            </p:stCondLst>
                            <p:childTnLst>
                              <p:par>
                                <p:cTn id="21" presetID="1" presetClass="entr" fill="hold" nodeType="clickEffect">
                                  <p:stCondLst>
                                    <p:cond delay="0"/>
                                  </p:stCondLst>
                                  <p:childTnLst>
                                    <p:set>
                                      <p:cBhvr>
                                        <p:cTn id="22" dur="1" fill="hold">
                                          <p:stCondLst>
                                            <p:cond delay="0"/>
                                          </p:stCondLst>
                                        </p:cTn>
                                        <p:tgtEl>
                                          <p:spTgt spid="218">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fill="hold" nodeType="clickEffect">
                                  <p:stCondLst>
                                    <p:cond delay="0"/>
                                  </p:stCondLst>
                                  <p:childTnLst>
                                    <p:set>
                                      <p:cBhvr>
                                        <p:cTn id="26" dur="1" fill="hold">
                                          <p:stCondLst>
                                            <p:cond delay="0"/>
                                          </p:stCondLst>
                                        </p:cTn>
                                        <p:tgtEl>
                                          <p:spTgt spid="218">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fill="hold" nodeType="clickEffect">
                                  <p:stCondLst>
                                    <p:cond delay="0"/>
                                  </p:stCondLst>
                                  <p:childTnLst>
                                    <p:set>
                                      <p:cBhvr>
                                        <p:cTn id="30" dur="1" fill="hold">
                                          <p:stCondLst>
                                            <p:cond delay="0"/>
                                          </p:stCondLst>
                                        </p:cTn>
                                        <p:tgtEl>
                                          <p:spTgt spid="218">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fill="hold" nodeType="clickEffect">
                                  <p:stCondLst>
                                    <p:cond delay="0"/>
                                  </p:stCondLst>
                                  <p:childTnLst>
                                    <p:set>
                                      <p:cBhvr>
                                        <p:cTn id="34" dur="1" fill="hold">
                                          <p:stCondLst>
                                            <p:cond delay="0"/>
                                          </p:stCondLst>
                                        </p:cTn>
                                        <p:tgtEl>
                                          <p:spTgt spid="218">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fill="hold" nodeType="clickEffect">
                                  <p:stCondLst>
                                    <p:cond delay="0"/>
                                  </p:stCondLst>
                                  <p:childTnLst>
                                    <p:set>
                                      <p:cBhvr>
                                        <p:cTn id="38" dur="1" fill="hold">
                                          <p:stCondLst>
                                            <p:cond delay="0"/>
                                          </p:stCondLst>
                                        </p:cTn>
                                        <p:tgtEl>
                                          <p:spTgt spid="218">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fill="hold" nodeType="clickEffect">
                                  <p:stCondLst>
                                    <p:cond delay="0"/>
                                  </p:stCondLst>
                                  <p:childTnLst>
                                    <p:set>
                                      <p:cBhvr>
                                        <p:cTn id="42" dur="1" fill="hold">
                                          <p:stCondLst>
                                            <p:cond delay="0"/>
                                          </p:stCondLst>
                                        </p:cTn>
                                        <p:tgtEl>
                                          <p:spTgt spid="218">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LD template</Template>
  <TotalTime>681</TotalTime>
  <Words>3677</Words>
  <Application>Microsoft Office PowerPoint</Application>
  <PresentationFormat>Custom</PresentationFormat>
  <Paragraphs>300</Paragraphs>
  <Slides>25</Slides>
  <Notes>20</Notes>
  <HiddenSlides>0</HiddenSlides>
  <ScaleCrop>false</ScaleCrop>
  <HeadingPairs>
    <vt:vector size="4" baseType="variant">
      <vt:variant>
        <vt:lpstr>Theme</vt:lpstr>
      </vt:variant>
      <vt:variant>
        <vt:i4>4</vt:i4>
      </vt:variant>
      <vt:variant>
        <vt:lpstr>Slide Titles</vt:lpstr>
      </vt:variant>
      <vt:variant>
        <vt:i4>25</vt:i4>
      </vt:variant>
    </vt:vector>
  </HeadingPairs>
  <TitlesOfParts>
    <vt:vector size="29" baseType="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Avril Buchanan</dc:creator>
  <dc:description/>
  <cp:lastModifiedBy>Killian O'Brien</cp:lastModifiedBy>
  <cp:revision>56</cp:revision>
  <cp:lastPrinted>2024-10-24T11:35:43Z</cp:lastPrinted>
  <dcterms:created xsi:type="dcterms:W3CDTF">2018-06-12T14:15:56Z</dcterms:created>
  <dcterms:modified xsi:type="dcterms:W3CDTF">2025-10-16T17:31:28Z</dcterms:modified>
  <dc:language>en-GB</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ContentTypeId">
    <vt:lpwstr>0x010100EC4C72BE29F6A643A61E6474A70AB5EE</vt:lpwstr>
  </property>
  <property fmtid="{D5CDD505-2E9C-101B-9397-08002B2CF9AE}" pid="4" name="HiddenSlides">
    <vt:i4>0</vt:i4>
  </property>
  <property fmtid="{D5CDD505-2E9C-101B-9397-08002B2CF9AE}" pid="5" name="HyperlinksChanged">
    <vt:bool>false</vt:bool>
  </property>
  <property fmtid="{D5CDD505-2E9C-101B-9397-08002B2CF9AE}" pid="6" name="LinksUpToDate">
    <vt:bool>false</vt:bool>
  </property>
  <property fmtid="{D5CDD505-2E9C-101B-9397-08002B2CF9AE}" pid="7" name="MMClips">
    <vt:i4>0</vt:i4>
  </property>
  <property fmtid="{D5CDD505-2E9C-101B-9397-08002B2CF9AE}" pid="8" name="Notes">
    <vt:i4>20</vt:i4>
  </property>
  <property fmtid="{D5CDD505-2E9C-101B-9397-08002B2CF9AE}" pid="9" name="PresentationFormat">
    <vt:lpwstr>Widescreen</vt:lpwstr>
  </property>
  <property fmtid="{D5CDD505-2E9C-101B-9397-08002B2CF9AE}" pid="10" name="ScaleCrop">
    <vt:bool>false</vt:bool>
  </property>
  <property fmtid="{D5CDD505-2E9C-101B-9397-08002B2CF9AE}" pid="11" name="ShareDoc">
    <vt:bool>false</vt:bool>
  </property>
  <property fmtid="{D5CDD505-2E9C-101B-9397-08002B2CF9AE}" pid="12" name="Slides">
    <vt:i4>25</vt:i4>
  </property>
</Properties>
</file>