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</p:sldMasterIdLst>
  <p:notesMasterIdLst>
    <p:notesMasterId r:id="rId13"/>
  </p:notesMasterIdLst>
  <p:handoutMasterIdLst>
    <p:handoutMasterId r:id="rId14"/>
  </p:handoutMasterIdLst>
  <p:sldIdLst>
    <p:sldId id="280" r:id="rId2"/>
    <p:sldId id="366" r:id="rId3"/>
    <p:sldId id="284" r:id="rId4"/>
    <p:sldId id="288" r:id="rId5"/>
    <p:sldId id="351" r:id="rId6"/>
    <p:sldId id="365" r:id="rId7"/>
    <p:sldId id="294" r:id="rId8"/>
    <p:sldId id="326" r:id="rId9"/>
    <p:sldId id="291" r:id="rId10"/>
    <p:sldId id="339" r:id="rId11"/>
    <p:sldId id="289" r:id="rId12"/>
  </p:sldIdLst>
  <p:sldSz cx="12192000" cy="6858000"/>
  <p:notesSz cx="6858000" cy="9144000"/>
  <p:embeddedFontLst>
    <p:embeddedFont>
      <p:font typeface="Abril Fatface" panose="02000503000000020003" pitchFamily="2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DM Sans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18CD"/>
    <a:srgbClr val="69D8FF"/>
    <a:srgbClr val="37CBFF"/>
    <a:srgbClr val="00FB00"/>
    <a:srgbClr val="FFFF7F"/>
    <a:srgbClr val="0000FF"/>
    <a:srgbClr val="8E7FFF"/>
    <a:srgbClr val="F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A67E3A-6980-44A5-8934-0D193E9B53C4}" v="827" dt="2022-09-12T02:23:01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6" autoAdjust="0"/>
    <p:restoredTop sz="83670" autoAdjust="0"/>
  </p:normalViewPr>
  <p:slideViewPr>
    <p:cSldViewPr snapToGrid="0">
      <p:cViewPr varScale="1">
        <p:scale>
          <a:sx n="133" d="100"/>
          <a:sy n="133" d="100"/>
        </p:scale>
        <p:origin x="750" y="1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y Carrard" userId="5cc16eab867075b8" providerId="LiveId" clId="{3DA67E3A-6980-44A5-8934-0D193E9B53C4}"/>
    <pc:docChg chg="undo redo custSel addSld delSld modSld sldOrd">
      <pc:chgData name="Antony Carrard" userId="5cc16eab867075b8" providerId="LiveId" clId="{3DA67E3A-6980-44A5-8934-0D193E9B53C4}" dt="2022-09-12T02:23:15.004" v="6072" actId="478"/>
      <pc:docMkLst>
        <pc:docMk/>
      </pc:docMkLst>
      <pc:sldChg chg="modTransition">
        <pc:chgData name="Antony Carrard" userId="5cc16eab867075b8" providerId="LiveId" clId="{3DA67E3A-6980-44A5-8934-0D193E9B53C4}" dt="2022-09-12T00:55:39.325" v="6067"/>
        <pc:sldMkLst>
          <pc:docMk/>
          <pc:sldMk cId="2095066577" sldId="280"/>
        </pc:sldMkLst>
      </pc:sldChg>
      <pc:sldChg chg="del">
        <pc:chgData name="Antony Carrard" userId="5cc16eab867075b8" providerId="LiveId" clId="{3DA67E3A-6980-44A5-8934-0D193E9B53C4}" dt="2022-09-11T20:16:54.018" v="4165" actId="47"/>
        <pc:sldMkLst>
          <pc:docMk/>
          <pc:sldMk cId="3500119404" sldId="281"/>
        </pc:sldMkLst>
      </pc:sldChg>
      <pc:sldChg chg="modSp mod modTransition">
        <pc:chgData name="Antony Carrard" userId="5cc16eab867075b8" providerId="LiveId" clId="{3DA67E3A-6980-44A5-8934-0D193E9B53C4}" dt="2022-09-12T00:55:39.325" v="6067"/>
        <pc:sldMkLst>
          <pc:docMk/>
          <pc:sldMk cId="2269657007" sldId="284"/>
        </pc:sldMkLst>
        <pc:spChg chg="mod">
          <ac:chgData name="Antony Carrard" userId="5cc16eab867075b8" providerId="LiveId" clId="{3DA67E3A-6980-44A5-8934-0D193E9B53C4}" dt="2022-09-10T19:35:13.270" v="968" actId="20577"/>
          <ac:spMkLst>
            <pc:docMk/>
            <pc:sldMk cId="2269657007" sldId="284"/>
            <ac:spMk id="4" creationId="{4C6C8495-B124-E007-A709-22FDCECADC58}"/>
          </ac:spMkLst>
        </pc:spChg>
      </pc:sldChg>
      <pc:sldChg chg="modSp modTransition">
        <pc:chgData name="Antony Carrard" userId="5cc16eab867075b8" providerId="LiveId" clId="{3DA67E3A-6980-44A5-8934-0D193E9B53C4}" dt="2022-09-12T00:55:39.325" v="6067"/>
        <pc:sldMkLst>
          <pc:docMk/>
          <pc:sldMk cId="986149676" sldId="286"/>
        </pc:sldMkLst>
        <pc:graphicFrameChg chg="mod">
          <ac:chgData name="Antony Carrard" userId="5cc16eab867075b8" providerId="LiveId" clId="{3DA67E3A-6980-44A5-8934-0D193E9B53C4}" dt="2022-09-10T19:47:20.264" v="1075" actId="20577"/>
          <ac:graphicFrameMkLst>
            <pc:docMk/>
            <pc:sldMk cId="986149676" sldId="286"/>
            <ac:graphicFrameMk id="5" creationId="{2FD3B2FA-2FCC-9042-8283-68ADB4CADF4F}"/>
          </ac:graphicFrameMkLst>
        </pc:graphicFrameChg>
      </pc:sldChg>
      <pc:sldChg chg="modSp del mod ord">
        <pc:chgData name="Antony Carrard" userId="5cc16eab867075b8" providerId="LiveId" clId="{3DA67E3A-6980-44A5-8934-0D193E9B53C4}" dt="2022-09-12T00:54:42.434" v="6032" actId="47"/>
        <pc:sldMkLst>
          <pc:docMk/>
          <pc:sldMk cId="613886640" sldId="287"/>
        </pc:sldMkLst>
        <pc:spChg chg="mod">
          <ac:chgData name="Antony Carrard" userId="5cc16eab867075b8" providerId="LiveId" clId="{3DA67E3A-6980-44A5-8934-0D193E9B53C4}" dt="2022-09-10T19:31:41.271" v="831" actId="20577"/>
          <ac:spMkLst>
            <pc:docMk/>
            <pc:sldMk cId="613886640" sldId="287"/>
            <ac:spMk id="28" creationId="{1EABE2D6-AF87-AA32-49A7-655C4D2AB381}"/>
          </ac:spMkLst>
        </pc:spChg>
      </pc:sldChg>
      <pc:sldChg chg="modTransition">
        <pc:chgData name="Antony Carrard" userId="5cc16eab867075b8" providerId="LiveId" clId="{3DA67E3A-6980-44A5-8934-0D193E9B53C4}" dt="2022-09-12T00:55:39.325" v="6067"/>
        <pc:sldMkLst>
          <pc:docMk/>
          <pc:sldMk cId="3105383958" sldId="288"/>
        </pc:sldMkLst>
      </pc:sldChg>
      <pc:sldChg chg="modSp mod modTransition">
        <pc:chgData name="Antony Carrard" userId="5cc16eab867075b8" providerId="LiveId" clId="{3DA67E3A-6980-44A5-8934-0D193E9B53C4}" dt="2022-09-12T00:55:39.325" v="6067"/>
        <pc:sldMkLst>
          <pc:docMk/>
          <pc:sldMk cId="3426392603" sldId="289"/>
        </pc:sldMkLst>
        <pc:spChg chg="mod">
          <ac:chgData name="Antony Carrard" userId="5cc16eab867075b8" providerId="LiveId" clId="{3DA67E3A-6980-44A5-8934-0D193E9B53C4}" dt="2022-09-12T00:55:11.132" v="6064" actId="20577"/>
          <ac:spMkLst>
            <pc:docMk/>
            <pc:sldMk cId="3426392603" sldId="289"/>
            <ac:spMk id="4" creationId="{212794A8-7619-7D52-AC00-993C4C981FDD}"/>
          </ac:spMkLst>
        </pc:spChg>
      </pc:sldChg>
      <pc:sldChg chg="delSp modSp mod modTransition">
        <pc:chgData name="Antony Carrard" userId="5cc16eab867075b8" providerId="LiveId" clId="{3DA67E3A-6980-44A5-8934-0D193E9B53C4}" dt="2022-09-12T00:55:39.325" v="6067"/>
        <pc:sldMkLst>
          <pc:docMk/>
          <pc:sldMk cId="1732507934" sldId="290"/>
        </pc:sldMkLst>
        <pc:spChg chg="del mod">
          <ac:chgData name="Antony Carrard" userId="5cc16eab867075b8" providerId="LiveId" clId="{3DA67E3A-6980-44A5-8934-0D193E9B53C4}" dt="2022-09-11T18:35:13.669" v="4008" actId="478"/>
          <ac:spMkLst>
            <pc:docMk/>
            <pc:sldMk cId="1732507934" sldId="290"/>
            <ac:spMk id="7" creationId="{286FF707-6227-F806-ADEB-69A6D6A1D378}"/>
          </ac:spMkLst>
        </pc:spChg>
        <pc:spChg chg="del mod">
          <ac:chgData name="Antony Carrard" userId="5cc16eab867075b8" providerId="LiveId" clId="{3DA67E3A-6980-44A5-8934-0D193E9B53C4}" dt="2022-09-11T18:35:13.669" v="4008" actId="478"/>
          <ac:spMkLst>
            <pc:docMk/>
            <pc:sldMk cId="1732507934" sldId="290"/>
            <ac:spMk id="8" creationId="{5540143E-31F5-D3A0-F61E-0CF46258988F}"/>
          </ac:spMkLst>
        </pc:spChg>
        <pc:picChg chg="mod">
          <ac:chgData name="Antony Carrard" userId="5cc16eab867075b8" providerId="LiveId" clId="{3DA67E3A-6980-44A5-8934-0D193E9B53C4}" dt="2022-09-11T18:35:18.291" v="4009" actId="1076"/>
          <ac:picMkLst>
            <pc:docMk/>
            <pc:sldMk cId="1732507934" sldId="290"/>
            <ac:picMk id="4" creationId="{91D24F1A-518B-0445-9007-9E44FB859D2C}"/>
          </ac:picMkLst>
        </pc:picChg>
      </pc:sldChg>
      <pc:sldChg chg="modTransition">
        <pc:chgData name="Antony Carrard" userId="5cc16eab867075b8" providerId="LiveId" clId="{3DA67E3A-6980-44A5-8934-0D193E9B53C4}" dt="2022-09-12T00:55:39.325" v="6067"/>
        <pc:sldMkLst>
          <pc:docMk/>
          <pc:sldMk cId="64796204" sldId="291"/>
        </pc:sldMkLst>
      </pc:sldChg>
      <pc:sldChg chg="del">
        <pc:chgData name="Antony Carrard" userId="5cc16eab867075b8" providerId="LiveId" clId="{3DA67E3A-6980-44A5-8934-0D193E9B53C4}" dt="2022-09-11T18:34:00.364" v="4007" actId="47"/>
        <pc:sldMkLst>
          <pc:docMk/>
          <pc:sldMk cId="522801647" sldId="293"/>
        </pc:sldMkLst>
      </pc:sldChg>
      <pc:sldChg chg="modSp mod modTransition">
        <pc:chgData name="Antony Carrard" userId="5cc16eab867075b8" providerId="LiveId" clId="{3DA67E3A-6980-44A5-8934-0D193E9B53C4}" dt="2022-09-12T00:55:39.325" v="6067"/>
        <pc:sldMkLst>
          <pc:docMk/>
          <pc:sldMk cId="2021798306" sldId="294"/>
        </pc:sldMkLst>
        <pc:spChg chg="mod">
          <ac:chgData name="Antony Carrard" userId="5cc16eab867075b8" providerId="LiveId" clId="{3DA67E3A-6980-44A5-8934-0D193E9B53C4}" dt="2022-09-11T21:31:46.251" v="4616" actId="1076"/>
          <ac:spMkLst>
            <pc:docMk/>
            <pc:sldMk cId="2021798306" sldId="294"/>
            <ac:spMk id="5" creationId="{673263C9-35AF-C0F3-D690-75BC57370FD6}"/>
          </ac:spMkLst>
        </pc:spChg>
        <pc:spChg chg="mod">
          <ac:chgData name="Antony Carrard" userId="5cc16eab867075b8" providerId="LiveId" clId="{3DA67E3A-6980-44A5-8934-0D193E9B53C4}" dt="2022-09-11T21:31:46.251" v="4616" actId="1076"/>
          <ac:spMkLst>
            <pc:docMk/>
            <pc:sldMk cId="2021798306" sldId="294"/>
            <ac:spMk id="6" creationId="{D798B6BE-6EB1-1884-1A61-BF4916D5133E}"/>
          </ac:spMkLst>
        </pc:spChg>
      </pc:sldChg>
      <pc:sldChg chg="del">
        <pc:chgData name="Antony Carrard" userId="5cc16eab867075b8" providerId="LiveId" clId="{3DA67E3A-6980-44A5-8934-0D193E9B53C4}" dt="2022-09-11T18:34:00.364" v="4007" actId="47"/>
        <pc:sldMkLst>
          <pc:docMk/>
          <pc:sldMk cId="2242259093" sldId="295"/>
        </pc:sldMkLst>
      </pc:sldChg>
      <pc:sldChg chg="del">
        <pc:chgData name="Antony Carrard" userId="5cc16eab867075b8" providerId="LiveId" clId="{3DA67E3A-6980-44A5-8934-0D193E9B53C4}" dt="2022-09-11T18:34:00.364" v="4007" actId="47"/>
        <pc:sldMkLst>
          <pc:docMk/>
          <pc:sldMk cId="785816132" sldId="297"/>
        </pc:sldMkLst>
      </pc:sldChg>
      <pc:sldChg chg="del">
        <pc:chgData name="Antony Carrard" userId="5cc16eab867075b8" providerId="LiveId" clId="{3DA67E3A-6980-44A5-8934-0D193E9B53C4}" dt="2022-09-11T18:34:00.364" v="4007" actId="47"/>
        <pc:sldMkLst>
          <pc:docMk/>
          <pc:sldMk cId="281099834" sldId="298"/>
        </pc:sldMkLst>
      </pc:sldChg>
      <pc:sldChg chg="del ord">
        <pc:chgData name="Antony Carrard" userId="5cc16eab867075b8" providerId="LiveId" clId="{3DA67E3A-6980-44A5-8934-0D193E9B53C4}" dt="2022-09-12T00:54:41.486" v="6031" actId="47"/>
        <pc:sldMkLst>
          <pc:docMk/>
          <pc:sldMk cId="3157159926" sldId="301"/>
        </pc:sldMkLst>
      </pc:sldChg>
      <pc:sldChg chg="modTransition">
        <pc:chgData name="Antony Carrard" userId="5cc16eab867075b8" providerId="LiveId" clId="{3DA67E3A-6980-44A5-8934-0D193E9B53C4}" dt="2022-09-12T00:55:39.325" v="6067"/>
        <pc:sldMkLst>
          <pc:docMk/>
          <pc:sldMk cId="1813237756" sldId="302"/>
        </pc:sldMkLst>
      </pc:sldChg>
      <pc:sldChg chg="modTransition">
        <pc:chgData name="Antony Carrard" userId="5cc16eab867075b8" providerId="LiveId" clId="{3DA67E3A-6980-44A5-8934-0D193E9B53C4}" dt="2022-09-12T00:55:39.325" v="6067"/>
        <pc:sldMkLst>
          <pc:docMk/>
          <pc:sldMk cId="1313406936" sldId="303"/>
        </pc:sldMkLst>
      </pc:sldChg>
      <pc:sldChg chg="del">
        <pc:chgData name="Antony Carrard" userId="5cc16eab867075b8" providerId="LiveId" clId="{3DA67E3A-6980-44A5-8934-0D193E9B53C4}" dt="2022-09-11T18:34:00.364" v="4007" actId="47"/>
        <pc:sldMkLst>
          <pc:docMk/>
          <pc:sldMk cId="1494696561" sldId="304"/>
        </pc:sldMkLst>
      </pc:sldChg>
      <pc:sldChg chg="del">
        <pc:chgData name="Antony Carrard" userId="5cc16eab867075b8" providerId="LiveId" clId="{3DA67E3A-6980-44A5-8934-0D193E9B53C4}" dt="2022-09-11T18:34:00.364" v="4007" actId="47"/>
        <pc:sldMkLst>
          <pc:docMk/>
          <pc:sldMk cId="3872626363" sldId="305"/>
        </pc:sldMkLst>
      </pc:sldChg>
      <pc:sldChg chg="del">
        <pc:chgData name="Antony Carrard" userId="5cc16eab867075b8" providerId="LiveId" clId="{3DA67E3A-6980-44A5-8934-0D193E9B53C4}" dt="2022-09-11T18:34:00.364" v="4007" actId="47"/>
        <pc:sldMkLst>
          <pc:docMk/>
          <pc:sldMk cId="2502156034" sldId="306"/>
        </pc:sldMkLst>
      </pc:sldChg>
      <pc:sldChg chg="del">
        <pc:chgData name="Antony Carrard" userId="5cc16eab867075b8" providerId="LiveId" clId="{3DA67E3A-6980-44A5-8934-0D193E9B53C4}" dt="2022-09-11T18:34:00.364" v="4007" actId="47"/>
        <pc:sldMkLst>
          <pc:docMk/>
          <pc:sldMk cId="1712528295" sldId="307"/>
        </pc:sldMkLst>
      </pc:sldChg>
      <pc:sldChg chg="del">
        <pc:chgData name="Antony Carrard" userId="5cc16eab867075b8" providerId="LiveId" clId="{3DA67E3A-6980-44A5-8934-0D193E9B53C4}" dt="2022-09-11T18:34:00.364" v="4007" actId="47"/>
        <pc:sldMkLst>
          <pc:docMk/>
          <pc:sldMk cId="763274491" sldId="308"/>
        </pc:sldMkLst>
      </pc:sldChg>
      <pc:sldChg chg="del">
        <pc:chgData name="Antony Carrard" userId="5cc16eab867075b8" providerId="LiveId" clId="{3DA67E3A-6980-44A5-8934-0D193E9B53C4}" dt="2022-09-11T18:34:00.364" v="4007" actId="47"/>
        <pc:sldMkLst>
          <pc:docMk/>
          <pc:sldMk cId="693373139" sldId="309"/>
        </pc:sldMkLst>
      </pc:sldChg>
      <pc:sldChg chg="del">
        <pc:chgData name="Antony Carrard" userId="5cc16eab867075b8" providerId="LiveId" clId="{3DA67E3A-6980-44A5-8934-0D193E9B53C4}" dt="2022-09-11T18:34:00.364" v="4007" actId="47"/>
        <pc:sldMkLst>
          <pc:docMk/>
          <pc:sldMk cId="72320473" sldId="310"/>
        </pc:sldMkLst>
      </pc:sldChg>
      <pc:sldChg chg="del">
        <pc:chgData name="Antony Carrard" userId="5cc16eab867075b8" providerId="LiveId" clId="{3DA67E3A-6980-44A5-8934-0D193E9B53C4}" dt="2022-09-11T18:34:00.364" v="4007" actId="47"/>
        <pc:sldMkLst>
          <pc:docMk/>
          <pc:sldMk cId="1712755853" sldId="311"/>
        </pc:sldMkLst>
      </pc:sldChg>
      <pc:sldChg chg="del">
        <pc:chgData name="Antony Carrard" userId="5cc16eab867075b8" providerId="LiveId" clId="{3DA67E3A-6980-44A5-8934-0D193E9B53C4}" dt="2022-09-11T18:34:00.364" v="4007" actId="47"/>
        <pc:sldMkLst>
          <pc:docMk/>
          <pc:sldMk cId="2821263391" sldId="312"/>
        </pc:sldMkLst>
      </pc:sldChg>
      <pc:sldChg chg="del">
        <pc:chgData name="Antony Carrard" userId="5cc16eab867075b8" providerId="LiveId" clId="{3DA67E3A-6980-44A5-8934-0D193E9B53C4}" dt="2022-09-11T18:34:00.364" v="4007" actId="47"/>
        <pc:sldMkLst>
          <pc:docMk/>
          <pc:sldMk cId="2008321947" sldId="313"/>
        </pc:sldMkLst>
      </pc:sldChg>
      <pc:sldChg chg="del">
        <pc:chgData name="Antony Carrard" userId="5cc16eab867075b8" providerId="LiveId" clId="{3DA67E3A-6980-44A5-8934-0D193E9B53C4}" dt="2022-09-11T18:34:00.364" v="4007" actId="47"/>
        <pc:sldMkLst>
          <pc:docMk/>
          <pc:sldMk cId="279745574" sldId="314"/>
        </pc:sldMkLst>
      </pc:sldChg>
      <pc:sldChg chg="del">
        <pc:chgData name="Antony Carrard" userId="5cc16eab867075b8" providerId="LiveId" clId="{3DA67E3A-6980-44A5-8934-0D193E9B53C4}" dt="2022-09-11T18:34:00.364" v="4007" actId="47"/>
        <pc:sldMkLst>
          <pc:docMk/>
          <pc:sldMk cId="958957488" sldId="315"/>
        </pc:sldMkLst>
      </pc:sldChg>
      <pc:sldChg chg="del">
        <pc:chgData name="Antony Carrard" userId="5cc16eab867075b8" providerId="LiveId" clId="{3DA67E3A-6980-44A5-8934-0D193E9B53C4}" dt="2022-09-11T18:34:00.364" v="4007" actId="47"/>
        <pc:sldMkLst>
          <pc:docMk/>
          <pc:sldMk cId="3871659132" sldId="317"/>
        </pc:sldMkLst>
      </pc:sldChg>
      <pc:sldChg chg="del">
        <pc:chgData name="Antony Carrard" userId="5cc16eab867075b8" providerId="LiveId" clId="{3DA67E3A-6980-44A5-8934-0D193E9B53C4}" dt="2022-09-11T18:34:00.364" v="4007" actId="47"/>
        <pc:sldMkLst>
          <pc:docMk/>
          <pc:sldMk cId="1082190139" sldId="319"/>
        </pc:sldMkLst>
      </pc:sldChg>
      <pc:sldChg chg="del">
        <pc:chgData name="Antony Carrard" userId="5cc16eab867075b8" providerId="LiveId" clId="{3DA67E3A-6980-44A5-8934-0D193E9B53C4}" dt="2022-09-11T18:34:00.364" v="4007" actId="47"/>
        <pc:sldMkLst>
          <pc:docMk/>
          <pc:sldMk cId="3343903944" sldId="320"/>
        </pc:sldMkLst>
      </pc:sldChg>
      <pc:sldChg chg="del">
        <pc:chgData name="Antony Carrard" userId="5cc16eab867075b8" providerId="LiveId" clId="{3DA67E3A-6980-44A5-8934-0D193E9B53C4}" dt="2022-09-11T18:34:00.364" v="4007" actId="47"/>
        <pc:sldMkLst>
          <pc:docMk/>
          <pc:sldMk cId="1843709360" sldId="321"/>
        </pc:sldMkLst>
      </pc:sldChg>
      <pc:sldChg chg="del">
        <pc:chgData name="Antony Carrard" userId="5cc16eab867075b8" providerId="LiveId" clId="{3DA67E3A-6980-44A5-8934-0D193E9B53C4}" dt="2022-09-11T18:34:00.364" v="4007" actId="47"/>
        <pc:sldMkLst>
          <pc:docMk/>
          <pc:sldMk cId="3860534494" sldId="322"/>
        </pc:sldMkLst>
      </pc:sldChg>
      <pc:sldChg chg="del">
        <pc:chgData name="Antony Carrard" userId="5cc16eab867075b8" providerId="LiveId" clId="{3DA67E3A-6980-44A5-8934-0D193E9B53C4}" dt="2022-09-11T18:34:00.364" v="4007" actId="47"/>
        <pc:sldMkLst>
          <pc:docMk/>
          <pc:sldMk cId="1505346771" sldId="323"/>
        </pc:sldMkLst>
      </pc:sldChg>
      <pc:sldChg chg="del">
        <pc:chgData name="Antony Carrard" userId="5cc16eab867075b8" providerId="LiveId" clId="{3DA67E3A-6980-44A5-8934-0D193E9B53C4}" dt="2022-09-11T18:34:00.364" v="4007" actId="47"/>
        <pc:sldMkLst>
          <pc:docMk/>
          <pc:sldMk cId="2200006805" sldId="324"/>
        </pc:sldMkLst>
      </pc:sldChg>
      <pc:sldChg chg="del">
        <pc:chgData name="Antony Carrard" userId="5cc16eab867075b8" providerId="LiveId" clId="{3DA67E3A-6980-44A5-8934-0D193E9B53C4}" dt="2022-09-11T18:34:00.364" v="4007" actId="47"/>
        <pc:sldMkLst>
          <pc:docMk/>
          <pc:sldMk cId="585855241" sldId="325"/>
        </pc:sldMkLst>
      </pc:sldChg>
      <pc:sldChg chg="modSp mod modTransition modNotesTx">
        <pc:chgData name="Antony Carrard" userId="5cc16eab867075b8" providerId="LiveId" clId="{3DA67E3A-6980-44A5-8934-0D193E9B53C4}" dt="2022-09-12T00:55:39.325" v="6067"/>
        <pc:sldMkLst>
          <pc:docMk/>
          <pc:sldMk cId="4060850124" sldId="326"/>
        </pc:sldMkLst>
        <pc:spChg chg="mod">
          <ac:chgData name="Antony Carrard" userId="5cc16eab867075b8" providerId="LiveId" clId="{3DA67E3A-6980-44A5-8934-0D193E9B53C4}" dt="2022-09-11T21:31:38.119" v="4615" actId="403"/>
          <ac:spMkLst>
            <pc:docMk/>
            <pc:sldMk cId="4060850124" sldId="326"/>
            <ac:spMk id="2" creationId="{B44C0FA6-54EA-E69D-DC81-7D76A812D952}"/>
          </ac:spMkLst>
        </pc:spChg>
      </pc:sldChg>
      <pc:sldChg chg="del">
        <pc:chgData name="Antony Carrard" userId="5cc16eab867075b8" providerId="LiveId" clId="{3DA67E3A-6980-44A5-8934-0D193E9B53C4}" dt="2022-09-11T18:34:00.364" v="4007" actId="47"/>
        <pc:sldMkLst>
          <pc:docMk/>
          <pc:sldMk cId="368701914" sldId="327"/>
        </pc:sldMkLst>
      </pc:sldChg>
      <pc:sldChg chg="modSp mod modTransition">
        <pc:chgData name="Antony Carrard" userId="5cc16eab867075b8" providerId="LiveId" clId="{3DA67E3A-6980-44A5-8934-0D193E9B53C4}" dt="2022-09-12T00:55:39.325" v="6067"/>
        <pc:sldMkLst>
          <pc:docMk/>
          <pc:sldMk cId="2786018995" sldId="329"/>
        </pc:sldMkLst>
        <pc:picChg chg="mod">
          <ac:chgData name="Antony Carrard" userId="5cc16eab867075b8" providerId="LiveId" clId="{3DA67E3A-6980-44A5-8934-0D193E9B53C4}" dt="2022-09-10T19:59:22.012" v="1234" actId="14100"/>
          <ac:picMkLst>
            <pc:docMk/>
            <pc:sldMk cId="2786018995" sldId="329"/>
            <ac:picMk id="15" creationId="{A7A126E5-B235-A9FA-7F32-1766B3DD2B70}"/>
          </ac:picMkLst>
        </pc:picChg>
      </pc:sldChg>
      <pc:sldChg chg="modTransition">
        <pc:chgData name="Antony Carrard" userId="5cc16eab867075b8" providerId="LiveId" clId="{3DA67E3A-6980-44A5-8934-0D193E9B53C4}" dt="2022-09-12T00:55:39.325" v="6067"/>
        <pc:sldMkLst>
          <pc:docMk/>
          <pc:sldMk cId="2216026132" sldId="330"/>
        </pc:sldMkLst>
      </pc:sldChg>
      <pc:sldChg chg="modTransition">
        <pc:chgData name="Antony Carrard" userId="5cc16eab867075b8" providerId="LiveId" clId="{3DA67E3A-6980-44A5-8934-0D193E9B53C4}" dt="2022-09-12T00:55:39.325" v="6067"/>
        <pc:sldMkLst>
          <pc:docMk/>
          <pc:sldMk cId="3148922244" sldId="331"/>
        </pc:sldMkLst>
      </pc:sldChg>
      <pc:sldChg chg="modTransition">
        <pc:chgData name="Antony Carrard" userId="5cc16eab867075b8" providerId="LiveId" clId="{3DA67E3A-6980-44A5-8934-0D193E9B53C4}" dt="2022-09-12T00:55:39.325" v="6067"/>
        <pc:sldMkLst>
          <pc:docMk/>
          <pc:sldMk cId="3875540812" sldId="332"/>
        </pc:sldMkLst>
      </pc:sldChg>
      <pc:sldChg chg="modTransition modAnim">
        <pc:chgData name="Antony Carrard" userId="5cc16eab867075b8" providerId="LiveId" clId="{3DA67E3A-6980-44A5-8934-0D193E9B53C4}" dt="2022-09-12T00:55:39.325" v="6067"/>
        <pc:sldMkLst>
          <pc:docMk/>
          <pc:sldMk cId="4118023363" sldId="334"/>
        </pc:sldMkLst>
      </pc:sldChg>
      <pc:sldChg chg="del">
        <pc:chgData name="Antony Carrard" userId="5cc16eab867075b8" providerId="LiveId" clId="{3DA67E3A-6980-44A5-8934-0D193E9B53C4}" dt="2022-09-11T18:33:43.611" v="4004" actId="47"/>
        <pc:sldMkLst>
          <pc:docMk/>
          <pc:sldMk cId="2765177659" sldId="335"/>
        </pc:sldMkLst>
      </pc:sldChg>
      <pc:sldChg chg="del">
        <pc:chgData name="Antony Carrard" userId="5cc16eab867075b8" providerId="LiveId" clId="{3DA67E3A-6980-44A5-8934-0D193E9B53C4}" dt="2022-09-11T18:33:44.479" v="4005" actId="47"/>
        <pc:sldMkLst>
          <pc:docMk/>
          <pc:sldMk cId="1172426681" sldId="336"/>
        </pc:sldMkLst>
      </pc:sldChg>
      <pc:sldChg chg="modTransition">
        <pc:chgData name="Antony Carrard" userId="5cc16eab867075b8" providerId="LiveId" clId="{3DA67E3A-6980-44A5-8934-0D193E9B53C4}" dt="2022-09-12T00:55:39.325" v="6067"/>
        <pc:sldMkLst>
          <pc:docMk/>
          <pc:sldMk cId="2919137041" sldId="338"/>
        </pc:sldMkLst>
      </pc:sldChg>
      <pc:sldChg chg="modTransition modNotesTx">
        <pc:chgData name="Antony Carrard" userId="5cc16eab867075b8" providerId="LiveId" clId="{3DA67E3A-6980-44A5-8934-0D193E9B53C4}" dt="2022-09-12T00:55:39.325" v="6067"/>
        <pc:sldMkLst>
          <pc:docMk/>
          <pc:sldMk cId="960837773" sldId="339"/>
        </pc:sldMkLst>
      </pc:sldChg>
      <pc:sldChg chg="del">
        <pc:chgData name="Antony Carrard" userId="5cc16eab867075b8" providerId="LiveId" clId="{3DA67E3A-6980-44A5-8934-0D193E9B53C4}" dt="2022-09-11T18:33:46.884" v="4006" actId="47"/>
        <pc:sldMkLst>
          <pc:docMk/>
          <pc:sldMk cId="2096410414" sldId="340"/>
        </pc:sldMkLst>
      </pc:sldChg>
      <pc:sldChg chg="modSp add del mod ord">
        <pc:chgData name="Antony Carrard" userId="5cc16eab867075b8" providerId="LiveId" clId="{3DA67E3A-6980-44A5-8934-0D193E9B53C4}" dt="2022-09-12T00:54:46.319" v="6033" actId="47"/>
        <pc:sldMkLst>
          <pc:docMk/>
          <pc:sldMk cId="1674540227" sldId="341"/>
        </pc:sldMkLst>
        <pc:spChg chg="mod">
          <ac:chgData name="Antony Carrard" userId="5cc16eab867075b8" providerId="LiveId" clId="{3DA67E3A-6980-44A5-8934-0D193E9B53C4}" dt="2022-09-10T20:40:19.516" v="1649" actId="20577"/>
          <ac:spMkLst>
            <pc:docMk/>
            <pc:sldMk cId="1674540227" sldId="341"/>
            <ac:spMk id="3" creationId="{A418D6F7-3B5C-A3EB-013F-4279BAA176A9}"/>
          </ac:spMkLst>
        </pc:spChg>
      </pc:sldChg>
      <pc:sldChg chg="addSp delSp modSp new mod modTransition modNotesTx">
        <pc:chgData name="Antony Carrard" userId="5cc16eab867075b8" providerId="LiveId" clId="{3DA67E3A-6980-44A5-8934-0D193E9B53C4}" dt="2022-09-12T00:55:39.325" v="6067"/>
        <pc:sldMkLst>
          <pc:docMk/>
          <pc:sldMk cId="3433108197" sldId="342"/>
        </pc:sldMkLst>
        <pc:spChg chg="mod">
          <ac:chgData name="Antony Carrard" userId="5cc16eab867075b8" providerId="LiveId" clId="{3DA67E3A-6980-44A5-8934-0D193E9B53C4}" dt="2022-09-10T15:42:32.273" v="21" actId="20577"/>
          <ac:spMkLst>
            <pc:docMk/>
            <pc:sldMk cId="3433108197" sldId="342"/>
            <ac:spMk id="2" creationId="{C62473D5-D159-8806-5F23-E71341B1F35C}"/>
          </ac:spMkLst>
        </pc:spChg>
        <pc:spChg chg="del">
          <ac:chgData name="Antony Carrard" userId="5cc16eab867075b8" providerId="LiveId" clId="{3DA67E3A-6980-44A5-8934-0D193E9B53C4}" dt="2022-09-10T16:05:59.891" v="22"/>
          <ac:spMkLst>
            <pc:docMk/>
            <pc:sldMk cId="3433108197" sldId="342"/>
            <ac:spMk id="3" creationId="{6E78EBD0-83F1-B750-C273-590395DC414D}"/>
          </ac:spMkLst>
        </pc:spChg>
        <pc:picChg chg="add mod">
          <ac:chgData name="Antony Carrard" userId="5cc16eab867075b8" providerId="LiveId" clId="{3DA67E3A-6980-44A5-8934-0D193E9B53C4}" dt="2022-09-10T16:12:38.122" v="94" actId="1076"/>
          <ac:picMkLst>
            <pc:docMk/>
            <pc:sldMk cId="3433108197" sldId="342"/>
            <ac:picMk id="6" creationId="{F2DB2219-FEE5-4D7B-BE37-FFC7F4DBE8F3}"/>
          </ac:picMkLst>
        </pc:picChg>
        <pc:picChg chg="add mod">
          <ac:chgData name="Antony Carrard" userId="5cc16eab867075b8" providerId="LiveId" clId="{3DA67E3A-6980-44A5-8934-0D193E9B53C4}" dt="2022-09-10T16:12:52.806" v="96" actId="1076"/>
          <ac:picMkLst>
            <pc:docMk/>
            <pc:sldMk cId="3433108197" sldId="342"/>
            <ac:picMk id="8" creationId="{B9E6655B-DC01-17F2-6D39-EFFBBD28B410}"/>
          </ac:picMkLst>
        </pc:picChg>
        <pc:picChg chg="add del mod">
          <ac:chgData name="Antony Carrard" userId="5cc16eab867075b8" providerId="LiveId" clId="{3DA67E3A-6980-44A5-8934-0D193E9B53C4}" dt="2022-09-10T16:09:31.518" v="36" actId="478"/>
          <ac:picMkLst>
            <pc:docMk/>
            <pc:sldMk cId="3433108197" sldId="342"/>
            <ac:picMk id="10" creationId="{93B7D038-DDE5-19E7-478C-1A3878E32B02}"/>
          </ac:picMkLst>
        </pc:picChg>
        <pc:picChg chg="add mod">
          <ac:chgData name="Antony Carrard" userId="5cc16eab867075b8" providerId="LiveId" clId="{3DA67E3A-6980-44A5-8934-0D193E9B53C4}" dt="2022-09-10T16:12:56.310" v="97" actId="1076"/>
          <ac:picMkLst>
            <pc:docMk/>
            <pc:sldMk cId="3433108197" sldId="342"/>
            <ac:picMk id="12" creationId="{8059DE94-D6F7-CE98-BF9D-23862F689E70}"/>
          </ac:picMkLst>
        </pc:picChg>
        <pc:picChg chg="add del mod">
          <ac:chgData name="Antony Carrard" userId="5cc16eab867075b8" providerId="LiveId" clId="{3DA67E3A-6980-44A5-8934-0D193E9B53C4}" dt="2022-09-10T16:10:20.219" v="49" actId="478"/>
          <ac:picMkLst>
            <pc:docMk/>
            <pc:sldMk cId="3433108197" sldId="342"/>
            <ac:picMk id="14" creationId="{F25C83BA-13B2-1854-E019-7BD5FC6ABEB9}"/>
          </ac:picMkLst>
        </pc:picChg>
        <pc:picChg chg="add del mod">
          <ac:chgData name="Antony Carrard" userId="5cc16eab867075b8" providerId="LiveId" clId="{3DA67E3A-6980-44A5-8934-0D193E9B53C4}" dt="2022-09-10T16:10:26.141" v="51" actId="478"/>
          <ac:picMkLst>
            <pc:docMk/>
            <pc:sldMk cId="3433108197" sldId="342"/>
            <ac:picMk id="16" creationId="{45CC81E0-4A0A-7B28-43E0-21A3D3DFB31C}"/>
          </ac:picMkLst>
        </pc:picChg>
        <pc:picChg chg="add mod">
          <ac:chgData name="Antony Carrard" userId="5cc16eab867075b8" providerId="LiveId" clId="{3DA67E3A-6980-44A5-8934-0D193E9B53C4}" dt="2022-09-10T16:12:38.122" v="94" actId="1076"/>
          <ac:picMkLst>
            <pc:docMk/>
            <pc:sldMk cId="3433108197" sldId="342"/>
            <ac:picMk id="18" creationId="{ADA680E1-FFFA-ECFA-2211-1A38488120EF}"/>
          </ac:picMkLst>
        </pc:picChg>
      </pc:sldChg>
      <pc:sldChg chg="addSp delSp modSp new mod ord modTransition modAnim">
        <pc:chgData name="Antony Carrard" userId="5cc16eab867075b8" providerId="LiveId" clId="{3DA67E3A-6980-44A5-8934-0D193E9B53C4}" dt="2022-09-12T00:55:39.325" v="6067"/>
        <pc:sldMkLst>
          <pc:docMk/>
          <pc:sldMk cId="2449499673" sldId="343"/>
        </pc:sldMkLst>
        <pc:spChg chg="mod">
          <ac:chgData name="Antony Carrard" userId="5cc16eab867075b8" providerId="LiveId" clId="{3DA67E3A-6980-44A5-8934-0D193E9B53C4}" dt="2022-09-10T20:02:28.813" v="1324" actId="20577"/>
          <ac:spMkLst>
            <pc:docMk/>
            <pc:sldMk cId="2449499673" sldId="343"/>
            <ac:spMk id="2" creationId="{9F3B2CA6-76C4-05DD-8EB7-0CC2F885F671}"/>
          </ac:spMkLst>
        </pc:spChg>
        <pc:spChg chg="del">
          <ac:chgData name="Antony Carrard" userId="5cc16eab867075b8" providerId="LiveId" clId="{3DA67E3A-6980-44A5-8934-0D193E9B53C4}" dt="2022-09-10T16:19:39.893" v="246"/>
          <ac:spMkLst>
            <pc:docMk/>
            <pc:sldMk cId="2449499673" sldId="343"/>
            <ac:spMk id="3" creationId="{2AFC6888-F501-608C-815E-6A4F3A997DC1}"/>
          </ac:spMkLst>
        </pc:spChg>
        <pc:spChg chg="add del mod">
          <ac:chgData name="Antony Carrard" userId="5cc16eab867075b8" providerId="LiveId" clId="{3DA67E3A-6980-44A5-8934-0D193E9B53C4}" dt="2022-09-10T16:20:10.030" v="252"/>
          <ac:spMkLst>
            <pc:docMk/>
            <pc:sldMk cId="2449499673" sldId="343"/>
            <ac:spMk id="10" creationId="{0A1B459E-C4C5-B083-86FC-109E089FAE48}"/>
          </ac:spMkLst>
        </pc:spChg>
        <pc:spChg chg="add del mod">
          <ac:chgData name="Antony Carrard" userId="5cc16eab867075b8" providerId="LiveId" clId="{3DA67E3A-6980-44A5-8934-0D193E9B53C4}" dt="2022-09-10T16:20:49.523" v="255"/>
          <ac:spMkLst>
            <pc:docMk/>
            <pc:sldMk cId="2449499673" sldId="343"/>
            <ac:spMk id="14" creationId="{205044CC-D495-A79B-6889-4B78C22644D3}"/>
          </ac:spMkLst>
        </pc:spChg>
        <pc:spChg chg="add del mod">
          <ac:chgData name="Antony Carrard" userId="5cc16eab867075b8" providerId="LiveId" clId="{3DA67E3A-6980-44A5-8934-0D193E9B53C4}" dt="2022-09-10T20:09:52.095" v="1386" actId="206"/>
          <ac:spMkLst>
            <pc:docMk/>
            <pc:sldMk cId="2449499673" sldId="343"/>
            <ac:spMk id="18" creationId="{A9D182D7-D83F-F849-E739-76D3AA4C893B}"/>
          </ac:spMkLst>
        </pc:spChg>
        <pc:spChg chg="add del mod">
          <ac:chgData name="Antony Carrard" userId="5cc16eab867075b8" providerId="LiveId" clId="{3DA67E3A-6980-44A5-8934-0D193E9B53C4}" dt="2022-09-10T16:23:21.610" v="345" actId="478"/>
          <ac:spMkLst>
            <pc:docMk/>
            <pc:sldMk cId="2449499673" sldId="343"/>
            <ac:spMk id="19" creationId="{FF8FCECD-3A59-6CCA-680E-5A852D4667C0}"/>
          </ac:spMkLst>
        </pc:spChg>
        <pc:spChg chg="add mod">
          <ac:chgData name="Antony Carrard" userId="5cc16eab867075b8" providerId="LiveId" clId="{3DA67E3A-6980-44A5-8934-0D193E9B53C4}" dt="2022-09-10T20:10:53.824" v="1394" actId="207"/>
          <ac:spMkLst>
            <pc:docMk/>
            <pc:sldMk cId="2449499673" sldId="343"/>
            <ac:spMk id="20" creationId="{ADD1182F-3F83-9B0A-27EB-512DC2E0CB51}"/>
          </ac:spMkLst>
        </pc:spChg>
        <pc:spChg chg="add del">
          <ac:chgData name="Antony Carrard" userId="5cc16eab867075b8" providerId="LiveId" clId="{3DA67E3A-6980-44A5-8934-0D193E9B53C4}" dt="2022-09-10T16:24:31.072" v="368" actId="478"/>
          <ac:spMkLst>
            <pc:docMk/>
            <pc:sldMk cId="2449499673" sldId="343"/>
            <ac:spMk id="21" creationId="{A2B22A2E-D7D7-EE13-3729-F859E621B025}"/>
          </ac:spMkLst>
        </pc:spChg>
        <pc:spChg chg="add mod">
          <ac:chgData name="Antony Carrard" userId="5cc16eab867075b8" providerId="LiveId" clId="{3DA67E3A-6980-44A5-8934-0D193E9B53C4}" dt="2022-09-11T16:21:10.700" v="3260" actId="164"/>
          <ac:spMkLst>
            <pc:docMk/>
            <pc:sldMk cId="2449499673" sldId="343"/>
            <ac:spMk id="22" creationId="{962F1E35-BCCC-51C4-8600-50DBF1C48005}"/>
          </ac:spMkLst>
        </pc:spChg>
        <pc:spChg chg="add del mod">
          <ac:chgData name="Antony Carrard" userId="5cc16eab867075b8" providerId="LiveId" clId="{3DA67E3A-6980-44A5-8934-0D193E9B53C4}" dt="2022-09-10T16:36:21.958" v="649"/>
          <ac:spMkLst>
            <pc:docMk/>
            <pc:sldMk cId="2449499673" sldId="343"/>
            <ac:spMk id="23" creationId="{367FF932-8CD7-1998-231E-9197E70A09CD}"/>
          </ac:spMkLst>
        </pc:spChg>
        <pc:spChg chg="add mod">
          <ac:chgData name="Antony Carrard" userId="5cc16eab867075b8" providerId="LiveId" clId="{3DA67E3A-6980-44A5-8934-0D193E9B53C4}" dt="2022-09-11T16:21:10.700" v="3260" actId="164"/>
          <ac:spMkLst>
            <pc:docMk/>
            <pc:sldMk cId="2449499673" sldId="343"/>
            <ac:spMk id="24" creationId="{6DAF8969-40AF-9E07-DA48-32A83597DCEB}"/>
          </ac:spMkLst>
        </pc:spChg>
        <pc:spChg chg="add mod">
          <ac:chgData name="Antony Carrard" userId="5cc16eab867075b8" providerId="LiveId" clId="{3DA67E3A-6980-44A5-8934-0D193E9B53C4}" dt="2022-09-11T16:21:10.700" v="3260" actId="164"/>
          <ac:spMkLst>
            <pc:docMk/>
            <pc:sldMk cId="2449499673" sldId="343"/>
            <ac:spMk id="25" creationId="{4C9A7559-0CC9-2306-7D44-071EC422EE01}"/>
          </ac:spMkLst>
        </pc:spChg>
        <pc:spChg chg="add mod">
          <ac:chgData name="Antony Carrard" userId="5cc16eab867075b8" providerId="LiveId" clId="{3DA67E3A-6980-44A5-8934-0D193E9B53C4}" dt="2022-09-11T16:21:10.700" v="3260" actId="164"/>
          <ac:spMkLst>
            <pc:docMk/>
            <pc:sldMk cId="2449499673" sldId="343"/>
            <ac:spMk id="26" creationId="{D72FB93E-21AF-C083-34A4-0E2B69552CD1}"/>
          </ac:spMkLst>
        </pc:spChg>
        <pc:spChg chg="add del mod">
          <ac:chgData name="Antony Carrard" userId="5cc16eab867075b8" providerId="LiveId" clId="{3DA67E3A-6980-44A5-8934-0D193E9B53C4}" dt="2022-09-10T16:40:06.799" v="691" actId="478"/>
          <ac:spMkLst>
            <pc:docMk/>
            <pc:sldMk cId="2449499673" sldId="343"/>
            <ac:spMk id="27" creationId="{CE7E9D90-DAF8-7EC0-5CA6-D3E920731E3B}"/>
          </ac:spMkLst>
        </pc:spChg>
        <pc:spChg chg="add del mod">
          <ac:chgData name="Antony Carrard" userId="5cc16eab867075b8" providerId="LiveId" clId="{3DA67E3A-6980-44A5-8934-0D193E9B53C4}" dt="2022-09-10T16:44:54.892" v="721" actId="478"/>
          <ac:spMkLst>
            <pc:docMk/>
            <pc:sldMk cId="2449499673" sldId="343"/>
            <ac:spMk id="28" creationId="{EC0A074A-62D5-9331-4630-1191A45532F8}"/>
          </ac:spMkLst>
        </pc:spChg>
        <pc:spChg chg="add del mod">
          <ac:chgData name="Antony Carrard" userId="5cc16eab867075b8" providerId="LiveId" clId="{3DA67E3A-6980-44A5-8934-0D193E9B53C4}" dt="2022-09-10T16:46:19.106" v="734" actId="478"/>
          <ac:spMkLst>
            <pc:docMk/>
            <pc:sldMk cId="2449499673" sldId="343"/>
            <ac:spMk id="29" creationId="{7AB0BAD4-9176-CF0C-E8C1-38C5202C76A7}"/>
          </ac:spMkLst>
        </pc:spChg>
        <pc:spChg chg="add del mod">
          <ac:chgData name="Antony Carrard" userId="5cc16eab867075b8" providerId="LiveId" clId="{3DA67E3A-6980-44A5-8934-0D193E9B53C4}" dt="2022-09-10T20:14:01.982" v="1437" actId="21"/>
          <ac:spMkLst>
            <pc:docMk/>
            <pc:sldMk cId="2449499673" sldId="343"/>
            <ac:spMk id="30" creationId="{BA44B2F4-0061-E2B2-E325-3C33DFA9534A}"/>
          </ac:spMkLst>
        </pc:spChg>
        <pc:spChg chg="add del mod">
          <ac:chgData name="Antony Carrard" userId="5cc16eab867075b8" providerId="LiveId" clId="{3DA67E3A-6980-44A5-8934-0D193E9B53C4}" dt="2022-09-10T20:10:19.875" v="1392"/>
          <ac:spMkLst>
            <pc:docMk/>
            <pc:sldMk cId="2449499673" sldId="343"/>
            <ac:spMk id="31" creationId="{E6C47C7F-8979-625B-937F-82536B4F9B57}"/>
          </ac:spMkLst>
        </pc:spChg>
        <pc:spChg chg="add mod">
          <ac:chgData name="Antony Carrard" userId="5cc16eab867075b8" providerId="LiveId" clId="{3DA67E3A-6980-44A5-8934-0D193E9B53C4}" dt="2022-09-10T20:14:04.225" v="1438"/>
          <ac:spMkLst>
            <pc:docMk/>
            <pc:sldMk cId="2449499673" sldId="343"/>
            <ac:spMk id="32" creationId="{26B5168B-8E04-C09B-55B4-8818B32F6C16}"/>
          </ac:spMkLst>
        </pc:spChg>
        <pc:grpChg chg="add mod">
          <ac:chgData name="Antony Carrard" userId="5cc16eab867075b8" providerId="LiveId" clId="{3DA67E3A-6980-44A5-8934-0D193E9B53C4}" dt="2022-09-11T16:21:10.700" v="3260" actId="164"/>
          <ac:grpSpMkLst>
            <pc:docMk/>
            <pc:sldMk cId="2449499673" sldId="343"/>
            <ac:grpSpMk id="3" creationId="{9B6D2981-4672-1A5F-3F4B-7906112FDE4A}"/>
          </ac:grpSpMkLst>
        </pc:grpChg>
        <pc:picChg chg="add del mod">
          <ac:chgData name="Antony Carrard" userId="5cc16eab867075b8" providerId="LiveId" clId="{3DA67E3A-6980-44A5-8934-0D193E9B53C4}" dt="2022-09-10T16:20:07.328" v="249" actId="478"/>
          <ac:picMkLst>
            <pc:docMk/>
            <pc:sldMk cId="2449499673" sldId="343"/>
            <ac:picMk id="6" creationId="{F060233E-A149-30F7-F1CA-62FB8C1792EC}"/>
          </ac:picMkLst>
        </pc:picChg>
        <pc:picChg chg="add del mod">
          <ac:chgData name="Antony Carrard" userId="5cc16eab867075b8" providerId="LiveId" clId="{3DA67E3A-6980-44A5-8934-0D193E9B53C4}" dt="2022-09-10T16:20:06.308" v="248" actId="21"/>
          <ac:picMkLst>
            <pc:docMk/>
            <pc:sldMk cId="2449499673" sldId="343"/>
            <ac:picMk id="8" creationId="{3FD896FA-88C5-ED40-FEF6-57DB348CAB1C}"/>
          </ac:picMkLst>
        </pc:picChg>
        <pc:picChg chg="add del mod">
          <ac:chgData name="Antony Carrard" userId="5cc16eab867075b8" providerId="LiveId" clId="{3DA67E3A-6980-44A5-8934-0D193E9B53C4}" dt="2022-09-10T16:20:09.250" v="251" actId="21"/>
          <ac:picMkLst>
            <pc:docMk/>
            <pc:sldMk cId="2449499673" sldId="343"/>
            <ac:picMk id="11" creationId="{35CC3967-AC56-4DBC-BE1D-087B217E412F}"/>
          </ac:picMkLst>
        </pc:picChg>
        <pc:picChg chg="add del mod">
          <ac:chgData name="Antony Carrard" userId="5cc16eab867075b8" providerId="LiveId" clId="{3DA67E3A-6980-44A5-8934-0D193E9B53C4}" dt="2022-09-10T16:20:47.254" v="254" actId="478"/>
          <ac:picMkLst>
            <pc:docMk/>
            <pc:sldMk cId="2449499673" sldId="343"/>
            <ac:picMk id="12" creationId="{D0F8E4D9-A7C9-F715-D505-6E570E8CFA28}"/>
          </ac:picMkLst>
        </pc:picChg>
        <pc:picChg chg="add mod">
          <ac:chgData name="Antony Carrard" userId="5cc16eab867075b8" providerId="LiveId" clId="{3DA67E3A-6980-44A5-8934-0D193E9B53C4}" dt="2022-09-10T16:21:06.581" v="256" actId="1076"/>
          <ac:picMkLst>
            <pc:docMk/>
            <pc:sldMk cId="2449499673" sldId="343"/>
            <ac:picMk id="16" creationId="{593A78E5-F799-19C7-6251-2E8200F6CFFD}"/>
          </ac:picMkLst>
        </pc:picChg>
        <pc:picChg chg="add del mod">
          <ac:chgData name="Antony Carrard" userId="5cc16eab867075b8" providerId="LiveId" clId="{3DA67E3A-6980-44A5-8934-0D193E9B53C4}" dt="2022-09-10T16:21:27.909" v="258" actId="478"/>
          <ac:picMkLst>
            <pc:docMk/>
            <pc:sldMk cId="2449499673" sldId="343"/>
            <ac:picMk id="17" creationId="{9D42FF7F-7838-415E-FBCB-A750A916CD74}"/>
          </ac:picMkLst>
        </pc:picChg>
      </pc:sldChg>
      <pc:sldChg chg="addSp delSp modSp new del mod">
        <pc:chgData name="Antony Carrard" userId="5cc16eab867075b8" providerId="LiveId" clId="{3DA67E3A-6980-44A5-8934-0D193E9B53C4}" dt="2022-09-10T16:47:09.112" v="756" actId="47"/>
        <pc:sldMkLst>
          <pc:docMk/>
          <pc:sldMk cId="3171254379" sldId="344"/>
        </pc:sldMkLst>
        <pc:spChg chg="mod">
          <ac:chgData name="Antony Carrard" userId="5cc16eab867075b8" providerId="LiveId" clId="{3DA67E3A-6980-44A5-8934-0D193E9B53C4}" dt="2022-09-10T16:23:32.564" v="361" actId="20577"/>
          <ac:spMkLst>
            <pc:docMk/>
            <pc:sldMk cId="3171254379" sldId="344"/>
            <ac:spMk id="3" creationId="{BDEA216F-A8E7-2686-57AB-692BCFBF432D}"/>
          </ac:spMkLst>
        </pc:spChg>
        <pc:spChg chg="add mod">
          <ac:chgData name="Antony Carrard" userId="5cc16eab867075b8" providerId="LiveId" clId="{3DA67E3A-6980-44A5-8934-0D193E9B53C4}" dt="2022-09-10T16:31:14.078" v="598" actId="1076"/>
          <ac:spMkLst>
            <pc:docMk/>
            <pc:sldMk cId="3171254379" sldId="344"/>
            <ac:spMk id="5" creationId="{93A8B8AB-054A-1CED-72FB-F6F78624C343}"/>
          </ac:spMkLst>
        </pc:spChg>
        <pc:spChg chg="add del mod">
          <ac:chgData name="Antony Carrard" userId="5cc16eab867075b8" providerId="LiveId" clId="{3DA67E3A-6980-44A5-8934-0D193E9B53C4}" dt="2022-09-10T16:31:12.770" v="597" actId="478"/>
          <ac:spMkLst>
            <pc:docMk/>
            <pc:sldMk cId="3171254379" sldId="344"/>
            <ac:spMk id="6" creationId="{47F473EC-687D-0AAB-768E-F7203FA8CA32}"/>
          </ac:spMkLst>
        </pc:spChg>
        <pc:spChg chg="add del mod">
          <ac:chgData name="Antony Carrard" userId="5cc16eab867075b8" providerId="LiveId" clId="{3DA67E3A-6980-44A5-8934-0D193E9B53C4}" dt="2022-09-10T16:33:30.071" v="614" actId="21"/>
          <ac:spMkLst>
            <pc:docMk/>
            <pc:sldMk cId="3171254379" sldId="344"/>
            <ac:spMk id="7" creationId="{58B463E0-8BD8-58BF-3BC7-D5B7537F8025}"/>
          </ac:spMkLst>
        </pc:spChg>
        <pc:spChg chg="add del mod">
          <ac:chgData name="Antony Carrard" userId="5cc16eab867075b8" providerId="LiveId" clId="{3DA67E3A-6980-44A5-8934-0D193E9B53C4}" dt="2022-09-10T16:31:48.457" v="602" actId="478"/>
          <ac:spMkLst>
            <pc:docMk/>
            <pc:sldMk cId="3171254379" sldId="344"/>
            <ac:spMk id="8" creationId="{C7264DF1-6593-7059-4A17-9C5B78159C4D}"/>
          </ac:spMkLst>
        </pc:spChg>
      </pc:sldChg>
      <pc:sldChg chg="addSp delSp modSp new mod modTransition modAnim">
        <pc:chgData name="Antony Carrard" userId="5cc16eab867075b8" providerId="LiveId" clId="{3DA67E3A-6980-44A5-8934-0D193E9B53C4}" dt="2022-09-12T00:55:39.325" v="6067"/>
        <pc:sldMkLst>
          <pc:docMk/>
          <pc:sldMk cId="1683834940" sldId="345"/>
        </pc:sldMkLst>
        <pc:spChg chg="mod">
          <ac:chgData name="Antony Carrard" userId="5cc16eab867075b8" providerId="LiveId" clId="{3DA67E3A-6980-44A5-8934-0D193E9B53C4}" dt="2022-09-10T23:23:30.111" v="1896" actId="255"/>
          <ac:spMkLst>
            <pc:docMk/>
            <pc:sldMk cId="1683834940" sldId="345"/>
            <ac:spMk id="2" creationId="{4AAA7DC9-4032-198A-FCD8-7C3AC0ADB968}"/>
          </ac:spMkLst>
        </pc:spChg>
        <pc:spChg chg="mod">
          <ac:chgData name="Antony Carrard" userId="5cc16eab867075b8" providerId="LiveId" clId="{3DA67E3A-6980-44A5-8934-0D193E9B53C4}" dt="2022-09-10T23:23:19.936" v="1893" actId="404"/>
          <ac:spMkLst>
            <pc:docMk/>
            <pc:sldMk cId="1683834940" sldId="345"/>
            <ac:spMk id="3" creationId="{1BE346CB-F304-134E-9ACA-95ECEB697B2D}"/>
          </ac:spMkLst>
        </pc:spChg>
        <pc:spChg chg="add mod">
          <ac:chgData name="Antony Carrard" userId="5cc16eab867075b8" providerId="LiveId" clId="{3DA67E3A-6980-44A5-8934-0D193E9B53C4}" dt="2022-09-11T10:13:05.176" v="2154" actId="207"/>
          <ac:spMkLst>
            <pc:docMk/>
            <pc:sldMk cId="1683834940" sldId="345"/>
            <ac:spMk id="8" creationId="{ECD561EC-E071-63DD-49E9-B7E91078033E}"/>
          </ac:spMkLst>
        </pc:spChg>
        <pc:spChg chg="add del">
          <ac:chgData name="Antony Carrard" userId="5cc16eab867075b8" providerId="LiveId" clId="{3DA67E3A-6980-44A5-8934-0D193E9B53C4}" dt="2022-09-10T23:17:57.267" v="1869" actId="34122"/>
          <ac:spMkLst>
            <pc:docMk/>
            <pc:sldMk cId="1683834940" sldId="345"/>
            <ac:spMk id="14" creationId="{525C35D9-FBFA-48EC-B971-40C57C791153}"/>
          </ac:spMkLst>
        </pc:spChg>
        <pc:picChg chg="add del mod">
          <ac:chgData name="Antony Carrard" userId="5cc16eab867075b8" providerId="LiveId" clId="{3DA67E3A-6980-44A5-8934-0D193E9B53C4}" dt="2022-09-10T23:17:27.647" v="1862" actId="478"/>
          <ac:picMkLst>
            <pc:docMk/>
            <pc:sldMk cId="1683834940" sldId="345"/>
            <ac:picMk id="2050" creationId="{B267F0F4-9323-2F65-F10E-09FB4B8BE6DA}"/>
          </ac:picMkLst>
        </pc:picChg>
        <pc:picChg chg="add del mod">
          <ac:chgData name="Antony Carrard" userId="5cc16eab867075b8" providerId="LiveId" clId="{3DA67E3A-6980-44A5-8934-0D193E9B53C4}" dt="2022-09-10T23:22:07.626" v="1873" actId="478"/>
          <ac:picMkLst>
            <pc:docMk/>
            <pc:sldMk cId="1683834940" sldId="345"/>
            <ac:picMk id="2051" creationId="{23B50137-499E-52D8-A267-575682F9A667}"/>
          </ac:picMkLst>
        </pc:picChg>
        <pc:inkChg chg="add del mod">
          <ac:chgData name="Antony Carrard" userId="5cc16eab867075b8" providerId="LiveId" clId="{3DA67E3A-6980-44A5-8934-0D193E9B53C4}" dt="2022-09-10T23:17:58.699" v="1870" actId="478"/>
          <ac:inkMkLst>
            <pc:docMk/>
            <pc:sldMk cId="1683834940" sldId="345"/>
            <ac:inkMk id="5" creationId="{DFD30BD8-3802-799F-CE98-13221FD00790}"/>
          </ac:inkMkLst>
        </pc:inkChg>
        <pc:inkChg chg="add mod">
          <ac:chgData name="Antony Carrard" userId="5cc16eab867075b8" providerId="LiveId" clId="{3DA67E3A-6980-44A5-8934-0D193E9B53C4}" dt="2022-09-10T23:17:51.330" v="1867" actId="571"/>
          <ac:inkMkLst>
            <pc:docMk/>
            <pc:sldMk cId="1683834940" sldId="345"/>
            <ac:inkMk id="6" creationId="{598414F6-DFD7-4845-81E2-23EDE9B75041}"/>
          </ac:inkMkLst>
        </pc:inkChg>
        <pc:inkChg chg="add mod">
          <ac:chgData name="Antony Carrard" userId="5cc16eab867075b8" providerId="LiveId" clId="{3DA67E3A-6980-44A5-8934-0D193E9B53C4}" dt="2022-09-10T23:22:45.729" v="1878" actId="1076"/>
          <ac:inkMkLst>
            <pc:docMk/>
            <pc:sldMk cId="1683834940" sldId="345"/>
            <ac:inkMk id="7" creationId="{C00C2FEF-DEA1-83F2-262F-E7FBB2D82ECF}"/>
          </ac:inkMkLst>
        </pc:inkChg>
        <pc:inkChg chg="add del mod">
          <ac:chgData name="Antony Carrard" userId="5cc16eab867075b8" providerId="LiveId" clId="{3DA67E3A-6980-44A5-8934-0D193E9B53C4}" dt="2022-09-11T00:04:04.846" v="1947" actId="478"/>
          <ac:inkMkLst>
            <pc:docMk/>
            <pc:sldMk cId="1683834940" sldId="345"/>
            <ac:inkMk id="9" creationId="{B7E2D680-694D-FF45-F8AF-E81DFADD9DE4}"/>
          </ac:inkMkLst>
        </pc:inkChg>
        <pc:inkChg chg="add mod">
          <ac:chgData name="Antony Carrard" userId="5cc16eab867075b8" providerId="LiveId" clId="{3DA67E3A-6980-44A5-8934-0D193E9B53C4}" dt="2022-09-11T00:04:11.899" v="1949" actId="1076"/>
          <ac:inkMkLst>
            <pc:docMk/>
            <pc:sldMk cId="1683834940" sldId="345"/>
            <ac:inkMk id="10" creationId="{85AEBBF2-61F8-43E9-4909-304C18955901}"/>
          </ac:inkMkLst>
        </pc:inkChg>
        <pc:inkChg chg="add mod">
          <ac:chgData name="Antony Carrard" userId="5cc16eab867075b8" providerId="LiveId" clId="{3DA67E3A-6980-44A5-8934-0D193E9B53C4}" dt="2022-09-11T00:13:26.535" v="1999" actId="1076"/>
          <ac:inkMkLst>
            <pc:docMk/>
            <pc:sldMk cId="1683834940" sldId="345"/>
            <ac:inkMk id="11" creationId="{077C72AF-A6B0-5767-5F7E-ADB6EC293918}"/>
          </ac:inkMkLst>
        </pc:inkChg>
      </pc:sldChg>
      <pc:sldChg chg="addSp delSp modSp new add del mod modTransition modAnim">
        <pc:chgData name="Antony Carrard" userId="5cc16eab867075b8" providerId="LiveId" clId="{3DA67E3A-6980-44A5-8934-0D193E9B53C4}" dt="2022-09-12T00:55:39.325" v="6067"/>
        <pc:sldMkLst>
          <pc:docMk/>
          <pc:sldMk cId="3167412580" sldId="346"/>
        </pc:sldMkLst>
        <pc:spChg chg="mod ord">
          <ac:chgData name="Antony Carrard" userId="5cc16eab867075b8" providerId="LiveId" clId="{3DA67E3A-6980-44A5-8934-0D193E9B53C4}" dt="2022-09-10T20:31:24.865" v="1621" actId="1076"/>
          <ac:spMkLst>
            <pc:docMk/>
            <pc:sldMk cId="3167412580" sldId="346"/>
            <ac:spMk id="2" creationId="{BC711485-349E-E072-47B2-902A211B94D2}"/>
          </ac:spMkLst>
        </pc:spChg>
        <pc:spChg chg="del">
          <ac:chgData name="Antony Carrard" userId="5cc16eab867075b8" providerId="LiveId" clId="{3DA67E3A-6980-44A5-8934-0D193E9B53C4}" dt="2022-09-10T20:07:24.868" v="1368"/>
          <ac:spMkLst>
            <pc:docMk/>
            <pc:sldMk cId="3167412580" sldId="346"/>
            <ac:spMk id="3" creationId="{EC00BF41-0E32-CB72-F75E-AF892C309DD6}"/>
          </ac:spMkLst>
        </pc:spChg>
        <pc:spChg chg="add del mod">
          <ac:chgData name="Antony Carrard" userId="5cc16eab867075b8" providerId="LiveId" clId="{3DA67E3A-6980-44A5-8934-0D193E9B53C4}" dt="2022-09-10T20:15:57.696" v="1442"/>
          <ac:spMkLst>
            <pc:docMk/>
            <pc:sldMk cId="3167412580" sldId="346"/>
            <ac:spMk id="8" creationId="{3844F655-D2DC-86C5-D8A0-165A28D8E5BB}"/>
          </ac:spMkLst>
        </pc:spChg>
        <pc:spChg chg="add del mod">
          <ac:chgData name="Antony Carrard" userId="5cc16eab867075b8" providerId="LiveId" clId="{3DA67E3A-6980-44A5-8934-0D193E9B53C4}" dt="2022-09-10T20:18:37.843" v="1444"/>
          <ac:spMkLst>
            <pc:docMk/>
            <pc:sldMk cId="3167412580" sldId="346"/>
            <ac:spMk id="12" creationId="{10B9F974-75A2-8AFB-9763-7782D716E22F}"/>
          </ac:spMkLst>
        </pc:spChg>
        <pc:spChg chg="add mod">
          <ac:chgData name="Antony Carrard" userId="5cc16eab867075b8" providerId="LiveId" clId="{3DA67E3A-6980-44A5-8934-0D193E9B53C4}" dt="2022-09-10T20:29:12.854" v="1564" actId="1582"/>
          <ac:spMkLst>
            <pc:docMk/>
            <pc:sldMk cId="3167412580" sldId="346"/>
            <ac:spMk id="16" creationId="{518F200F-BD00-BD3A-5304-93969DCA76E0}"/>
          </ac:spMkLst>
        </pc:spChg>
        <pc:spChg chg="add mod">
          <ac:chgData name="Antony Carrard" userId="5cc16eab867075b8" providerId="LiveId" clId="{3DA67E3A-6980-44A5-8934-0D193E9B53C4}" dt="2022-09-10T20:42:56.877" v="1657" actId="14100"/>
          <ac:spMkLst>
            <pc:docMk/>
            <pc:sldMk cId="3167412580" sldId="346"/>
            <ac:spMk id="17" creationId="{17BA29DB-8928-33A2-2944-02E0EFE2E2C7}"/>
          </ac:spMkLst>
        </pc:spChg>
        <pc:spChg chg="add mod">
          <ac:chgData name="Antony Carrard" userId="5cc16eab867075b8" providerId="LiveId" clId="{3DA67E3A-6980-44A5-8934-0D193E9B53C4}" dt="2022-09-10T20:42:45.178" v="1654" actId="1076"/>
          <ac:spMkLst>
            <pc:docMk/>
            <pc:sldMk cId="3167412580" sldId="346"/>
            <ac:spMk id="18" creationId="{32B70784-3C72-D9F7-BAB1-5C677E4A984F}"/>
          </ac:spMkLst>
        </pc:spChg>
        <pc:spChg chg="add mod">
          <ac:chgData name="Antony Carrard" userId="5cc16eab867075b8" providerId="LiveId" clId="{3DA67E3A-6980-44A5-8934-0D193E9B53C4}" dt="2022-09-10T20:24:37.458" v="1515" actId="14100"/>
          <ac:spMkLst>
            <pc:docMk/>
            <pc:sldMk cId="3167412580" sldId="346"/>
            <ac:spMk id="19" creationId="{A70B8A34-C0A0-27AE-A736-1A2927D60A03}"/>
          </ac:spMkLst>
        </pc:spChg>
        <pc:spChg chg="add mod">
          <ac:chgData name="Antony Carrard" userId="5cc16eab867075b8" providerId="LiveId" clId="{3DA67E3A-6980-44A5-8934-0D193E9B53C4}" dt="2022-09-10T20:26:31.931" v="1534" actId="1076"/>
          <ac:spMkLst>
            <pc:docMk/>
            <pc:sldMk cId="3167412580" sldId="346"/>
            <ac:spMk id="20" creationId="{32AF2734-EB41-EE43-B9A4-8E263948FF13}"/>
          </ac:spMkLst>
        </pc:spChg>
        <pc:spChg chg="add mod ord">
          <ac:chgData name="Antony Carrard" userId="5cc16eab867075b8" providerId="LiveId" clId="{3DA67E3A-6980-44A5-8934-0D193E9B53C4}" dt="2022-09-11T17:33:02.710" v="3437" actId="166"/>
          <ac:spMkLst>
            <pc:docMk/>
            <pc:sldMk cId="3167412580" sldId="346"/>
            <ac:spMk id="21" creationId="{93BECFFD-8E06-3B5C-DE30-3731EA49A8BA}"/>
          </ac:spMkLst>
        </pc:spChg>
        <pc:picChg chg="add del mod">
          <ac:chgData name="Antony Carrard" userId="5cc16eab867075b8" providerId="LiveId" clId="{3DA67E3A-6980-44A5-8934-0D193E9B53C4}" dt="2022-09-10T20:15:56.374" v="1441" actId="478"/>
          <ac:picMkLst>
            <pc:docMk/>
            <pc:sldMk cId="3167412580" sldId="346"/>
            <ac:picMk id="6" creationId="{64E35D75-A4BD-28BE-FC00-9084B4CDABF8}"/>
          </ac:picMkLst>
        </pc:picChg>
        <pc:picChg chg="add del mod">
          <ac:chgData name="Antony Carrard" userId="5cc16eab867075b8" providerId="LiveId" clId="{3DA67E3A-6980-44A5-8934-0D193E9B53C4}" dt="2022-09-10T20:18:34.648" v="1443" actId="478"/>
          <ac:picMkLst>
            <pc:docMk/>
            <pc:sldMk cId="3167412580" sldId="346"/>
            <ac:picMk id="10" creationId="{436297E1-70C1-D1D4-8EA8-389FED0F7F28}"/>
          </ac:picMkLst>
        </pc:picChg>
        <pc:picChg chg="add mod">
          <ac:chgData name="Antony Carrard" userId="5cc16eab867075b8" providerId="LiveId" clId="{3DA67E3A-6980-44A5-8934-0D193E9B53C4}" dt="2022-09-10T20:22:54.994" v="1494" actId="1076"/>
          <ac:picMkLst>
            <pc:docMk/>
            <pc:sldMk cId="3167412580" sldId="346"/>
            <ac:picMk id="14" creationId="{CF5AF890-C81F-DDC5-E7BF-925DCA038588}"/>
          </ac:picMkLst>
        </pc:picChg>
        <pc:picChg chg="add mod">
          <ac:chgData name="Antony Carrard" userId="5cc16eab867075b8" providerId="LiveId" clId="{3DA67E3A-6980-44A5-8934-0D193E9B53C4}" dt="2022-09-10T20:23:01.336" v="1495" actId="1076"/>
          <ac:picMkLst>
            <pc:docMk/>
            <pc:sldMk cId="3167412580" sldId="346"/>
            <ac:picMk id="15" creationId="{A64BA16B-7AB0-E320-8796-D808D3115E84}"/>
          </ac:picMkLst>
        </pc:picChg>
      </pc:sldChg>
      <pc:sldChg chg="addSp delSp modSp add mod modTransition modNotesTx">
        <pc:chgData name="Antony Carrard" userId="5cc16eab867075b8" providerId="LiveId" clId="{3DA67E3A-6980-44A5-8934-0D193E9B53C4}" dt="2022-09-12T00:55:39.325" v="6067"/>
        <pc:sldMkLst>
          <pc:docMk/>
          <pc:sldMk cId="3991953460" sldId="347"/>
        </pc:sldMkLst>
        <pc:picChg chg="add mod">
          <ac:chgData name="Antony Carrard" userId="5cc16eab867075b8" providerId="LiveId" clId="{3DA67E3A-6980-44A5-8934-0D193E9B53C4}" dt="2022-09-10T19:40:55.961" v="984" actId="1076"/>
          <ac:picMkLst>
            <pc:docMk/>
            <pc:sldMk cId="3991953460" sldId="347"/>
            <ac:picMk id="3" creationId="{C622B4CE-08B7-F961-A09C-42D156AED52C}"/>
          </ac:picMkLst>
        </pc:picChg>
        <pc:picChg chg="add mod">
          <ac:chgData name="Antony Carrard" userId="5cc16eab867075b8" providerId="LiveId" clId="{3DA67E3A-6980-44A5-8934-0D193E9B53C4}" dt="2022-09-10T19:41:57.320" v="1004" actId="1076"/>
          <ac:picMkLst>
            <pc:docMk/>
            <pc:sldMk cId="3991953460" sldId="347"/>
            <ac:picMk id="5" creationId="{1C33A635-17AD-5088-104E-E0934128951D}"/>
          </ac:picMkLst>
        </pc:picChg>
        <pc:picChg chg="del">
          <ac:chgData name="Antony Carrard" userId="5cc16eab867075b8" providerId="LiveId" clId="{3DA67E3A-6980-44A5-8934-0D193E9B53C4}" dt="2022-09-10T19:26:52.552" v="823" actId="478"/>
          <ac:picMkLst>
            <pc:docMk/>
            <pc:sldMk cId="3991953460" sldId="347"/>
            <ac:picMk id="6" creationId="{6D096E32-FA3D-D946-0529-330995578C63}"/>
          </ac:picMkLst>
        </pc:picChg>
        <pc:picChg chg="add mod">
          <ac:chgData name="Antony Carrard" userId="5cc16eab867075b8" providerId="LiveId" clId="{3DA67E3A-6980-44A5-8934-0D193E9B53C4}" dt="2022-09-10T19:41:45.591" v="1002" actId="1076"/>
          <ac:picMkLst>
            <pc:docMk/>
            <pc:sldMk cId="3991953460" sldId="347"/>
            <ac:picMk id="7" creationId="{31B819C2-49B0-C26F-4149-60AC5C3B0645}"/>
          </ac:picMkLst>
        </pc:picChg>
        <pc:picChg chg="add del mod">
          <ac:chgData name="Antony Carrard" userId="5cc16eab867075b8" providerId="LiveId" clId="{3DA67E3A-6980-44A5-8934-0D193E9B53C4}" dt="2022-09-10T19:45:21.092" v="1030" actId="478"/>
          <ac:picMkLst>
            <pc:docMk/>
            <pc:sldMk cId="3991953460" sldId="347"/>
            <ac:picMk id="8" creationId="{7A6DE14F-A44D-9492-78ED-4B3B97075269}"/>
          </ac:picMkLst>
        </pc:picChg>
        <pc:picChg chg="del">
          <ac:chgData name="Antony Carrard" userId="5cc16eab867075b8" providerId="LiveId" clId="{3DA67E3A-6980-44A5-8934-0D193E9B53C4}" dt="2022-09-10T19:26:59.690" v="825" actId="478"/>
          <ac:picMkLst>
            <pc:docMk/>
            <pc:sldMk cId="3991953460" sldId="347"/>
            <ac:picMk id="9" creationId="{1D4D4EC4-D442-158D-9BD0-7051CC1E65A4}"/>
          </ac:picMkLst>
        </pc:picChg>
        <pc:picChg chg="add mod">
          <ac:chgData name="Antony Carrard" userId="5cc16eab867075b8" providerId="LiveId" clId="{3DA67E3A-6980-44A5-8934-0D193E9B53C4}" dt="2022-09-10T19:41:52.217" v="1003" actId="1076"/>
          <ac:picMkLst>
            <pc:docMk/>
            <pc:sldMk cId="3991953460" sldId="347"/>
            <ac:picMk id="10" creationId="{41C53F40-AD8A-D5C3-0129-1A486FA5D3A8}"/>
          </ac:picMkLst>
        </pc:picChg>
        <pc:picChg chg="add mod">
          <ac:chgData name="Antony Carrard" userId="5cc16eab867075b8" providerId="LiveId" clId="{3DA67E3A-6980-44A5-8934-0D193E9B53C4}" dt="2022-09-10T19:45:31.794" v="1034" actId="1076"/>
          <ac:picMkLst>
            <pc:docMk/>
            <pc:sldMk cId="3991953460" sldId="347"/>
            <ac:picMk id="12" creationId="{1EA87314-CAE2-EFF7-9BDC-A9B07A94C5FF}"/>
          </ac:picMkLst>
        </pc:picChg>
        <pc:picChg chg="mod">
          <ac:chgData name="Antony Carrard" userId="5cc16eab867075b8" providerId="LiveId" clId="{3DA67E3A-6980-44A5-8934-0D193E9B53C4}" dt="2022-09-10T19:26:58.181" v="824" actId="1076"/>
          <ac:picMkLst>
            <pc:docMk/>
            <pc:sldMk cId="3991953460" sldId="347"/>
            <ac:picMk id="13" creationId="{E03425DE-D3AD-9E56-5B6D-4FA84D880CC5}"/>
          </ac:picMkLst>
        </pc:picChg>
      </pc:sldChg>
      <pc:sldChg chg="addSp delSp modSp new mod modTransition modClrScheme chgLayout modNotesTx">
        <pc:chgData name="Antony Carrard" userId="5cc16eab867075b8" providerId="LiveId" clId="{3DA67E3A-6980-44A5-8934-0D193E9B53C4}" dt="2022-09-12T00:55:39.325" v="6067"/>
        <pc:sldMkLst>
          <pc:docMk/>
          <pc:sldMk cId="2698132634" sldId="348"/>
        </pc:sldMkLst>
        <pc:spChg chg="del mod ord">
          <ac:chgData name="Antony Carrard" userId="5cc16eab867075b8" providerId="LiveId" clId="{3DA67E3A-6980-44A5-8934-0D193E9B53C4}" dt="2022-09-10T19:33:39.082" v="833" actId="700"/>
          <ac:spMkLst>
            <pc:docMk/>
            <pc:sldMk cId="2698132634" sldId="348"/>
            <ac:spMk id="2" creationId="{58421B2E-E734-59B5-8A96-CCD614CBA150}"/>
          </ac:spMkLst>
        </pc:spChg>
        <pc:spChg chg="del">
          <ac:chgData name="Antony Carrard" userId="5cc16eab867075b8" providerId="LiveId" clId="{3DA67E3A-6980-44A5-8934-0D193E9B53C4}" dt="2022-09-10T19:33:39.082" v="833" actId="700"/>
          <ac:spMkLst>
            <pc:docMk/>
            <pc:sldMk cId="2698132634" sldId="348"/>
            <ac:spMk id="3" creationId="{832A28C4-5C0F-3E41-3755-FAD39C48EB86}"/>
          </ac:spMkLst>
        </pc:spChg>
        <pc:spChg chg="del">
          <ac:chgData name="Antony Carrard" userId="5cc16eab867075b8" providerId="LiveId" clId="{3DA67E3A-6980-44A5-8934-0D193E9B53C4}" dt="2022-09-10T19:33:39.082" v="833" actId="700"/>
          <ac:spMkLst>
            <pc:docMk/>
            <pc:sldMk cId="2698132634" sldId="348"/>
            <ac:spMk id="4" creationId="{C99355AF-D6C9-DA48-602B-2EB7D363B311}"/>
          </ac:spMkLst>
        </pc:spChg>
        <pc:spChg chg="del">
          <ac:chgData name="Antony Carrard" userId="5cc16eab867075b8" providerId="LiveId" clId="{3DA67E3A-6980-44A5-8934-0D193E9B53C4}" dt="2022-09-10T19:33:39.082" v="833" actId="700"/>
          <ac:spMkLst>
            <pc:docMk/>
            <pc:sldMk cId="2698132634" sldId="348"/>
            <ac:spMk id="5" creationId="{0ACDD488-B294-6841-F00B-54025495647A}"/>
          </ac:spMkLst>
        </pc:spChg>
        <pc:spChg chg="del mod ord">
          <ac:chgData name="Antony Carrard" userId="5cc16eab867075b8" providerId="LiveId" clId="{3DA67E3A-6980-44A5-8934-0D193E9B53C4}" dt="2022-09-10T19:33:39.082" v="833" actId="700"/>
          <ac:spMkLst>
            <pc:docMk/>
            <pc:sldMk cId="2698132634" sldId="348"/>
            <ac:spMk id="6" creationId="{8CB4E901-38E9-CE99-E4FF-63F5D02443F9}"/>
          </ac:spMkLst>
        </pc:spChg>
        <pc:spChg chg="del">
          <ac:chgData name="Antony Carrard" userId="5cc16eab867075b8" providerId="LiveId" clId="{3DA67E3A-6980-44A5-8934-0D193E9B53C4}" dt="2022-09-10T19:33:39.082" v="833" actId="700"/>
          <ac:spMkLst>
            <pc:docMk/>
            <pc:sldMk cId="2698132634" sldId="348"/>
            <ac:spMk id="7" creationId="{22BC13E7-CB4B-21CA-54BB-465EC77540C2}"/>
          </ac:spMkLst>
        </pc:spChg>
        <pc:spChg chg="del">
          <ac:chgData name="Antony Carrard" userId="5cc16eab867075b8" providerId="LiveId" clId="{3DA67E3A-6980-44A5-8934-0D193E9B53C4}" dt="2022-09-10T19:33:39.082" v="833" actId="700"/>
          <ac:spMkLst>
            <pc:docMk/>
            <pc:sldMk cId="2698132634" sldId="348"/>
            <ac:spMk id="8" creationId="{893E0586-201F-23C6-13C4-6F814794E35C}"/>
          </ac:spMkLst>
        </pc:spChg>
        <pc:spChg chg="mod ord">
          <ac:chgData name="Antony Carrard" userId="5cc16eab867075b8" providerId="LiveId" clId="{3DA67E3A-6980-44A5-8934-0D193E9B53C4}" dt="2022-09-10T19:46:03.387" v="1055" actId="700"/>
          <ac:spMkLst>
            <pc:docMk/>
            <pc:sldMk cId="2698132634" sldId="348"/>
            <ac:spMk id="9" creationId="{A309012A-E85C-6938-7749-BB81C45B3FA0}"/>
          </ac:spMkLst>
        </pc:spChg>
        <pc:spChg chg="add mod ord">
          <ac:chgData name="Antony Carrard" userId="5cc16eab867075b8" providerId="LiveId" clId="{3DA67E3A-6980-44A5-8934-0D193E9B53C4}" dt="2022-09-10T19:57:26.025" v="1226" actId="1076"/>
          <ac:spMkLst>
            <pc:docMk/>
            <pc:sldMk cId="2698132634" sldId="348"/>
            <ac:spMk id="10" creationId="{AEF82D5D-005D-81C6-7B69-B620AA7623C9}"/>
          </ac:spMkLst>
        </pc:spChg>
        <pc:spChg chg="add del mod ord">
          <ac:chgData name="Antony Carrard" userId="5cc16eab867075b8" providerId="LiveId" clId="{3DA67E3A-6980-44A5-8934-0D193E9B53C4}" dt="2022-09-10T19:46:17.545" v="1058" actId="478"/>
          <ac:spMkLst>
            <pc:docMk/>
            <pc:sldMk cId="2698132634" sldId="348"/>
            <ac:spMk id="11" creationId="{A6670278-299F-F3D5-A9EE-77CF2527B4AF}"/>
          </ac:spMkLst>
        </pc:spChg>
        <pc:spChg chg="add del mod ord">
          <ac:chgData name="Antony Carrard" userId="5cc16eab867075b8" providerId="LiveId" clId="{3DA67E3A-6980-44A5-8934-0D193E9B53C4}" dt="2022-09-10T19:46:19.102" v="1059" actId="478"/>
          <ac:spMkLst>
            <pc:docMk/>
            <pc:sldMk cId="2698132634" sldId="348"/>
            <ac:spMk id="12" creationId="{239DA10D-286F-82B8-EE1B-F13168565288}"/>
          </ac:spMkLst>
        </pc:spChg>
        <pc:spChg chg="add mod ord">
          <ac:chgData name="Antony Carrard" userId="5cc16eab867075b8" providerId="LiveId" clId="{3DA67E3A-6980-44A5-8934-0D193E9B53C4}" dt="2022-09-11T13:41:24.797" v="2406" actId="20577"/>
          <ac:spMkLst>
            <pc:docMk/>
            <pc:sldMk cId="2698132634" sldId="348"/>
            <ac:spMk id="13" creationId="{16EC79FF-9B33-E2B5-19EB-F65C4DC29D80}"/>
          </ac:spMkLst>
        </pc:spChg>
        <pc:spChg chg="add mod ord">
          <ac:chgData name="Antony Carrard" userId="5cc16eab867075b8" providerId="LiveId" clId="{3DA67E3A-6980-44A5-8934-0D193E9B53C4}" dt="2022-09-10T19:57:31.963" v="1227" actId="1076"/>
          <ac:spMkLst>
            <pc:docMk/>
            <pc:sldMk cId="2698132634" sldId="348"/>
            <ac:spMk id="14" creationId="{00A1B387-F85F-921A-6C9B-317FC52EB35A}"/>
          </ac:spMkLst>
        </pc:spChg>
        <pc:spChg chg="add mod">
          <ac:chgData name="Antony Carrard" userId="5cc16eab867075b8" providerId="LiveId" clId="{3DA67E3A-6980-44A5-8934-0D193E9B53C4}" dt="2022-09-10T19:57:31.963" v="1227" actId="1076"/>
          <ac:spMkLst>
            <pc:docMk/>
            <pc:sldMk cId="2698132634" sldId="348"/>
            <ac:spMk id="15" creationId="{DAC816BA-ACB0-8D07-3352-108AF54DDB41}"/>
          </ac:spMkLst>
        </pc:spChg>
        <pc:spChg chg="add mod">
          <ac:chgData name="Antony Carrard" userId="5cc16eab867075b8" providerId="LiveId" clId="{3DA67E3A-6980-44A5-8934-0D193E9B53C4}" dt="2022-09-10T19:57:31.963" v="1227" actId="1076"/>
          <ac:spMkLst>
            <pc:docMk/>
            <pc:sldMk cId="2698132634" sldId="348"/>
            <ac:spMk id="16" creationId="{024F6E27-BB4D-F032-4015-3145DEC8B783}"/>
          </ac:spMkLst>
        </pc:spChg>
        <pc:spChg chg="add mod">
          <ac:chgData name="Antony Carrard" userId="5cc16eab867075b8" providerId="LiveId" clId="{3DA67E3A-6980-44A5-8934-0D193E9B53C4}" dt="2022-09-10T19:57:31.963" v="1227" actId="1076"/>
          <ac:spMkLst>
            <pc:docMk/>
            <pc:sldMk cId="2698132634" sldId="348"/>
            <ac:spMk id="17" creationId="{CAFD90E6-E07D-DA90-C4E5-24519F1BB0BD}"/>
          </ac:spMkLst>
        </pc:spChg>
        <pc:spChg chg="add mod">
          <ac:chgData name="Antony Carrard" userId="5cc16eab867075b8" providerId="LiveId" clId="{3DA67E3A-6980-44A5-8934-0D193E9B53C4}" dt="2022-09-10T19:57:31.963" v="1227" actId="1076"/>
          <ac:spMkLst>
            <pc:docMk/>
            <pc:sldMk cId="2698132634" sldId="348"/>
            <ac:spMk id="18" creationId="{737A1E6C-BA7B-1E27-04F9-654137B6CE9E}"/>
          </ac:spMkLst>
        </pc:spChg>
      </pc:sldChg>
      <pc:sldChg chg="addSp delSp modSp new del mod">
        <pc:chgData name="Antony Carrard" userId="5cc16eab867075b8" providerId="LiveId" clId="{3DA67E3A-6980-44A5-8934-0D193E9B53C4}" dt="2022-09-11T13:27:13.512" v="2360" actId="47"/>
        <pc:sldMkLst>
          <pc:docMk/>
          <pc:sldMk cId="381773405" sldId="349"/>
        </pc:sldMkLst>
        <pc:spChg chg="mod">
          <ac:chgData name="Antony Carrard" userId="5cc16eab867075b8" providerId="LiveId" clId="{3DA67E3A-6980-44A5-8934-0D193E9B53C4}" dt="2022-09-10T22:45:06.668" v="1757" actId="20577"/>
          <ac:spMkLst>
            <pc:docMk/>
            <pc:sldMk cId="381773405" sldId="349"/>
            <ac:spMk id="2" creationId="{6B5EECD9-5E35-23C8-7F47-6BBBD33DDE7D}"/>
          </ac:spMkLst>
        </pc:spChg>
        <pc:spChg chg="del">
          <ac:chgData name="Antony Carrard" userId="5cc16eab867075b8" providerId="LiveId" clId="{3DA67E3A-6980-44A5-8934-0D193E9B53C4}" dt="2022-09-10T22:38:04.182" v="1659"/>
          <ac:spMkLst>
            <pc:docMk/>
            <pc:sldMk cId="381773405" sldId="349"/>
            <ac:spMk id="3" creationId="{7521AC5B-D101-6F9D-F56C-22ED8283FBD2}"/>
          </ac:spMkLst>
        </pc:spChg>
        <pc:picChg chg="add mod">
          <ac:chgData name="Antony Carrard" userId="5cc16eab867075b8" providerId="LiveId" clId="{3DA67E3A-6980-44A5-8934-0D193E9B53C4}" dt="2022-09-10T22:45:08.676" v="1758" actId="1076"/>
          <ac:picMkLst>
            <pc:docMk/>
            <pc:sldMk cId="381773405" sldId="349"/>
            <ac:picMk id="1026" creationId="{3D967969-B631-16EF-8AD0-A49021721D33}"/>
          </ac:picMkLst>
        </pc:picChg>
      </pc:sldChg>
      <pc:sldChg chg="addSp delSp modSp new del mod">
        <pc:chgData name="Antony Carrard" userId="5cc16eab867075b8" providerId="LiveId" clId="{3DA67E3A-6980-44A5-8934-0D193E9B53C4}" dt="2022-09-10T19:44:54.901" v="1023" actId="47"/>
        <pc:sldMkLst>
          <pc:docMk/>
          <pc:sldMk cId="1866917439" sldId="349"/>
        </pc:sldMkLst>
        <pc:spChg chg="add del">
          <ac:chgData name="Antony Carrard" userId="5cc16eab867075b8" providerId="LiveId" clId="{3DA67E3A-6980-44A5-8934-0D193E9B53C4}" dt="2022-09-10T19:43:15.499" v="1022" actId="26606"/>
          <ac:spMkLst>
            <pc:docMk/>
            <pc:sldMk cId="1866917439" sldId="349"/>
            <ac:spMk id="2" creationId="{E84C9E41-73C2-2D02-1C6F-9517151E4AE0}"/>
          </ac:spMkLst>
        </pc:spChg>
        <pc:spChg chg="mod">
          <ac:chgData name="Antony Carrard" userId="5cc16eab867075b8" providerId="LiveId" clId="{3DA67E3A-6980-44A5-8934-0D193E9B53C4}" dt="2022-09-10T19:43:15.499" v="1022" actId="26606"/>
          <ac:spMkLst>
            <pc:docMk/>
            <pc:sldMk cId="1866917439" sldId="349"/>
            <ac:spMk id="3" creationId="{8CF5589A-84E0-8353-73D4-68DACF57794B}"/>
          </ac:spMkLst>
        </pc:spChg>
        <pc:spChg chg="mod">
          <ac:chgData name="Antony Carrard" userId="5cc16eab867075b8" providerId="LiveId" clId="{3DA67E3A-6980-44A5-8934-0D193E9B53C4}" dt="2022-09-10T19:43:15.499" v="1022" actId="26606"/>
          <ac:spMkLst>
            <pc:docMk/>
            <pc:sldMk cId="1866917439" sldId="349"/>
            <ac:spMk id="4" creationId="{97D730F6-05D0-A209-6D44-696721920F99}"/>
          </ac:spMkLst>
        </pc:spChg>
        <pc:picChg chg="add del">
          <ac:chgData name="Antony Carrard" userId="5cc16eab867075b8" providerId="LiveId" clId="{3DA67E3A-6980-44A5-8934-0D193E9B53C4}" dt="2022-09-10T19:43:13.723" v="1019" actId="26606"/>
          <ac:picMkLst>
            <pc:docMk/>
            <pc:sldMk cId="1866917439" sldId="349"/>
            <ac:picMk id="6" creationId="{F1FD5168-10E6-D207-5BFB-BE89FFF40DE3}"/>
          </ac:picMkLst>
        </pc:picChg>
        <pc:picChg chg="add del">
          <ac:chgData name="Antony Carrard" userId="5cc16eab867075b8" providerId="LiveId" clId="{3DA67E3A-6980-44A5-8934-0D193E9B53C4}" dt="2022-09-10T19:43:15.460" v="1021" actId="26606"/>
          <ac:picMkLst>
            <pc:docMk/>
            <pc:sldMk cId="1866917439" sldId="349"/>
            <ac:picMk id="8" creationId="{A2F0DB73-4AB5-17B4-CF95-3138A353783D}"/>
          </ac:picMkLst>
        </pc:picChg>
        <pc:picChg chg="add">
          <ac:chgData name="Antony Carrard" userId="5cc16eab867075b8" providerId="LiveId" clId="{3DA67E3A-6980-44A5-8934-0D193E9B53C4}" dt="2022-09-10T19:43:15.499" v="1022" actId="26606"/>
          <ac:picMkLst>
            <pc:docMk/>
            <pc:sldMk cId="1866917439" sldId="349"/>
            <ac:picMk id="10" creationId="{F1FD5168-10E6-D207-5BFB-BE89FFF40DE3}"/>
          </ac:picMkLst>
        </pc:picChg>
      </pc:sldChg>
      <pc:sldChg chg="addSp delSp modSp new mod modTransition modNotesTx">
        <pc:chgData name="Antony Carrard" userId="5cc16eab867075b8" providerId="LiveId" clId="{3DA67E3A-6980-44A5-8934-0D193E9B53C4}" dt="2022-09-12T00:55:39.325" v="6067"/>
        <pc:sldMkLst>
          <pc:docMk/>
          <pc:sldMk cId="55311341" sldId="350"/>
        </pc:sldMkLst>
        <pc:spChg chg="mod">
          <ac:chgData name="Antony Carrard" userId="5cc16eab867075b8" providerId="LiveId" clId="{3DA67E3A-6980-44A5-8934-0D193E9B53C4}" dt="2022-09-11T17:14:17.425" v="3283" actId="1076"/>
          <ac:spMkLst>
            <pc:docMk/>
            <pc:sldMk cId="55311341" sldId="350"/>
            <ac:spMk id="2" creationId="{3A5D1D3B-5E3E-15CC-DB12-293DE154AE02}"/>
          </ac:spMkLst>
        </pc:spChg>
        <pc:spChg chg="del mod">
          <ac:chgData name="Antony Carrard" userId="5cc16eab867075b8" providerId="LiveId" clId="{3DA67E3A-6980-44A5-8934-0D193E9B53C4}" dt="2022-09-11T17:11:47.875" v="3267"/>
          <ac:spMkLst>
            <pc:docMk/>
            <pc:sldMk cId="55311341" sldId="350"/>
            <ac:spMk id="3" creationId="{2DF5DA0F-5DA3-A81E-4792-861CF4138450}"/>
          </ac:spMkLst>
        </pc:spChg>
        <pc:graphicFrameChg chg="add del mod">
          <ac:chgData name="Antony Carrard" userId="5cc16eab867075b8" providerId="LiveId" clId="{3DA67E3A-6980-44A5-8934-0D193E9B53C4}" dt="2022-09-11T10:18:04.455" v="2157" actId="21"/>
          <ac:graphicFrameMkLst>
            <pc:docMk/>
            <pc:sldMk cId="55311341" sldId="350"/>
            <ac:graphicFrameMk id="7" creationId="{29864A51-9A14-1CAA-00FA-8F39AC4FDE26}"/>
          </ac:graphicFrameMkLst>
        </pc:graphicFrameChg>
        <pc:picChg chg="add mod">
          <ac:chgData name="Antony Carrard" userId="5cc16eab867075b8" providerId="LiveId" clId="{3DA67E3A-6980-44A5-8934-0D193E9B53C4}" dt="2022-09-11T17:14:22.736" v="3284" actId="1076"/>
          <ac:picMkLst>
            <pc:docMk/>
            <pc:sldMk cId="55311341" sldId="350"/>
            <ac:picMk id="9" creationId="{81FF1D3F-68E4-2947-8BF1-4418B8785368}"/>
          </ac:picMkLst>
        </pc:picChg>
      </pc:sldChg>
      <pc:sldChg chg="addSp delSp modSp new mod modTransition">
        <pc:chgData name="Antony Carrard" userId="5cc16eab867075b8" providerId="LiveId" clId="{3DA67E3A-6980-44A5-8934-0D193E9B53C4}" dt="2022-09-12T00:55:39.325" v="6067"/>
        <pc:sldMkLst>
          <pc:docMk/>
          <pc:sldMk cId="4260441024" sldId="351"/>
        </pc:sldMkLst>
        <pc:spChg chg="mod">
          <ac:chgData name="Antony Carrard" userId="5cc16eab867075b8" providerId="LiveId" clId="{3DA67E3A-6980-44A5-8934-0D193E9B53C4}" dt="2022-09-11T17:17:32.901" v="3345" actId="20577"/>
          <ac:spMkLst>
            <pc:docMk/>
            <pc:sldMk cId="4260441024" sldId="351"/>
            <ac:spMk id="2" creationId="{4CAD963B-DB9C-426F-E09B-36C8C1E834F6}"/>
          </ac:spMkLst>
        </pc:spChg>
        <pc:spChg chg="del">
          <ac:chgData name="Antony Carrard" userId="5cc16eab867075b8" providerId="LiveId" clId="{3DA67E3A-6980-44A5-8934-0D193E9B53C4}" dt="2022-09-11T10:24:43.176" v="2212" actId="478"/>
          <ac:spMkLst>
            <pc:docMk/>
            <pc:sldMk cId="4260441024" sldId="351"/>
            <ac:spMk id="3" creationId="{A7291F13-940B-E7D9-4871-067A430B0209}"/>
          </ac:spMkLst>
        </pc:spChg>
        <pc:spChg chg="add del mod">
          <ac:chgData name="Antony Carrard" userId="5cc16eab867075b8" providerId="LiveId" clId="{3DA67E3A-6980-44A5-8934-0D193E9B53C4}" dt="2022-09-11T17:43:53.033" v="3522" actId="478"/>
          <ac:spMkLst>
            <pc:docMk/>
            <pc:sldMk cId="4260441024" sldId="351"/>
            <ac:spMk id="12" creationId="{FC86CD5E-0F59-4AE3-DC9F-76904422F3B1}"/>
          </ac:spMkLst>
        </pc:spChg>
        <pc:graphicFrameChg chg="add mod">
          <ac:chgData name="Antony Carrard" userId="5cc16eab867075b8" providerId="LiveId" clId="{3DA67E3A-6980-44A5-8934-0D193E9B53C4}" dt="2022-09-11T17:47:10.282" v="3545"/>
          <ac:graphicFrameMkLst>
            <pc:docMk/>
            <pc:sldMk cId="4260441024" sldId="351"/>
            <ac:graphicFrameMk id="5" creationId="{5AEF3288-311A-A218-2A98-EC217A14766E}"/>
          </ac:graphicFrameMkLst>
        </pc:graphicFrameChg>
        <pc:cxnChg chg="add del mod">
          <ac:chgData name="Antony Carrard" userId="5cc16eab867075b8" providerId="LiveId" clId="{3DA67E3A-6980-44A5-8934-0D193E9B53C4}" dt="2022-09-11T17:43:51.521" v="3521" actId="478"/>
          <ac:cxnSpMkLst>
            <pc:docMk/>
            <pc:sldMk cId="4260441024" sldId="351"/>
            <ac:cxnSpMk id="7" creationId="{A163435B-4846-1983-12D7-E0AB0115ED28}"/>
          </ac:cxnSpMkLst>
        </pc:cxnChg>
      </pc:sldChg>
      <pc:sldChg chg="addSp delSp modSp new mod modTransition">
        <pc:chgData name="Antony Carrard" userId="5cc16eab867075b8" providerId="LiveId" clId="{3DA67E3A-6980-44A5-8934-0D193E9B53C4}" dt="2022-09-12T00:55:39.325" v="6067"/>
        <pc:sldMkLst>
          <pc:docMk/>
          <pc:sldMk cId="1740927785" sldId="352"/>
        </pc:sldMkLst>
        <pc:spChg chg="mod">
          <ac:chgData name="Antony Carrard" userId="5cc16eab867075b8" providerId="LiveId" clId="{3DA67E3A-6980-44A5-8934-0D193E9B53C4}" dt="2022-09-11T10:25:39.226" v="2241" actId="20577"/>
          <ac:spMkLst>
            <pc:docMk/>
            <pc:sldMk cId="1740927785" sldId="352"/>
            <ac:spMk id="2" creationId="{86BE2C3D-5259-2C2A-21AD-2E6CCC25BC79}"/>
          </ac:spMkLst>
        </pc:spChg>
        <pc:spChg chg="del mod">
          <ac:chgData name="Antony Carrard" userId="5cc16eab867075b8" providerId="LiveId" clId="{3DA67E3A-6980-44A5-8934-0D193E9B53C4}" dt="2022-09-11T18:25:12.935" v="3878" actId="478"/>
          <ac:spMkLst>
            <pc:docMk/>
            <pc:sldMk cId="1740927785" sldId="352"/>
            <ac:spMk id="3" creationId="{AEE9A8A0-E7A7-E013-E6A5-D23814F16CA8}"/>
          </ac:spMkLst>
        </pc:spChg>
        <pc:spChg chg="add del mod">
          <ac:chgData name="Antony Carrard" userId="5cc16eab867075b8" providerId="LiveId" clId="{3DA67E3A-6980-44A5-8934-0D193E9B53C4}" dt="2022-09-11T18:25:14.817" v="3879" actId="478"/>
          <ac:spMkLst>
            <pc:docMk/>
            <pc:sldMk cId="1740927785" sldId="352"/>
            <ac:spMk id="8" creationId="{FCDBCBE9-4799-9AC5-878A-D22E4A0EEF16}"/>
          </ac:spMkLst>
        </pc:spChg>
        <pc:spChg chg="add mod">
          <ac:chgData name="Antony Carrard" userId="5cc16eab867075b8" providerId="LiveId" clId="{3DA67E3A-6980-44A5-8934-0D193E9B53C4}" dt="2022-09-11T18:26:53.307" v="3948" actId="14100"/>
          <ac:spMkLst>
            <pc:docMk/>
            <pc:sldMk cId="1740927785" sldId="352"/>
            <ac:spMk id="9" creationId="{F13420E5-37F8-53FE-695F-28F7F4E9733C}"/>
          </ac:spMkLst>
        </pc:spChg>
        <pc:spChg chg="add mod">
          <ac:chgData name="Antony Carrard" userId="5cc16eab867075b8" providerId="LiveId" clId="{3DA67E3A-6980-44A5-8934-0D193E9B53C4}" dt="2022-09-11T18:27:05.520" v="3972" actId="20577"/>
          <ac:spMkLst>
            <pc:docMk/>
            <pc:sldMk cId="1740927785" sldId="352"/>
            <ac:spMk id="10" creationId="{DBE6348C-419A-701D-C7D1-8A45B2B83F6D}"/>
          </ac:spMkLst>
        </pc:spChg>
        <pc:spChg chg="add mod">
          <ac:chgData name="Antony Carrard" userId="5cc16eab867075b8" providerId="LiveId" clId="{3DA67E3A-6980-44A5-8934-0D193E9B53C4}" dt="2022-09-11T18:26:37" v="3904" actId="20577"/>
          <ac:spMkLst>
            <pc:docMk/>
            <pc:sldMk cId="1740927785" sldId="352"/>
            <ac:spMk id="11" creationId="{0F33BCD7-4577-842D-D2A6-7D82EF9AAAD7}"/>
          </ac:spMkLst>
        </pc:spChg>
        <pc:spChg chg="add mod">
          <ac:chgData name="Antony Carrard" userId="5cc16eab867075b8" providerId="LiveId" clId="{3DA67E3A-6980-44A5-8934-0D193E9B53C4}" dt="2022-09-11T18:27:22.056" v="3988" actId="20577"/>
          <ac:spMkLst>
            <pc:docMk/>
            <pc:sldMk cId="1740927785" sldId="352"/>
            <ac:spMk id="12" creationId="{B8CF57C3-8AA2-C518-343B-9EA54B7A2272}"/>
          </ac:spMkLst>
        </pc:spChg>
        <pc:picChg chg="add mod modCrop">
          <ac:chgData name="Antony Carrard" userId="5cc16eab867075b8" providerId="LiveId" clId="{3DA67E3A-6980-44A5-8934-0D193E9B53C4}" dt="2022-09-11T18:25:31.894" v="3881" actId="1076"/>
          <ac:picMkLst>
            <pc:docMk/>
            <pc:sldMk cId="1740927785" sldId="352"/>
            <ac:picMk id="6" creationId="{89371AD7-27CE-1FDD-7697-8A8B429B4D1A}"/>
          </ac:picMkLst>
        </pc:picChg>
      </pc:sldChg>
      <pc:sldChg chg="addSp delSp modSp new mod modTransition addAnim delAnim modAnim">
        <pc:chgData name="Antony Carrard" userId="5cc16eab867075b8" providerId="LiveId" clId="{3DA67E3A-6980-44A5-8934-0D193E9B53C4}" dt="2022-09-12T00:55:39.325" v="6067"/>
        <pc:sldMkLst>
          <pc:docMk/>
          <pc:sldMk cId="2011324063" sldId="353"/>
        </pc:sldMkLst>
        <pc:spChg chg="mod">
          <ac:chgData name="Antony Carrard" userId="5cc16eab867075b8" providerId="LiveId" clId="{3DA67E3A-6980-44A5-8934-0D193E9B53C4}" dt="2022-09-11T14:00:33.650" v="2488" actId="962"/>
          <ac:spMkLst>
            <pc:docMk/>
            <pc:sldMk cId="2011324063" sldId="353"/>
            <ac:spMk id="2" creationId="{10B32CDC-7D54-A9EE-B6CB-30B9F80BEC81}"/>
          </ac:spMkLst>
        </pc:spChg>
        <pc:spChg chg="del">
          <ac:chgData name="Antony Carrard" userId="5cc16eab867075b8" providerId="LiveId" clId="{3DA67E3A-6980-44A5-8934-0D193E9B53C4}" dt="2022-09-11T13:49:26.181" v="2407"/>
          <ac:spMkLst>
            <pc:docMk/>
            <pc:sldMk cId="2011324063" sldId="353"/>
            <ac:spMk id="3" creationId="{60BF87E5-D963-8C29-AE3D-9EB5F2AF140F}"/>
          </ac:spMkLst>
        </pc:spChg>
        <pc:spChg chg="add del mod">
          <ac:chgData name="Antony Carrard" userId="5cc16eab867075b8" providerId="LiveId" clId="{3DA67E3A-6980-44A5-8934-0D193E9B53C4}" dt="2022-09-11T13:57:15.574" v="2473" actId="478"/>
          <ac:spMkLst>
            <pc:docMk/>
            <pc:sldMk cId="2011324063" sldId="353"/>
            <ac:spMk id="6" creationId="{2F21855C-B50C-8BF0-6A96-26543883D62A}"/>
          </ac:spMkLst>
        </pc:spChg>
        <pc:spChg chg="add del mod">
          <ac:chgData name="Antony Carrard" userId="5cc16eab867075b8" providerId="LiveId" clId="{3DA67E3A-6980-44A5-8934-0D193E9B53C4}" dt="2022-09-11T13:57:07.605" v="2470" actId="478"/>
          <ac:spMkLst>
            <pc:docMk/>
            <pc:sldMk cId="2011324063" sldId="353"/>
            <ac:spMk id="17" creationId="{684781A0-21F2-8B0F-7669-41392B24ECDD}"/>
          </ac:spMkLst>
        </pc:spChg>
        <pc:spChg chg="mod">
          <ac:chgData name="Antony Carrard" userId="5cc16eab867075b8" providerId="LiveId" clId="{3DA67E3A-6980-44A5-8934-0D193E9B53C4}" dt="2022-09-11T13:57:04.596" v="2468"/>
          <ac:spMkLst>
            <pc:docMk/>
            <pc:sldMk cId="2011324063" sldId="353"/>
            <ac:spMk id="20" creationId="{7533B5C1-1083-9F3F-0949-ACA665A0CD5E}"/>
          </ac:spMkLst>
        </pc:spChg>
        <pc:spChg chg="add del mod">
          <ac:chgData name="Antony Carrard" userId="5cc16eab867075b8" providerId="LiveId" clId="{3DA67E3A-6980-44A5-8934-0D193E9B53C4}" dt="2022-09-11T13:57:14.613" v="2472" actId="478"/>
          <ac:spMkLst>
            <pc:docMk/>
            <pc:sldMk cId="2011324063" sldId="353"/>
            <ac:spMk id="24" creationId="{015B988B-2A9D-9332-936D-6048815264CA}"/>
          </ac:spMkLst>
        </pc:spChg>
        <pc:spChg chg="mod topLvl">
          <ac:chgData name="Antony Carrard" userId="5cc16eab867075b8" providerId="LiveId" clId="{3DA67E3A-6980-44A5-8934-0D193E9B53C4}" dt="2022-09-11T14:00:03.583" v="2484" actId="165"/>
          <ac:spMkLst>
            <pc:docMk/>
            <pc:sldMk cId="2011324063" sldId="353"/>
            <ac:spMk id="27" creationId="{DC647CBF-DA10-D13E-1CA2-0B37F417C967}"/>
          </ac:spMkLst>
        </pc:spChg>
        <pc:spChg chg="add del mod">
          <ac:chgData name="Antony Carrard" userId="5cc16eab867075b8" providerId="LiveId" clId="{3DA67E3A-6980-44A5-8934-0D193E9B53C4}" dt="2022-09-11T14:00:31.129" v="2486"/>
          <ac:spMkLst>
            <pc:docMk/>
            <pc:sldMk cId="2011324063" sldId="353"/>
            <ac:spMk id="31" creationId="{90E0C51F-A538-057C-F9E6-D5876EB75B4D}"/>
          </ac:spMkLst>
        </pc:spChg>
        <pc:spChg chg="add del mod">
          <ac:chgData name="Antony Carrard" userId="5cc16eab867075b8" providerId="LiveId" clId="{3DA67E3A-6980-44A5-8934-0D193E9B53C4}" dt="2022-09-11T14:07:58.657" v="2496" actId="478"/>
          <ac:spMkLst>
            <pc:docMk/>
            <pc:sldMk cId="2011324063" sldId="353"/>
            <ac:spMk id="34" creationId="{1DF3B51D-9C47-C375-18FA-49152A34FDE2}"/>
          </ac:spMkLst>
        </pc:spChg>
        <pc:spChg chg="add del mod">
          <ac:chgData name="Antony Carrard" userId="5cc16eab867075b8" providerId="LiveId" clId="{3DA67E3A-6980-44A5-8934-0D193E9B53C4}" dt="2022-09-11T15:47:49.317" v="2984" actId="478"/>
          <ac:spMkLst>
            <pc:docMk/>
            <pc:sldMk cId="2011324063" sldId="353"/>
            <ac:spMk id="36" creationId="{C2909117-9C0F-35A0-969C-51EA52196182}"/>
          </ac:spMkLst>
        </pc:spChg>
        <pc:spChg chg="add del mod">
          <ac:chgData name="Antony Carrard" userId="5cc16eab867075b8" providerId="LiveId" clId="{3DA67E3A-6980-44A5-8934-0D193E9B53C4}" dt="2022-09-11T14:31:16.504" v="2713" actId="478"/>
          <ac:spMkLst>
            <pc:docMk/>
            <pc:sldMk cId="2011324063" sldId="353"/>
            <ac:spMk id="40" creationId="{CEACF3A9-5857-24C1-0FC1-308625927237}"/>
          </ac:spMkLst>
        </pc:spChg>
        <pc:grpChg chg="add del mod">
          <ac:chgData name="Antony Carrard" userId="5cc16eab867075b8" providerId="LiveId" clId="{3DA67E3A-6980-44A5-8934-0D193E9B53C4}" dt="2022-09-11T13:57:07.173" v="2469"/>
          <ac:grpSpMkLst>
            <pc:docMk/>
            <pc:sldMk cId="2011324063" sldId="353"/>
            <ac:grpSpMk id="19" creationId="{5D90C7F4-0EC4-97B8-1DB4-BFF68D144749}"/>
          </ac:grpSpMkLst>
        </pc:grpChg>
        <pc:grpChg chg="add del mod">
          <ac:chgData name="Antony Carrard" userId="5cc16eab867075b8" providerId="LiveId" clId="{3DA67E3A-6980-44A5-8934-0D193E9B53C4}" dt="2022-09-11T14:00:28.747" v="2485" actId="478"/>
          <ac:grpSpMkLst>
            <pc:docMk/>
            <pc:sldMk cId="2011324063" sldId="353"/>
            <ac:grpSpMk id="26" creationId="{5C604F9B-E053-3458-31AF-F1E17C0B0633}"/>
          </ac:grpSpMkLst>
        </pc:grpChg>
        <pc:picChg chg="add del mod">
          <ac:chgData name="Antony Carrard" userId="5cc16eab867075b8" providerId="LiveId" clId="{3DA67E3A-6980-44A5-8934-0D193E9B53C4}" dt="2022-09-11T13:57:09.201" v="2471" actId="478"/>
          <ac:picMkLst>
            <pc:docMk/>
            <pc:sldMk cId="2011324063" sldId="353"/>
            <ac:picMk id="5" creationId="{643D23C5-D755-C425-38CE-9BCEF1F24E6A}"/>
          </ac:picMkLst>
        </pc:picChg>
        <pc:picChg chg="add del mod">
          <ac:chgData name="Antony Carrard" userId="5cc16eab867075b8" providerId="LiveId" clId="{3DA67E3A-6980-44A5-8934-0D193E9B53C4}" dt="2022-09-11T13:57:07.173" v="2469"/>
          <ac:picMkLst>
            <pc:docMk/>
            <pc:sldMk cId="2011324063" sldId="353"/>
            <ac:picMk id="18" creationId="{6F00791F-76BC-E4CF-2D71-2B8BC5314532}"/>
          </ac:picMkLst>
        </pc:picChg>
        <pc:picChg chg="add del mod">
          <ac:chgData name="Antony Carrard" userId="5cc16eab867075b8" providerId="LiveId" clId="{3DA67E3A-6980-44A5-8934-0D193E9B53C4}" dt="2022-09-11T14:00:28.747" v="2485" actId="478"/>
          <ac:picMkLst>
            <pc:docMk/>
            <pc:sldMk cId="2011324063" sldId="353"/>
            <ac:picMk id="25" creationId="{19B55AE4-8E65-5265-EC03-7BD8F4665ECF}"/>
          </ac:picMkLst>
        </pc:picChg>
        <pc:picChg chg="add mod">
          <ac:chgData name="Antony Carrard" userId="5cc16eab867075b8" providerId="LiveId" clId="{3DA67E3A-6980-44A5-8934-0D193E9B53C4}" dt="2022-09-11T14:27:58.010" v="2642" actId="1076"/>
          <ac:picMkLst>
            <pc:docMk/>
            <pc:sldMk cId="2011324063" sldId="353"/>
            <ac:picMk id="33" creationId="{7C26C3B5-958D-5713-23B2-CC67264AB024}"/>
          </ac:picMkLst>
        </pc:picChg>
        <pc:picChg chg="add del mod">
          <ac:chgData name="Antony Carrard" userId="5cc16eab867075b8" providerId="LiveId" clId="{3DA67E3A-6980-44A5-8934-0D193E9B53C4}" dt="2022-09-11T14:26:46.588" v="2630" actId="478"/>
          <ac:picMkLst>
            <pc:docMk/>
            <pc:sldMk cId="2011324063" sldId="353"/>
            <ac:picMk id="37" creationId="{0233126F-F705-24F1-5FB6-CC70C1C41B43}"/>
          </ac:picMkLst>
        </pc:picChg>
        <pc:picChg chg="add mod">
          <ac:chgData name="Antony Carrard" userId="5cc16eab867075b8" providerId="LiveId" clId="{3DA67E3A-6980-44A5-8934-0D193E9B53C4}" dt="2022-09-11T14:31:27.812" v="2715" actId="1076"/>
          <ac:picMkLst>
            <pc:docMk/>
            <pc:sldMk cId="2011324063" sldId="353"/>
            <ac:picMk id="39" creationId="{232FB4BA-2BCC-8D1D-D16D-91293024A7B7}"/>
          </ac:picMkLst>
        </pc:picChg>
        <pc:picChg chg="add del mod">
          <ac:chgData name="Antony Carrard" userId="5cc16eab867075b8" providerId="LiveId" clId="{3DA67E3A-6980-44A5-8934-0D193E9B53C4}" dt="2022-09-11T15:33:57.756" v="2736" actId="21"/>
          <ac:picMkLst>
            <pc:docMk/>
            <pc:sldMk cId="2011324063" sldId="353"/>
            <ac:picMk id="41" creationId="{32A7799B-ED70-384F-4382-F59A2AC725F6}"/>
          </ac:picMkLst>
        </pc:picChg>
        <pc:picChg chg="add del mod">
          <ac:chgData name="Antony Carrard" userId="5cc16eab867075b8" providerId="LiveId" clId="{3DA67E3A-6980-44A5-8934-0D193E9B53C4}" dt="2022-09-11T15:36:53.699" v="2769" actId="21"/>
          <ac:picMkLst>
            <pc:docMk/>
            <pc:sldMk cId="2011324063" sldId="353"/>
            <ac:picMk id="42" creationId="{58EA4F9E-2F52-CC5F-D0FD-7E5A09B4A1FB}"/>
          </ac:picMkLst>
        </pc:picChg>
        <pc:picChg chg="add del mod">
          <ac:chgData name="Antony Carrard" userId="5cc16eab867075b8" providerId="LiveId" clId="{3DA67E3A-6980-44A5-8934-0D193E9B53C4}" dt="2022-09-11T15:37:25.002" v="2776" actId="21"/>
          <ac:picMkLst>
            <pc:docMk/>
            <pc:sldMk cId="2011324063" sldId="353"/>
            <ac:picMk id="43" creationId="{437DC770-1B31-97C1-14DA-474365375EEE}"/>
          </ac:picMkLst>
        </pc:picChg>
        <pc:picChg chg="add del mod">
          <ac:chgData name="Antony Carrard" userId="5cc16eab867075b8" providerId="LiveId" clId="{3DA67E3A-6980-44A5-8934-0D193E9B53C4}" dt="2022-09-11T15:49:26.836" v="2991" actId="21"/>
          <ac:picMkLst>
            <pc:docMk/>
            <pc:sldMk cId="2011324063" sldId="353"/>
            <ac:picMk id="45" creationId="{35A74241-B6F7-3164-AD3B-ACA91BEDFF39}"/>
          </ac:picMkLst>
        </pc:picChg>
        <pc:cxnChg chg="add del mod">
          <ac:chgData name="Antony Carrard" userId="5cc16eab867075b8" providerId="LiveId" clId="{3DA67E3A-6980-44A5-8934-0D193E9B53C4}" dt="2022-09-11T13:57:09.201" v="2471" actId="478"/>
          <ac:cxnSpMkLst>
            <pc:docMk/>
            <pc:sldMk cId="2011324063" sldId="353"/>
            <ac:cxnSpMk id="8" creationId="{B574A3AB-A105-63E8-D1FA-3582B697280E}"/>
          </ac:cxnSpMkLst>
        </pc:cxnChg>
        <pc:cxnChg chg="add del mod">
          <ac:chgData name="Antony Carrard" userId="5cc16eab867075b8" providerId="LiveId" clId="{3DA67E3A-6980-44A5-8934-0D193E9B53C4}" dt="2022-09-11T13:57:09.201" v="2471" actId="478"/>
          <ac:cxnSpMkLst>
            <pc:docMk/>
            <pc:sldMk cId="2011324063" sldId="353"/>
            <ac:cxnSpMk id="9" creationId="{18FBE2D2-96CC-1B4F-D1D9-26B7D04C70FF}"/>
          </ac:cxnSpMkLst>
        </pc:cxnChg>
        <pc:cxnChg chg="mod">
          <ac:chgData name="Antony Carrard" userId="5cc16eab867075b8" providerId="LiveId" clId="{3DA67E3A-6980-44A5-8934-0D193E9B53C4}" dt="2022-09-11T13:57:04.596" v="2468"/>
          <ac:cxnSpMkLst>
            <pc:docMk/>
            <pc:sldMk cId="2011324063" sldId="353"/>
            <ac:cxnSpMk id="21" creationId="{DEEB5CA7-E4E7-6A31-3300-42829FCA77E0}"/>
          </ac:cxnSpMkLst>
        </pc:cxnChg>
        <pc:cxnChg chg="mod">
          <ac:chgData name="Antony Carrard" userId="5cc16eab867075b8" providerId="LiveId" clId="{3DA67E3A-6980-44A5-8934-0D193E9B53C4}" dt="2022-09-11T13:57:04.596" v="2468"/>
          <ac:cxnSpMkLst>
            <pc:docMk/>
            <pc:sldMk cId="2011324063" sldId="353"/>
            <ac:cxnSpMk id="22" creationId="{CE06E362-F96E-4420-BC8B-B6F28251FEF0}"/>
          </ac:cxnSpMkLst>
        </pc:cxnChg>
        <pc:cxnChg chg="mod topLvl">
          <ac:chgData name="Antony Carrard" userId="5cc16eab867075b8" providerId="LiveId" clId="{3DA67E3A-6980-44A5-8934-0D193E9B53C4}" dt="2022-09-11T14:00:03.583" v="2484" actId="165"/>
          <ac:cxnSpMkLst>
            <pc:docMk/>
            <pc:sldMk cId="2011324063" sldId="353"/>
            <ac:cxnSpMk id="28" creationId="{BB3D8C59-E46A-0F5B-3224-194BFB74E2D1}"/>
          </ac:cxnSpMkLst>
        </pc:cxnChg>
        <pc:cxnChg chg="mod topLvl">
          <ac:chgData name="Antony Carrard" userId="5cc16eab867075b8" providerId="LiveId" clId="{3DA67E3A-6980-44A5-8934-0D193E9B53C4}" dt="2022-09-11T14:00:03.583" v="2484" actId="165"/>
          <ac:cxnSpMkLst>
            <pc:docMk/>
            <pc:sldMk cId="2011324063" sldId="353"/>
            <ac:cxnSpMk id="29" creationId="{A6ADA552-B5E3-9864-A76E-C7ED05C8FC60}"/>
          </ac:cxnSpMkLst>
        </pc:cxnChg>
      </pc:sldChg>
      <pc:sldChg chg="addSp delSp modSp new mod modTransition modNotesTx">
        <pc:chgData name="Antony Carrard" userId="5cc16eab867075b8" providerId="LiveId" clId="{3DA67E3A-6980-44A5-8934-0D193E9B53C4}" dt="2022-09-12T00:55:39.325" v="6067"/>
        <pc:sldMkLst>
          <pc:docMk/>
          <pc:sldMk cId="357398164" sldId="354"/>
        </pc:sldMkLst>
        <pc:spChg chg="del">
          <ac:chgData name="Antony Carrard" userId="5cc16eab867075b8" providerId="LiveId" clId="{3DA67E3A-6980-44A5-8934-0D193E9B53C4}" dt="2022-09-11T13:16:47.642" v="2331" actId="478"/>
          <ac:spMkLst>
            <pc:docMk/>
            <pc:sldMk cId="357398164" sldId="354"/>
            <ac:spMk id="2" creationId="{29AD7CDD-2B4F-4794-90BF-E94DC6C97812}"/>
          </ac:spMkLst>
        </pc:spChg>
        <pc:spChg chg="del">
          <ac:chgData name="Antony Carrard" userId="5cc16eab867075b8" providerId="LiveId" clId="{3DA67E3A-6980-44A5-8934-0D193E9B53C4}" dt="2022-09-11T13:16:41.364" v="2329"/>
          <ac:spMkLst>
            <pc:docMk/>
            <pc:sldMk cId="357398164" sldId="354"/>
            <ac:spMk id="3" creationId="{E0CE732E-001C-83BD-28D9-1D10C719651D}"/>
          </ac:spMkLst>
        </pc:spChg>
        <pc:picChg chg="add mod modCrop">
          <ac:chgData name="Antony Carrard" userId="5cc16eab867075b8" providerId="LiveId" clId="{3DA67E3A-6980-44A5-8934-0D193E9B53C4}" dt="2022-09-11T13:17:26.566" v="2339" actId="732"/>
          <ac:picMkLst>
            <pc:docMk/>
            <pc:sldMk cId="357398164" sldId="354"/>
            <ac:picMk id="6" creationId="{4C633195-B458-4483-2523-0F57270DAB69}"/>
          </ac:picMkLst>
        </pc:picChg>
      </pc:sldChg>
      <pc:sldChg chg="addSp delSp modSp new mod modTransition modNotesTx">
        <pc:chgData name="Antony Carrard" userId="5cc16eab867075b8" providerId="LiveId" clId="{3DA67E3A-6980-44A5-8934-0D193E9B53C4}" dt="2022-09-12T00:55:39.325" v="6067"/>
        <pc:sldMkLst>
          <pc:docMk/>
          <pc:sldMk cId="3427329752" sldId="355"/>
        </pc:sldMkLst>
        <pc:spChg chg="del">
          <ac:chgData name="Antony Carrard" userId="5cc16eab867075b8" providerId="LiveId" clId="{3DA67E3A-6980-44A5-8934-0D193E9B53C4}" dt="2022-09-11T13:26:21.869" v="2347" actId="478"/>
          <ac:spMkLst>
            <pc:docMk/>
            <pc:sldMk cId="3427329752" sldId="355"/>
            <ac:spMk id="2" creationId="{A4D7DEFB-7B9C-5943-AF9F-CCA4355C1A07}"/>
          </ac:spMkLst>
        </pc:spChg>
        <pc:spChg chg="del">
          <ac:chgData name="Antony Carrard" userId="5cc16eab867075b8" providerId="LiveId" clId="{3DA67E3A-6980-44A5-8934-0D193E9B53C4}" dt="2022-09-11T13:26:00.827" v="2341"/>
          <ac:spMkLst>
            <pc:docMk/>
            <pc:sldMk cId="3427329752" sldId="355"/>
            <ac:spMk id="3" creationId="{5B386E29-E89F-BD52-E814-17822594CC06}"/>
          </ac:spMkLst>
        </pc:spChg>
        <pc:picChg chg="add mod modCrop">
          <ac:chgData name="Antony Carrard" userId="5cc16eab867075b8" providerId="LiveId" clId="{3DA67E3A-6980-44A5-8934-0D193E9B53C4}" dt="2022-09-11T20:16:32.842" v="4164" actId="1076"/>
          <ac:picMkLst>
            <pc:docMk/>
            <pc:sldMk cId="3427329752" sldId="355"/>
            <ac:picMk id="6" creationId="{36020621-3729-B1C3-923C-7F5EA04ADB5E}"/>
          </ac:picMkLst>
        </pc:picChg>
      </pc:sldChg>
      <pc:sldChg chg="addSp delSp modSp new mod modTransition modNotesTx">
        <pc:chgData name="Antony Carrard" userId="5cc16eab867075b8" providerId="LiveId" clId="{3DA67E3A-6980-44A5-8934-0D193E9B53C4}" dt="2022-09-12T00:55:39.325" v="6067"/>
        <pc:sldMkLst>
          <pc:docMk/>
          <pc:sldMk cId="1184831192" sldId="356"/>
        </pc:sldMkLst>
        <pc:spChg chg="del">
          <ac:chgData name="Antony Carrard" userId="5cc16eab867075b8" providerId="LiveId" clId="{3DA67E3A-6980-44A5-8934-0D193E9B53C4}" dt="2022-09-11T13:26:29.128" v="2349" actId="478"/>
          <ac:spMkLst>
            <pc:docMk/>
            <pc:sldMk cId="1184831192" sldId="356"/>
            <ac:spMk id="2" creationId="{BAABF9D6-F0FB-C059-B873-A367A3E0090B}"/>
          </ac:spMkLst>
        </pc:spChg>
        <pc:spChg chg="del">
          <ac:chgData name="Antony Carrard" userId="5cc16eab867075b8" providerId="LiveId" clId="{3DA67E3A-6980-44A5-8934-0D193E9B53C4}" dt="2022-09-11T13:26:31.782" v="2350" actId="478"/>
          <ac:spMkLst>
            <pc:docMk/>
            <pc:sldMk cId="1184831192" sldId="356"/>
            <ac:spMk id="3" creationId="{27FFC712-9232-5074-0011-05A26C9EB5D6}"/>
          </ac:spMkLst>
        </pc:spChg>
        <pc:picChg chg="add mod">
          <ac:chgData name="Antony Carrard" userId="5cc16eab867075b8" providerId="LiveId" clId="{3DA67E3A-6980-44A5-8934-0D193E9B53C4}" dt="2022-09-11T13:26:38.653" v="2353" actId="962"/>
          <ac:picMkLst>
            <pc:docMk/>
            <pc:sldMk cId="1184831192" sldId="356"/>
            <ac:picMk id="6" creationId="{EC3399F2-0270-FE57-695D-7CC50787966F}"/>
          </ac:picMkLst>
        </pc:picChg>
      </pc:sldChg>
      <pc:sldChg chg="addSp delSp modSp new mod modTransition modClrScheme chgLayout modNotesTx">
        <pc:chgData name="Antony Carrard" userId="5cc16eab867075b8" providerId="LiveId" clId="{3DA67E3A-6980-44A5-8934-0D193E9B53C4}" dt="2022-09-12T00:55:39.325" v="6067"/>
        <pc:sldMkLst>
          <pc:docMk/>
          <pc:sldMk cId="3169046911" sldId="357"/>
        </pc:sldMkLst>
        <pc:spChg chg="del mod ord">
          <ac:chgData name="Antony Carrard" userId="5cc16eab867075b8" providerId="LiveId" clId="{3DA67E3A-6980-44A5-8934-0D193E9B53C4}" dt="2022-09-11T13:26:45.468" v="2355" actId="700"/>
          <ac:spMkLst>
            <pc:docMk/>
            <pc:sldMk cId="3169046911" sldId="357"/>
            <ac:spMk id="2" creationId="{088A54AA-8F29-525A-CF66-74EB61F2F971}"/>
          </ac:spMkLst>
        </pc:spChg>
        <pc:spChg chg="del">
          <ac:chgData name="Antony Carrard" userId="5cc16eab867075b8" providerId="LiveId" clId="{3DA67E3A-6980-44A5-8934-0D193E9B53C4}" dt="2022-09-11T13:26:45.468" v="2355" actId="700"/>
          <ac:spMkLst>
            <pc:docMk/>
            <pc:sldMk cId="3169046911" sldId="357"/>
            <ac:spMk id="3" creationId="{E4D2F508-35A3-6552-310E-8A66BB656CE5}"/>
          </ac:spMkLst>
        </pc:spChg>
        <pc:spChg chg="mod ord">
          <ac:chgData name="Antony Carrard" userId="5cc16eab867075b8" providerId="LiveId" clId="{3DA67E3A-6980-44A5-8934-0D193E9B53C4}" dt="2022-09-11T13:26:45.468" v="2355" actId="700"/>
          <ac:spMkLst>
            <pc:docMk/>
            <pc:sldMk cId="3169046911" sldId="357"/>
            <ac:spMk id="4" creationId="{575ECFA1-2C53-1387-D363-242C8E42371E}"/>
          </ac:spMkLst>
        </pc:spChg>
        <pc:spChg chg="add del mod ord">
          <ac:chgData name="Antony Carrard" userId="5cc16eab867075b8" providerId="LiveId" clId="{3DA67E3A-6980-44A5-8934-0D193E9B53C4}" dt="2022-09-11T13:26:46.541" v="2356" actId="478"/>
          <ac:spMkLst>
            <pc:docMk/>
            <pc:sldMk cId="3169046911" sldId="357"/>
            <ac:spMk id="5" creationId="{36D1A405-A577-F521-C697-F6AE642A6B47}"/>
          </ac:spMkLst>
        </pc:spChg>
        <pc:picChg chg="add mod">
          <ac:chgData name="Antony Carrard" userId="5cc16eab867075b8" providerId="LiveId" clId="{3DA67E3A-6980-44A5-8934-0D193E9B53C4}" dt="2022-09-11T13:26:50.232" v="2359" actId="962"/>
          <ac:picMkLst>
            <pc:docMk/>
            <pc:sldMk cId="3169046911" sldId="357"/>
            <ac:picMk id="7" creationId="{7D7209A9-5D9D-9C58-A46A-268B7AD32F75}"/>
          </ac:picMkLst>
        </pc:picChg>
      </pc:sldChg>
      <pc:sldChg chg="addSp delSp modSp new mod modTransition">
        <pc:chgData name="Antony Carrard" userId="5cc16eab867075b8" providerId="LiveId" clId="{3DA67E3A-6980-44A5-8934-0D193E9B53C4}" dt="2022-09-12T00:55:39.325" v="6067"/>
        <pc:sldMkLst>
          <pc:docMk/>
          <pc:sldMk cId="119363047" sldId="358"/>
        </pc:sldMkLst>
        <pc:spChg chg="mod">
          <ac:chgData name="Antony Carrard" userId="5cc16eab867075b8" providerId="LiveId" clId="{3DA67E3A-6980-44A5-8934-0D193E9B53C4}" dt="2022-09-11T13:39:33.917" v="2381" actId="20577"/>
          <ac:spMkLst>
            <pc:docMk/>
            <pc:sldMk cId="119363047" sldId="358"/>
            <ac:spMk id="2" creationId="{E49C009E-5B3F-310B-8DCC-E8ACDE2D91B4}"/>
          </ac:spMkLst>
        </pc:spChg>
        <pc:spChg chg="del">
          <ac:chgData name="Antony Carrard" userId="5cc16eab867075b8" providerId="LiveId" clId="{3DA67E3A-6980-44A5-8934-0D193E9B53C4}" dt="2022-09-11T18:40:07.622" v="4010"/>
          <ac:spMkLst>
            <pc:docMk/>
            <pc:sldMk cId="119363047" sldId="358"/>
            <ac:spMk id="3" creationId="{6450C85A-BB7A-2960-E3E8-1BFFB6289DD9}"/>
          </ac:spMkLst>
        </pc:spChg>
        <pc:picChg chg="add mod">
          <ac:chgData name="Antony Carrard" userId="5cc16eab867075b8" providerId="LiveId" clId="{3DA67E3A-6980-44A5-8934-0D193E9B53C4}" dt="2022-09-11T18:40:15.406" v="4014" actId="1076"/>
          <ac:picMkLst>
            <pc:docMk/>
            <pc:sldMk cId="119363047" sldId="358"/>
            <ac:picMk id="6" creationId="{CC88BCE0-F84C-9384-E163-DF2915EB3BB7}"/>
          </ac:picMkLst>
        </pc:picChg>
      </pc:sldChg>
      <pc:sldChg chg="addSp delSp modSp add mod modTransition addAnim delAnim modAnim">
        <pc:chgData name="Antony Carrard" userId="5cc16eab867075b8" providerId="LiveId" clId="{3DA67E3A-6980-44A5-8934-0D193E9B53C4}" dt="2022-09-12T00:55:39.325" v="6067"/>
        <pc:sldMkLst>
          <pc:docMk/>
          <pc:sldMk cId="3193080632" sldId="359"/>
        </pc:sldMkLst>
        <pc:spChg chg="mod">
          <ac:chgData name="Antony Carrard" userId="5cc16eab867075b8" providerId="LiveId" clId="{3DA67E3A-6980-44A5-8934-0D193E9B53C4}" dt="2022-09-11T15:43:57.234" v="2918" actId="20577"/>
          <ac:spMkLst>
            <pc:docMk/>
            <pc:sldMk cId="3193080632" sldId="359"/>
            <ac:spMk id="2" creationId="{10B32CDC-7D54-A9EE-B6CB-30B9F80BEC81}"/>
          </ac:spMkLst>
        </pc:spChg>
        <pc:spChg chg="mod topLvl">
          <ac:chgData name="Antony Carrard" userId="5cc16eab867075b8" providerId="LiveId" clId="{3DA67E3A-6980-44A5-8934-0D193E9B53C4}" dt="2022-09-11T13:53:31.148" v="2447" actId="338"/>
          <ac:spMkLst>
            <pc:docMk/>
            <pc:sldMk cId="3193080632" sldId="359"/>
            <ac:spMk id="6" creationId="{2F21855C-B50C-8BF0-6A96-26543883D62A}"/>
          </ac:spMkLst>
        </pc:spChg>
        <pc:spChg chg="add del mod">
          <ac:chgData name="Antony Carrard" userId="5cc16eab867075b8" providerId="LiveId" clId="{3DA67E3A-6980-44A5-8934-0D193E9B53C4}" dt="2022-09-11T14:20:24.884" v="2536" actId="478"/>
          <ac:spMkLst>
            <pc:docMk/>
            <pc:sldMk cId="3193080632" sldId="359"/>
            <ac:spMk id="10" creationId="{8D77D50A-B087-0BE3-DBF9-4B790E3252C1}"/>
          </ac:spMkLst>
        </pc:spChg>
        <pc:spChg chg="add del mod">
          <ac:chgData name="Antony Carrard" userId="5cc16eab867075b8" providerId="LiveId" clId="{3DA67E3A-6980-44A5-8934-0D193E9B53C4}" dt="2022-09-11T15:52:46.198" v="3029" actId="478"/>
          <ac:spMkLst>
            <pc:docMk/>
            <pc:sldMk cId="3193080632" sldId="359"/>
            <ac:spMk id="12" creationId="{B809F038-85AB-FC08-C665-F7591AAE5E67}"/>
          </ac:spMkLst>
        </pc:spChg>
        <pc:grpChg chg="add del mod">
          <ac:chgData name="Antony Carrard" userId="5cc16eab867075b8" providerId="LiveId" clId="{3DA67E3A-6980-44A5-8934-0D193E9B53C4}" dt="2022-09-11T13:53:10.632" v="2444" actId="165"/>
          <ac:grpSpMkLst>
            <pc:docMk/>
            <pc:sldMk cId="3193080632" sldId="359"/>
            <ac:grpSpMk id="3" creationId="{0B8F4FF4-5C01-E9E0-1DE9-51E212CEC9F5}"/>
          </ac:grpSpMkLst>
        </pc:grpChg>
        <pc:grpChg chg="add del mod">
          <ac:chgData name="Antony Carrard" userId="5cc16eab867075b8" providerId="LiveId" clId="{3DA67E3A-6980-44A5-8934-0D193E9B53C4}" dt="2022-09-11T13:56:57.229" v="2464" actId="21"/>
          <ac:grpSpMkLst>
            <pc:docMk/>
            <pc:sldMk cId="3193080632" sldId="359"/>
            <ac:grpSpMk id="7" creationId="{DCDD9CDE-D77D-373C-F0AA-741223DCDBD4}"/>
          </ac:grpSpMkLst>
        </pc:grpChg>
        <pc:picChg chg="del mod">
          <ac:chgData name="Antony Carrard" userId="5cc16eab867075b8" providerId="LiveId" clId="{3DA67E3A-6980-44A5-8934-0D193E9B53C4}" dt="2022-09-11T13:56:57.229" v="2464" actId="21"/>
          <ac:picMkLst>
            <pc:docMk/>
            <pc:sldMk cId="3193080632" sldId="359"/>
            <ac:picMk id="5" creationId="{643D23C5-D755-C425-38CE-9BCEF1F24E6A}"/>
          </ac:picMkLst>
        </pc:picChg>
        <pc:picChg chg="add del mod modCrop">
          <ac:chgData name="Antony Carrard" userId="5cc16eab867075b8" providerId="LiveId" clId="{3DA67E3A-6980-44A5-8934-0D193E9B53C4}" dt="2022-09-11T15:33:16.102" v="2727" actId="478"/>
          <ac:picMkLst>
            <pc:docMk/>
            <pc:sldMk cId="3193080632" sldId="359"/>
            <ac:picMk id="14" creationId="{3E369A04-BC77-E8AF-1596-9CD99D2E1C6C}"/>
          </ac:picMkLst>
        </pc:picChg>
        <pc:picChg chg="add del mod">
          <ac:chgData name="Antony Carrard" userId="5cc16eab867075b8" providerId="LiveId" clId="{3DA67E3A-6980-44A5-8934-0D193E9B53C4}" dt="2022-09-11T15:33:51.227" v="2732" actId="21"/>
          <ac:picMkLst>
            <pc:docMk/>
            <pc:sldMk cId="3193080632" sldId="359"/>
            <ac:picMk id="15" creationId="{94D31615-2EDC-370A-71A4-902B6D00C506}"/>
          </ac:picMkLst>
        </pc:picChg>
        <pc:picChg chg="add del mod">
          <ac:chgData name="Antony Carrard" userId="5cc16eab867075b8" providerId="LiveId" clId="{3DA67E3A-6980-44A5-8934-0D193E9B53C4}" dt="2022-09-11T15:35:10.518" v="2746" actId="478"/>
          <ac:picMkLst>
            <pc:docMk/>
            <pc:sldMk cId="3193080632" sldId="359"/>
            <ac:picMk id="16" creationId="{2DF9E080-994C-6EEC-9F1B-54A5A8C63DC0}"/>
          </ac:picMkLst>
        </pc:picChg>
        <pc:picChg chg="add del mod">
          <ac:chgData name="Antony Carrard" userId="5cc16eab867075b8" providerId="LiveId" clId="{3DA67E3A-6980-44A5-8934-0D193E9B53C4}" dt="2022-09-11T15:34:27.919" v="2744"/>
          <ac:picMkLst>
            <pc:docMk/>
            <pc:sldMk cId="3193080632" sldId="359"/>
            <ac:picMk id="18" creationId="{5C456D62-7B70-BAD9-95A2-838318205C85}"/>
          </ac:picMkLst>
        </pc:picChg>
        <pc:picChg chg="add del mod">
          <ac:chgData name="Antony Carrard" userId="5cc16eab867075b8" providerId="LiveId" clId="{3DA67E3A-6980-44A5-8934-0D193E9B53C4}" dt="2022-09-11T15:36:42.858" v="2766" actId="21"/>
          <ac:picMkLst>
            <pc:docMk/>
            <pc:sldMk cId="3193080632" sldId="359"/>
            <ac:picMk id="20" creationId="{8C313426-421D-9FED-8C7A-2530FBFB5167}"/>
          </ac:picMkLst>
        </pc:picChg>
        <pc:picChg chg="add del mod">
          <ac:chgData name="Antony Carrard" userId="5cc16eab867075b8" providerId="LiveId" clId="{3DA67E3A-6980-44A5-8934-0D193E9B53C4}" dt="2022-09-11T15:37:17.324" v="2772" actId="21"/>
          <ac:picMkLst>
            <pc:docMk/>
            <pc:sldMk cId="3193080632" sldId="359"/>
            <ac:picMk id="21" creationId="{62BE41CE-F15F-05EA-46E1-AC30674916C7}"/>
          </ac:picMkLst>
        </pc:picChg>
        <pc:picChg chg="add del mod modCrop">
          <ac:chgData name="Antony Carrard" userId="5cc16eab867075b8" providerId="LiveId" clId="{3DA67E3A-6980-44A5-8934-0D193E9B53C4}" dt="2022-09-11T15:42:58.554" v="2891" actId="478"/>
          <ac:picMkLst>
            <pc:docMk/>
            <pc:sldMk cId="3193080632" sldId="359"/>
            <ac:picMk id="22" creationId="{2FDCD8DE-6279-3A46-0A68-9F867834CEE4}"/>
          </ac:picMkLst>
        </pc:picChg>
        <pc:picChg chg="add del mod">
          <ac:chgData name="Antony Carrard" userId="5cc16eab867075b8" providerId="LiveId" clId="{3DA67E3A-6980-44A5-8934-0D193E9B53C4}" dt="2022-09-11T15:42:08.773" v="2881"/>
          <ac:picMkLst>
            <pc:docMk/>
            <pc:sldMk cId="3193080632" sldId="359"/>
            <ac:picMk id="24" creationId="{71FAB9B6-E43A-E330-5703-2C97CD12841B}"/>
          </ac:picMkLst>
        </pc:picChg>
        <pc:picChg chg="add del mod">
          <ac:chgData name="Antony Carrard" userId="5cc16eab867075b8" providerId="LiveId" clId="{3DA67E3A-6980-44A5-8934-0D193E9B53C4}" dt="2022-09-11T15:42:52.601" v="2890" actId="21"/>
          <ac:picMkLst>
            <pc:docMk/>
            <pc:sldMk cId="3193080632" sldId="359"/>
            <ac:picMk id="26" creationId="{56212634-A3AA-7DD9-1A6D-2C427D1F1966}"/>
          </ac:picMkLst>
        </pc:picChg>
        <pc:picChg chg="add mod modCrop">
          <ac:chgData name="Antony Carrard" userId="5cc16eab867075b8" providerId="LiveId" clId="{3DA67E3A-6980-44A5-8934-0D193E9B53C4}" dt="2022-09-11T15:45:07.732" v="2936" actId="1076"/>
          <ac:picMkLst>
            <pc:docMk/>
            <pc:sldMk cId="3193080632" sldId="359"/>
            <ac:picMk id="27" creationId="{A82B7FBD-6E81-1CC4-D65D-F7C725ADB296}"/>
          </ac:picMkLst>
        </pc:picChg>
        <pc:picChg chg="add del mod">
          <ac:chgData name="Antony Carrard" userId="5cc16eab867075b8" providerId="LiveId" clId="{3DA67E3A-6980-44A5-8934-0D193E9B53C4}" dt="2022-09-11T15:44:32.117" v="2926"/>
          <ac:picMkLst>
            <pc:docMk/>
            <pc:sldMk cId="3193080632" sldId="359"/>
            <ac:picMk id="28" creationId="{B097D649-0404-2173-19CB-5EFB985A7720}"/>
          </ac:picMkLst>
        </pc:picChg>
        <pc:picChg chg="add del mod">
          <ac:chgData name="Antony Carrard" userId="5cc16eab867075b8" providerId="LiveId" clId="{3DA67E3A-6980-44A5-8934-0D193E9B53C4}" dt="2022-09-11T15:45:49.364" v="2941" actId="478"/>
          <ac:picMkLst>
            <pc:docMk/>
            <pc:sldMk cId="3193080632" sldId="359"/>
            <ac:picMk id="29" creationId="{E00724C3-54A1-5723-DAFF-A73B65D77269}"/>
          </ac:picMkLst>
        </pc:picChg>
        <pc:picChg chg="add del mod">
          <ac:chgData name="Antony Carrard" userId="5cc16eab867075b8" providerId="LiveId" clId="{3DA67E3A-6980-44A5-8934-0D193E9B53C4}" dt="2022-09-11T15:50:22.129" v="2999" actId="478"/>
          <ac:picMkLst>
            <pc:docMk/>
            <pc:sldMk cId="3193080632" sldId="359"/>
            <ac:picMk id="30" creationId="{5F5EEC4F-27F9-5364-896E-9BAAD4E0BF2F}"/>
          </ac:picMkLst>
        </pc:picChg>
        <pc:picChg chg="add del mod">
          <ac:chgData name="Antony Carrard" userId="5cc16eab867075b8" providerId="LiveId" clId="{3DA67E3A-6980-44A5-8934-0D193E9B53C4}" dt="2022-09-11T15:50:52.071" v="3005" actId="478"/>
          <ac:picMkLst>
            <pc:docMk/>
            <pc:sldMk cId="3193080632" sldId="359"/>
            <ac:picMk id="32" creationId="{C0223D21-A100-4ACA-2F76-407BF7046A9C}"/>
          </ac:picMkLst>
        </pc:picChg>
        <pc:picChg chg="add del mod">
          <ac:chgData name="Antony Carrard" userId="5cc16eab867075b8" providerId="LiveId" clId="{3DA67E3A-6980-44A5-8934-0D193E9B53C4}" dt="2022-09-11T15:52:06.575" v="3019" actId="478"/>
          <ac:picMkLst>
            <pc:docMk/>
            <pc:sldMk cId="3193080632" sldId="359"/>
            <ac:picMk id="34" creationId="{22345F93-07FE-7E23-515D-6D7EC6D94F6D}"/>
          </ac:picMkLst>
        </pc:picChg>
        <pc:picChg chg="add del mod">
          <ac:chgData name="Antony Carrard" userId="5cc16eab867075b8" providerId="LiveId" clId="{3DA67E3A-6980-44A5-8934-0D193E9B53C4}" dt="2022-09-11T15:52:27.583" v="3027" actId="478"/>
          <ac:picMkLst>
            <pc:docMk/>
            <pc:sldMk cId="3193080632" sldId="359"/>
            <ac:picMk id="36" creationId="{E6A6615B-1E20-C3C3-0524-5655B0B18B38}"/>
          </ac:picMkLst>
        </pc:picChg>
        <pc:cxnChg chg="mod topLvl">
          <ac:chgData name="Antony Carrard" userId="5cc16eab867075b8" providerId="LiveId" clId="{3DA67E3A-6980-44A5-8934-0D193E9B53C4}" dt="2022-09-11T13:53:31.148" v="2447" actId="338"/>
          <ac:cxnSpMkLst>
            <pc:docMk/>
            <pc:sldMk cId="3193080632" sldId="359"/>
            <ac:cxnSpMk id="8" creationId="{B574A3AB-A105-63E8-D1FA-3582B697280E}"/>
          </ac:cxnSpMkLst>
        </pc:cxnChg>
        <pc:cxnChg chg="mod topLvl">
          <ac:chgData name="Antony Carrard" userId="5cc16eab867075b8" providerId="LiveId" clId="{3DA67E3A-6980-44A5-8934-0D193E9B53C4}" dt="2022-09-11T13:53:31.148" v="2447" actId="338"/>
          <ac:cxnSpMkLst>
            <pc:docMk/>
            <pc:sldMk cId="3193080632" sldId="359"/>
            <ac:cxnSpMk id="9" creationId="{18FBE2D2-96CC-1B4F-D1D9-26B7D04C70FF}"/>
          </ac:cxnSpMkLst>
        </pc:cxnChg>
      </pc:sldChg>
      <pc:sldChg chg="addSp modSp new mod ord modTransition modAnim modNotesTx">
        <pc:chgData name="Antony Carrard" userId="5cc16eab867075b8" providerId="LiveId" clId="{3DA67E3A-6980-44A5-8934-0D193E9B53C4}" dt="2022-09-12T00:55:39.325" v="6067"/>
        <pc:sldMkLst>
          <pc:docMk/>
          <pc:sldMk cId="3605016677" sldId="360"/>
        </pc:sldMkLst>
        <pc:spChg chg="mod">
          <ac:chgData name="Antony Carrard" userId="5cc16eab867075b8" providerId="LiveId" clId="{3DA67E3A-6980-44A5-8934-0D193E9B53C4}" dt="2022-09-11T15:47:25.091" v="2981" actId="20577"/>
          <ac:spMkLst>
            <pc:docMk/>
            <pc:sldMk cId="3605016677" sldId="360"/>
            <ac:spMk id="2" creationId="{B3C67542-1158-5BB2-8BE2-2F3B086C4D1B}"/>
          </ac:spMkLst>
        </pc:spChg>
        <pc:spChg chg="mod">
          <ac:chgData name="Antony Carrard" userId="5cc16eab867075b8" providerId="LiveId" clId="{3DA67E3A-6980-44A5-8934-0D193E9B53C4}" dt="2022-09-11T16:12:43.289" v="3232" actId="14100"/>
          <ac:spMkLst>
            <pc:docMk/>
            <pc:sldMk cId="3605016677" sldId="360"/>
            <ac:spMk id="3" creationId="{8CF511D9-A8C2-31DF-AC15-F81919DF5513}"/>
          </ac:spMkLst>
        </pc:spChg>
        <pc:spChg chg="add mod">
          <ac:chgData name="Antony Carrard" userId="5cc16eab867075b8" providerId="LiveId" clId="{3DA67E3A-6980-44A5-8934-0D193E9B53C4}" dt="2022-09-11T16:00:26.484" v="3140" actId="14100"/>
          <ac:spMkLst>
            <pc:docMk/>
            <pc:sldMk cId="3605016677" sldId="360"/>
            <ac:spMk id="8" creationId="{12F349F7-7B02-9C00-0AFA-2F6E93B5817C}"/>
          </ac:spMkLst>
        </pc:spChg>
        <pc:spChg chg="add mod">
          <ac:chgData name="Antony Carrard" userId="5cc16eab867075b8" providerId="LiveId" clId="{3DA67E3A-6980-44A5-8934-0D193E9B53C4}" dt="2022-09-11T16:01:47.767" v="3160" actId="1076"/>
          <ac:spMkLst>
            <pc:docMk/>
            <pc:sldMk cId="3605016677" sldId="360"/>
            <ac:spMk id="12" creationId="{1D7F4C07-F82F-A170-0BCC-AF4C830194E3}"/>
          </ac:spMkLst>
        </pc:spChg>
        <pc:spChg chg="add mod">
          <ac:chgData name="Antony Carrard" userId="5cc16eab867075b8" providerId="LiveId" clId="{3DA67E3A-6980-44A5-8934-0D193E9B53C4}" dt="2022-09-11T16:02:18.726" v="3167" actId="20577"/>
          <ac:spMkLst>
            <pc:docMk/>
            <pc:sldMk cId="3605016677" sldId="360"/>
            <ac:spMk id="13" creationId="{DF7ED97F-B83B-FE12-5B6B-1C88427C5A51}"/>
          </ac:spMkLst>
        </pc:spChg>
        <pc:spChg chg="add mod">
          <ac:chgData name="Antony Carrard" userId="5cc16eab867075b8" providerId="LiveId" clId="{3DA67E3A-6980-44A5-8934-0D193E9B53C4}" dt="2022-09-11T16:03:14.471" v="3176" actId="1076"/>
          <ac:spMkLst>
            <pc:docMk/>
            <pc:sldMk cId="3605016677" sldId="360"/>
            <ac:spMk id="14" creationId="{98AAF282-578A-10EA-CBD4-96A119CD0570}"/>
          </ac:spMkLst>
        </pc:spChg>
        <pc:spChg chg="add mod">
          <ac:chgData name="Antony Carrard" userId="5cc16eab867075b8" providerId="LiveId" clId="{3DA67E3A-6980-44A5-8934-0D193E9B53C4}" dt="2022-09-11T16:03:06.386" v="3174" actId="1076"/>
          <ac:spMkLst>
            <pc:docMk/>
            <pc:sldMk cId="3605016677" sldId="360"/>
            <ac:spMk id="15" creationId="{534F6826-6660-1D0D-113B-3F349634A4B1}"/>
          </ac:spMkLst>
        </pc:spChg>
        <pc:spChg chg="add mod">
          <ac:chgData name="Antony Carrard" userId="5cc16eab867075b8" providerId="LiveId" clId="{3DA67E3A-6980-44A5-8934-0D193E9B53C4}" dt="2022-09-11T16:13:33.224" v="3243" actId="1076"/>
          <ac:spMkLst>
            <pc:docMk/>
            <pc:sldMk cId="3605016677" sldId="360"/>
            <ac:spMk id="17" creationId="{3C1122A7-9CDF-3C5F-83EF-043935D00616}"/>
          </ac:spMkLst>
        </pc:spChg>
        <pc:picChg chg="add mod">
          <ac:chgData name="Antony Carrard" userId="5cc16eab867075b8" providerId="LiveId" clId="{3DA67E3A-6980-44A5-8934-0D193E9B53C4}" dt="2022-09-11T15:56:23.118" v="3061" actId="1076"/>
          <ac:picMkLst>
            <pc:docMk/>
            <pc:sldMk cId="3605016677" sldId="360"/>
            <ac:picMk id="5" creationId="{E9804D5C-EBCF-7985-9EE6-6F7707FD85D7}"/>
          </ac:picMkLst>
        </pc:picChg>
        <pc:cxnChg chg="add mod">
          <ac:chgData name="Antony Carrard" userId="5cc16eab867075b8" providerId="LiveId" clId="{3DA67E3A-6980-44A5-8934-0D193E9B53C4}" dt="2022-09-11T16:00:42.096" v="3144" actId="14100"/>
          <ac:cxnSpMkLst>
            <pc:docMk/>
            <pc:sldMk cId="3605016677" sldId="360"/>
            <ac:cxnSpMk id="7" creationId="{737B7202-D28C-C68A-A473-B33BCA98D277}"/>
          </ac:cxnSpMkLst>
        </pc:cxnChg>
      </pc:sldChg>
      <pc:sldChg chg="addSp delSp modSp new mod modTransition delAnim modAnim">
        <pc:chgData name="Antony Carrard" userId="5cc16eab867075b8" providerId="LiveId" clId="{3DA67E3A-6980-44A5-8934-0D193E9B53C4}" dt="2022-09-12T00:55:39.325" v="6067"/>
        <pc:sldMkLst>
          <pc:docMk/>
          <pc:sldMk cId="3368394429" sldId="361"/>
        </pc:sldMkLst>
        <pc:spChg chg="mod">
          <ac:chgData name="Antony Carrard" userId="5cc16eab867075b8" providerId="LiveId" clId="{3DA67E3A-6980-44A5-8934-0D193E9B53C4}" dt="2022-09-11T17:26:12.271" v="3357" actId="1076"/>
          <ac:spMkLst>
            <pc:docMk/>
            <pc:sldMk cId="3368394429" sldId="361"/>
            <ac:spMk id="2" creationId="{780FCD08-E3D5-9307-A7C8-4EFFB69C8A5E}"/>
          </ac:spMkLst>
        </pc:spChg>
        <pc:spChg chg="del">
          <ac:chgData name="Antony Carrard" userId="5cc16eab867075b8" providerId="LiveId" clId="{3DA67E3A-6980-44A5-8934-0D193E9B53C4}" dt="2022-09-11T17:24:52.184" v="3346"/>
          <ac:spMkLst>
            <pc:docMk/>
            <pc:sldMk cId="3368394429" sldId="361"/>
            <ac:spMk id="3" creationId="{D7E18339-6694-7850-2C5C-6B98EDDD2351}"/>
          </ac:spMkLst>
        </pc:spChg>
        <pc:spChg chg="add del mod">
          <ac:chgData name="Antony Carrard" userId="5cc16eab867075b8" providerId="LiveId" clId="{3DA67E3A-6980-44A5-8934-0D193E9B53C4}" dt="2022-09-11T17:37:30.158" v="3448" actId="478"/>
          <ac:spMkLst>
            <pc:docMk/>
            <pc:sldMk cId="3368394429" sldId="361"/>
            <ac:spMk id="9" creationId="{E1A04E15-F809-4211-39B1-32749816AB12}"/>
          </ac:spMkLst>
        </pc:spChg>
        <pc:spChg chg="add del mod">
          <ac:chgData name="Antony Carrard" userId="5cc16eab867075b8" providerId="LiveId" clId="{3DA67E3A-6980-44A5-8934-0D193E9B53C4}" dt="2022-09-11T17:37:31.088" v="3449" actId="478"/>
          <ac:spMkLst>
            <pc:docMk/>
            <pc:sldMk cId="3368394429" sldId="361"/>
            <ac:spMk id="10" creationId="{6C31B304-4E4E-2431-10A5-CA98601B14C1}"/>
          </ac:spMkLst>
        </pc:spChg>
        <pc:spChg chg="add del mod">
          <ac:chgData name="Antony Carrard" userId="5cc16eab867075b8" providerId="LiveId" clId="{3DA67E3A-6980-44A5-8934-0D193E9B53C4}" dt="2022-09-11T17:37:19.945" v="3445" actId="478"/>
          <ac:spMkLst>
            <pc:docMk/>
            <pc:sldMk cId="3368394429" sldId="361"/>
            <ac:spMk id="11" creationId="{F9419DA5-586C-2240-1917-AE05959B0D21}"/>
          </ac:spMkLst>
        </pc:spChg>
        <pc:spChg chg="add del mod">
          <ac:chgData name="Antony Carrard" userId="5cc16eab867075b8" providerId="LiveId" clId="{3DA67E3A-6980-44A5-8934-0D193E9B53C4}" dt="2022-09-11T17:37:28.660" v="3447" actId="478"/>
          <ac:spMkLst>
            <pc:docMk/>
            <pc:sldMk cId="3368394429" sldId="361"/>
            <ac:spMk id="13" creationId="{8006DA72-2479-AA36-6E1B-43382B3D223B}"/>
          </ac:spMkLst>
        </pc:spChg>
        <pc:spChg chg="add mod">
          <ac:chgData name="Antony Carrard" userId="5cc16eab867075b8" providerId="LiveId" clId="{3DA67E3A-6980-44A5-8934-0D193E9B53C4}" dt="2022-09-11T17:38:17.136" v="3478" actId="14100"/>
          <ac:spMkLst>
            <pc:docMk/>
            <pc:sldMk cId="3368394429" sldId="361"/>
            <ac:spMk id="17" creationId="{D598DB26-A8D9-9D82-EE47-B9C131000EE5}"/>
          </ac:spMkLst>
        </pc:spChg>
        <pc:spChg chg="add mod">
          <ac:chgData name="Antony Carrard" userId="5cc16eab867075b8" providerId="LiveId" clId="{3DA67E3A-6980-44A5-8934-0D193E9B53C4}" dt="2022-09-11T17:38:34.979" v="3489" actId="20577"/>
          <ac:spMkLst>
            <pc:docMk/>
            <pc:sldMk cId="3368394429" sldId="361"/>
            <ac:spMk id="18" creationId="{CEF6A662-4EF7-5C30-A08F-D260618E8265}"/>
          </ac:spMkLst>
        </pc:spChg>
        <pc:picChg chg="add del mod modCrop">
          <ac:chgData name="Antony Carrard" userId="5cc16eab867075b8" providerId="LiveId" clId="{3DA67E3A-6980-44A5-8934-0D193E9B53C4}" dt="2022-09-11T17:37:24.847" v="3446" actId="478"/>
          <ac:picMkLst>
            <pc:docMk/>
            <pc:sldMk cId="3368394429" sldId="361"/>
            <ac:picMk id="6" creationId="{E8259732-CD11-74A6-A2B8-8DFB802328B6}"/>
          </ac:picMkLst>
        </pc:picChg>
        <pc:picChg chg="add mod">
          <ac:chgData name="Antony Carrard" userId="5cc16eab867075b8" providerId="LiveId" clId="{3DA67E3A-6980-44A5-8934-0D193E9B53C4}" dt="2022-09-11T17:26:22.511" v="3360" actId="1076"/>
          <ac:picMkLst>
            <pc:docMk/>
            <pc:sldMk cId="3368394429" sldId="361"/>
            <ac:picMk id="8" creationId="{C3F174F9-2FA2-A6B7-1767-137CEB82A69F}"/>
          </ac:picMkLst>
        </pc:picChg>
        <pc:picChg chg="add del mod">
          <ac:chgData name="Antony Carrard" userId="5cc16eab867075b8" providerId="LiveId" clId="{3DA67E3A-6980-44A5-8934-0D193E9B53C4}" dt="2022-09-11T17:37:42.712" v="3455" actId="21"/>
          <ac:picMkLst>
            <pc:docMk/>
            <pc:sldMk cId="3368394429" sldId="361"/>
            <ac:picMk id="15" creationId="{A47DEB91-F041-24E7-C70E-C8E2A3704F9B}"/>
          </ac:picMkLst>
        </pc:picChg>
        <pc:picChg chg="add mod modCrop">
          <ac:chgData name="Antony Carrard" userId="5cc16eab867075b8" providerId="LiveId" clId="{3DA67E3A-6980-44A5-8934-0D193E9B53C4}" dt="2022-09-11T17:37:58.561" v="3462" actId="732"/>
          <ac:picMkLst>
            <pc:docMk/>
            <pc:sldMk cId="3368394429" sldId="361"/>
            <ac:picMk id="16" creationId="{0FF3352B-EF92-BBA0-3894-854D2D6D7CC7}"/>
          </ac:picMkLst>
        </pc:picChg>
      </pc:sldChg>
      <pc:sldChg chg="addSp delSp modSp add mod modTransition modAnim">
        <pc:chgData name="Antony Carrard" userId="5cc16eab867075b8" providerId="LiveId" clId="{3DA67E3A-6980-44A5-8934-0D193E9B53C4}" dt="2022-09-12T00:55:39.325" v="6067"/>
        <pc:sldMkLst>
          <pc:docMk/>
          <pc:sldMk cId="1068773689" sldId="362"/>
        </pc:sldMkLst>
        <pc:spChg chg="add del mod">
          <ac:chgData name="Antony Carrard" userId="5cc16eab867075b8" providerId="LiveId" clId="{3DA67E3A-6980-44A5-8934-0D193E9B53C4}" dt="2022-09-11T17:39:37.769" v="3495" actId="478"/>
          <ac:spMkLst>
            <pc:docMk/>
            <pc:sldMk cId="1068773689" sldId="362"/>
            <ac:spMk id="7" creationId="{F389ED7A-CBA1-B67D-1FC6-D7F9AE748B25}"/>
          </ac:spMkLst>
        </pc:spChg>
        <pc:spChg chg="add del mod">
          <ac:chgData name="Antony Carrard" userId="5cc16eab867075b8" providerId="LiveId" clId="{3DA67E3A-6980-44A5-8934-0D193E9B53C4}" dt="2022-09-11T17:40:12.483" v="3508" actId="478"/>
          <ac:spMkLst>
            <pc:docMk/>
            <pc:sldMk cId="1068773689" sldId="362"/>
            <ac:spMk id="17" creationId="{CDD57BF4-B688-10C5-7644-3A2936A4F302}"/>
          </ac:spMkLst>
        </pc:spChg>
        <pc:spChg chg="add mod">
          <ac:chgData name="Antony Carrard" userId="5cc16eab867075b8" providerId="LiveId" clId="{3DA67E3A-6980-44A5-8934-0D193E9B53C4}" dt="2022-09-11T17:40:30.012" v="3510" actId="1076"/>
          <ac:spMkLst>
            <pc:docMk/>
            <pc:sldMk cId="1068773689" sldId="362"/>
            <ac:spMk id="19" creationId="{A7EA8192-2683-B863-3C43-367CAF965CA2}"/>
          </ac:spMkLst>
        </pc:spChg>
        <pc:picChg chg="add del mod">
          <ac:chgData name="Antony Carrard" userId="5cc16eab867075b8" providerId="LiveId" clId="{3DA67E3A-6980-44A5-8934-0D193E9B53C4}" dt="2022-09-11T17:37:50.556" v="3460" actId="21"/>
          <ac:picMkLst>
            <pc:docMk/>
            <pc:sldMk cId="1068773689" sldId="362"/>
            <ac:picMk id="3" creationId="{04B01382-9D8B-0CFC-F12D-179BDF06AAEE}"/>
          </ac:picMkLst>
        </pc:picChg>
        <pc:picChg chg="add del">
          <ac:chgData name="Antony Carrard" userId="5cc16eab867075b8" providerId="LiveId" clId="{3DA67E3A-6980-44A5-8934-0D193E9B53C4}" dt="2022-09-11T17:39:55.413" v="3504" actId="478"/>
          <ac:picMkLst>
            <pc:docMk/>
            <pc:sldMk cId="1068773689" sldId="362"/>
            <ac:picMk id="6" creationId="{E8259732-CD11-74A6-A2B8-8DFB802328B6}"/>
          </ac:picMkLst>
        </pc:picChg>
        <pc:picChg chg="add del mod">
          <ac:chgData name="Antony Carrard" userId="5cc16eab867075b8" providerId="LiveId" clId="{3DA67E3A-6980-44A5-8934-0D193E9B53C4}" dt="2022-09-11T17:39:36.853" v="3494"/>
          <ac:picMkLst>
            <pc:docMk/>
            <pc:sldMk cId="1068773689" sldId="362"/>
            <ac:picMk id="13" creationId="{F2088053-8CA0-4625-470C-7D4691779A09}"/>
          </ac:picMkLst>
        </pc:picChg>
        <pc:picChg chg="add del mod">
          <ac:chgData name="Antony Carrard" userId="5cc16eab867075b8" providerId="LiveId" clId="{3DA67E3A-6980-44A5-8934-0D193E9B53C4}" dt="2022-09-11T17:39:54.082" v="3503" actId="21"/>
          <ac:picMkLst>
            <pc:docMk/>
            <pc:sldMk cId="1068773689" sldId="362"/>
            <ac:picMk id="15" creationId="{81FF2938-D8F8-48A7-4B22-C16AA9DD0FE8}"/>
          </ac:picMkLst>
        </pc:picChg>
        <pc:picChg chg="add mod ord modCrop">
          <ac:chgData name="Antony Carrard" userId="5cc16eab867075b8" providerId="LiveId" clId="{3DA67E3A-6980-44A5-8934-0D193E9B53C4}" dt="2022-09-11T17:40:09.200" v="3507" actId="167"/>
          <ac:picMkLst>
            <pc:docMk/>
            <pc:sldMk cId="1068773689" sldId="362"/>
            <ac:picMk id="18" creationId="{9B97D401-DDAA-2E84-28D1-85CB1998D7E3}"/>
          </ac:picMkLst>
        </pc:picChg>
      </pc:sldChg>
      <pc:sldChg chg="addSp modSp add mod modTransition modAnim">
        <pc:chgData name="Antony Carrard" userId="5cc16eab867075b8" providerId="LiveId" clId="{3DA67E3A-6980-44A5-8934-0D193E9B53C4}" dt="2022-09-12T00:55:39.325" v="6067"/>
        <pc:sldMkLst>
          <pc:docMk/>
          <pc:sldMk cId="1174551758" sldId="363"/>
        </pc:sldMkLst>
        <pc:spChg chg="add mod">
          <ac:chgData name="Antony Carrard" userId="5cc16eab867075b8" providerId="LiveId" clId="{3DA67E3A-6980-44A5-8934-0D193E9B53C4}" dt="2022-09-11T18:12:02.805" v="3874" actId="14100"/>
          <ac:spMkLst>
            <pc:docMk/>
            <pc:sldMk cId="1174551758" sldId="363"/>
            <ac:spMk id="3" creationId="{F65F2B1B-F4ED-CE71-4DEE-094A622A655F}"/>
          </ac:spMkLst>
        </pc:spChg>
      </pc:sldChg>
      <pc:sldChg chg="addSp delSp modSp new mod ord modTransition">
        <pc:chgData name="Antony Carrard" userId="5cc16eab867075b8" providerId="LiveId" clId="{3DA67E3A-6980-44A5-8934-0D193E9B53C4}" dt="2022-09-12T00:55:39.325" v="6067"/>
        <pc:sldMkLst>
          <pc:docMk/>
          <pc:sldMk cId="3863469861" sldId="364"/>
        </pc:sldMkLst>
        <pc:spChg chg="mod">
          <ac:chgData name="Antony Carrard" userId="5cc16eab867075b8" providerId="LiveId" clId="{3DA67E3A-6980-44A5-8934-0D193E9B53C4}" dt="2022-09-11T17:48:08.904" v="3569" actId="20577"/>
          <ac:spMkLst>
            <pc:docMk/>
            <pc:sldMk cId="3863469861" sldId="364"/>
            <ac:spMk id="2" creationId="{894A5F20-146B-3F3C-4526-D8756FC34EC5}"/>
          </ac:spMkLst>
        </pc:spChg>
        <pc:spChg chg="del">
          <ac:chgData name="Antony Carrard" userId="5cc16eab867075b8" providerId="LiveId" clId="{3DA67E3A-6980-44A5-8934-0D193E9B53C4}" dt="2022-09-11T17:48:14.748" v="3570"/>
          <ac:spMkLst>
            <pc:docMk/>
            <pc:sldMk cId="3863469861" sldId="364"/>
            <ac:spMk id="3" creationId="{ED89900A-CE86-B1CD-9980-78FAEA7861B7}"/>
          </ac:spMkLst>
        </pc:spChg>
        <pc:spChg chg="add del mod">
          <ac:chgData name="Antony Carrard" userId="5cc16eab867075b8" providerId="LiveId" clId="{3DA67E3A-6980-44A5-8934-0D193E9B53C4}" dt="2022-09-11T18:07:20.322" v="3780"/>
          <ac:spMkLst>
            <pc:docMk/>
            <pc:sldMk cId="3863469861" sldId="364"/>
            <ac:spMk id="8" creationId="{DE702D4C-4DA8-841C-369E-A8EC30933E18}"/>
          </ac:spMkLst>
        </pc:spChg>
        <pc:spChg chg="add mod">
          <ac:chgData name="Antony Carrard" userId="5cc16eab867075b8" providerId="LiveId" clId="{3DA67E3A-6980-44A5-8934-0D193E9B53C4}" dt="2022-09-11T18:08:21.438" v="3822" actId="1076"/>
          <ac:spMkLst>
            <pc:docMk/>
            <pc:sldMk cId="3863469861" sldId="364"/>
            <ac:spMk id="11" creationId="{A5D24884-B706-CD86-6CD3-0E0595316934}"/>
          </ac:spMkLst>
        </pc:spChg>
        <pc:spChg chg="add mod">
          <ac:chgData name="Antony Carrard" userId="5cc16eab867075b8" providerId="LiveId" clId="{3DA67E3A-6980-44A5-8934-0D193E9B53C4}" dt="2022-09-11T18:08:47.862" v="3870" actId="1076"/>
          <ac:spMkLst>
            <pc:docMk/>
            <pc:sldMk cId="3863469861" sldId="364"/>
            <ac:spMk id="12" creationId="{FADC742C-D927-40B8-17DC-C1204C460D17}"/>
          </ac:spMkLst>
        </pc:spChg>
        <pc:picChg chg="add del mod">
          <ac:chgData name="Antony Carrard" userId="5cc16eab867075b8" providerId="LiveId" clId="{3DA67E3A-6980-44A5-8934-0D193E9B53C4}" dt="2022-09-11T18:07:14.283" v="3779" actId="478"/>
          <ac:picMkLst>
            <pc:docMk/>
            <pc:sldMk cId="3863469861" sldId="364"/>
            <ac:picMk id="6" creationId="{16DEDC81-868B-8D9F-F7F2-470BCA36BD33}"/>
          </ac:picMkLst>
        </pc:picChg>
        <pc:picChg chg="add mod modCrop">
          <ac:chgData name="Antony Carrard" userId="5cc16eab867075b8" providerId="LiveId" clId="{3DA67E3A-6980-44A5-8934-0D193E9B53C4}" dt="2022-09-11T18:08:01.463" v="3786" actId="1076"/>
          <ac:picMkLst>
            <pc:docMk/>
            <pc:sldMk cId="3863469861" sldId="364"/>
            <ac:picMk id="10" creationId="{785CED24-B616-9D0D-4C69-462227E51090}"/>
          </ac:picMkLst>
        </pc:picChg>
      </pc:sldChg>
      <pc:sldChg chg="addSp delSp modSp new mod modTransition modNotesTx">
        <pc:chgData name="Antony Carrard" userId="5cc16eab867075b8" providerId="LiveId" clId="{3DA67E3A-6980-44A5-8934-0D193E9B53C4}" dt="2022-09-12T00:55:39.325" v="6067"/>
        <pc:sldMkLst>
          <pc:docMk/>
          <pc:sldMk cId="1438389295" sldId="365"/>
        </pc:sldMkLst>
        <pc:spChg chg="mod">
          <ac:chgData name="Antony Carrard" userId="5cc16eab867075b8" providerId="LiveId" clId="{3DA67E3A-6980-44A5-8934-0D193E9B53C4}" dt="2022-09-11T17:57:46.124" v="3778" actId="20577"/>
          <ac:spMkLst>
            <pc:docMk/>
            <pc:sldMk cId="1438389295" sldId="365"/>
            <ac:spMk id="2" creationId="{AA1E177E-45E4-A1BB-4173-7635CFBC21D3}"/>
          </ac:spMkLst>
        </pc:spChg>
        <pc:spChg chg="del">
          <ac:chgData name="Antony Carrard" userId="5cc16eab867075b8" providerId="LiveId" clId="{3DA67E3A-6980-44A5-8934-0D193E9B53C4}" dt="2022-09-11T18:42:18.179" v="4018" actId="478"/>
          <ac:spMkLst>
            <pc:docMk/>
            <pc:sldMk cId="1438389295" sldId="365"/>
            <ac:spMk id="3" creationId="{46408DB9-5FD6-36DB-F18B-1B2D503F9F73}"/>
          </ac:spMkLst>
        </pc:spChg>
        <pc:spChg chg="add del mod">
          <ac:chgData name="Antony Carrard" userId="5cc16eab867075b8" providerId="LiveId" clId="{3DA67E3A-6980-44A5-8934-0D193E9B53C4}" dt="2022-09-12T00:38:59.422" v="5891" actId="478"/>
          <ac:spMkLst>
            <pc:docMk/>
            <pc:sldMk cId="1438389295" sldId="365"/>
            <ac:spMk id="6" creationId="{5F5705AD-B544-5D01-A00B-76E341B407EE}"/>
          </ac:spMkLst>
        </pc:spChg>
        <pc:spChg chg="add mod">
          <ac:chgData name="Antony Carrard" userId="5cc16eab867075b8" providerId="LiveId" clId="{3DA67E3A-6980-44A5-8934-0D193E9B53C4}" dt="2022-09-12T00:40:18.907" v="5914" actId="1076"/>
          <ac:spMkLst>
            <pc:docMk/>
            <pc:sldMk cId="1438389295" sldId="365"/>
            <ac:spMk id="9" creationId="{3A91EE0F-250D-F733-32B9-35B96B70AE93}"/>
          </ac:spMkLst>
        </pc:spChg>
        <pc:spChg chg="add mod">
          <ac:chgData name="Antony Carrard" userId="5cc16eab867075b8" providerId="LiveId" clId="{3DA67E3A-6980-44A5-8934-0D193E9B53C4}" dt="2022-09-12T00:40:24.831" v="5918" actId="20577"/>
          <ac:spMkLst>
            <pc:docMk/>
            <pc:sldMk cId="1438389295" sldId="365"/>
            <ac:spMk id="10" creationId="{5B273C5F-3E93-39B3-4BC5-93CFA1B32A2B}"/>
          </ac:spMkLst>
        </pc:spChg>
        <pc:graphicFrameChg chg="add mod">
          <ac:chgData name="Antony Carrard" userId="5cc16eab867075b8" providerId="LiveId" clId="{3DA67E3A-6980-44A5-8934-0D193E9B53C4}" dt="2022-09-12T00:39:17.274" v="5898" actId="571"/>
          <ac:graphicFrameMkLst>
            <pc:docMk/>
            <pc:sldMk cId="1438389295" sldId="365"/>
            <ac:graphicFrameMk id="3" creationId="{51899258-BFED-7D54-B60C-DFA3DD14177F}"/>
          </ac:graphicFrameMkLst>
        </pc:graphicFrameChg>
        <pc:graphicFrameChg chg="add mod">
          <ac:chgData name="Antony Carrard" userId="5cc16eab867075b8" providerId="LiveId" clId="{3DA67E3A-6980-44A5-8934-0D193E9B53C4}" dt="2022-09-12T00:40:07.086" v="5912" actId="403"/>
          <ac:graphicFrameMkLst>
            <pc:docMk/>
            <pc:sldMk cId="1438389295" sldId="365"/>
            <ac:graphicFrameMk id="5" creationId="{AD849C55-6E09-E219-3424-6CC2773690BB}"/>
          </ac:graphicFrameMkLst>
        </pc:graphicFrameChg>
        <pc:graphicFrameChg chg="add mod">
          <ac:chgData name="Antony Carrard" userId="5cc16eab867075b8" providerId="LiveId" clId="{3DA67E3A-6980-44A5-8934-0D193E9B53C4}" dt="2022-09-12T00:39:20.415" v="5900" actId="571"/>
          <ac:graphicFrameMkLst>
            <pc:docMk/>
            <pc:sldMk cId="1438389295" sldId="365"/>
            <ac:graphicFrameMk id="7" creationId="{DB11FA60-7027-BF7E-955B-D78109899B6B}"/>
          </ac:graphicFrameMkLst>
        </pc:graphicFrameChg>
        <pc:picChg chg="add del mod">
          <ac:chgData name="Antony Carrard" userId="5cc16eab867075b8" providerId="LiveId" clId="{3DA67E3A-6980-44A5-8934-0D193E9B53C4}" dt="2022-09-12T00:38:58.197" v="5890" actId="478"/>
          <ac:picMkLst>
            <pc:docMk/>
            <pc:sldMk cId="1438389295" sldId="365"/>
            <ac:picMk id="8" creationId="{F272243C-CBC9-99A9-9FF8-954068F6AD7C}"/>
          </ac:picMkLst>
        </pc:picChg>
      </pc:sldChg>
      <pc:sldChg chg="addSp delSp modSp add mod modTransition">
        <pc:chgData name="Antony Carrard" userId="5cc16eab867075b8" providerId="LiveId" clId="{3DA67E3A-6980-44A5-8934-0D193E9B53C4}" dt="2022-09-12T00:55:39.325" v="6067"/>
        <pc:sldMkLst>
          <pc:docMk/>
          <pc:sldMk cId="1245852858" sldId="366"/>
        </pc:sldMkLst>
        <pc:spChg chg="del">
          <ac:chgData name="Antony Carrard" userId="5cc16eab867075b8" providerId="LiveId" clId="{3DA67E3A-6980-44A5-8934-0D193E9B53C4}" dt="2022-09-11T18:31:54.276" v="3991" actId="478"/>
          <ac:spMkLst>
            <pc:docMk/>
            <pc:sldMk cId="1245852858" sldId="366"/>
            <ac:spMk id="9" creationId="{F13420E5-37F8-53FE-695F-28F7F4E9733C}"/>
          </ac:spMkLst>
        </pc:spChg>
        <pc:spChg chg="del">
          <ac:chgData name="Antony Carrard" userId="5cc16eab867075b8" providerId="LiveId" clId="{3DA67E3A-6980-44A5-8934-0D193E9B53C4}" dt="2022-09-11T18:31:56.029" v="3992" actId="478"/>
          <ac:spMkLst>
            <pc:docMk/>
            <pc:sldMk cId="1245852858" sldId="366"/>
            <ac:spMk id="10" creationId="{DBE6348C-419A-701D-C7D1-8A45B2B83F6D}"/>
          </ac:spMkLst>
        </pc:spChg>
        <pc:spChg chg="del">
          <ac:chgData name="Antony Carrard" userId="5cc16eab867075b8" providerId="LiveId" clId="{3DA67E3A-6980-44A5-8934-0D193E9B53C4}" dt="2022-09-11T18:31:54.276" v="3991" actId="478"/>
          <ac:spMkLst>
            <pc:docMk/>
            <pc:sldMk cId="1245852858" sldId="366"/>
            <ac:spMk id="11" creationId="{0F33BCD7-4577-842D-D2A6-7D82EF9AAAD7}"/>
          </ac:spMkLst>
        </pc:spChg>
        <pc:spChg chg="mod">
          <ac:chgData name="Antony Carrard" userId="5cc16eab867075b8" providerId="LiveId" clId="{3DA67E3A-6980-44A5-8934-0D193E9B53C4}" dt="2022-09-11T18:32:27.229" v="4003" actId="20577"/>
          <ac:spMkLst>
            <pc:docMk/>
            <pc:sldMk cId="1245852858" sldId="366"/>
            <ac:spMk id="12" creationId="{B8CF57C3-8AA2-C518-343B-9EA54B7A2272}"/>
          </ac:spMkLst>
        </pc:spChg>
        <pc:picChg chg="add mod">
          <ac:chgData name="Antony Carrard" userId="5cc16eab867075b8" providerId="LiveId" clId="{3DA67E3A-6980-44A5-8934-0D193E9B53C4}" dt="2022-09-11T18:32:05.498" v="3995" actId="1076"/>
          <ac:picMkLst>
            <pc:docMk/>
            <pc:sldMk cId="1245852858" sldId="366"/>
            <ac:picMk id="5" creationId="{23BCE5F4-6BBF-6A35-1B0E-C1990069EE1D}"/>
          </ac:picMkLst>
        </pc:picChg>
        <pc:picChg chg="del">
          <ac:chgData name="Antony Carrard" userId="5cc16eab867075b8" providerId="LiveId" clId="{3DA67E3A-6980-44A5-8934-0D193E9B53C4}" dt="2022-09-11T18:31:52.237" v="3990" actId="478"/>
          <ac:picMkLst>
            <pc:docMk/>
            <pc:sldMk cId="1245852858" sldId="366"/>
            <ac:picMk id="6" creationId="{89371AD7-27CE-1FDD-7697-8A8B429B4D1A}"/>
          </ac:picMkLst>
        </pc:picChg>
      </pc:sldChg>
      <pc:sldChg chg="addSp delSp modSp new mod modTransition">
        <pc:chgData name="Antony Carrard" userId="5cc16eab867075b8" providerId="LiveId" clId="{3DA67E3A-6980-44A5-8934-0D193E9B53C4}" dt="2022-09-12T00:55:39.325" v="6067"/>
        <pc:sldMkLst>
          <pc:docMk/>
          <pc:sldMk cId="2962143905" sldId="367"/>
        </pc:sldMkLst>
        <pc:spChg chg="mod">
          <ac:chgData name="Antony Carrard" userId="5cc16eab867075b8" providerId="LiveId" clId="{3DA67E3A-6980-44A5-8934-0D193E9B53C4}" dt="2022-09-11T18:40:34.501" v="4016"/>
          <ac:spMkLst>
            <pc:docMk/>
            <pc:sldMk cId="2962143905" sldId="367"/>
            <ac:spMk id="2" creationId="{6D969CBD-44C5-1354-A3AA-7772C847FC26}"/>
          </ac:spMkLst>
        </pc:spChg>
        <pc:spChg chg="del">
          <ac:chgData name="Antony Carrard" userId="5cc16eab867075b8" providerId="LiveId" clId="{3DA67E3A-6980-44A5-8934-0D193E9B53C4}" dt="2022-09-11T20:25:23.545" v="4355"/>
          <ac:spMkLst>
            <pc:docMk/>
            <pc:sldMk cId="2962143905" sldId="367"/>
            <ac:spMk id="3" creationId="{6A9DF2DF-C0F6-1167-59F6-8DB72878C617}"/>
          </ac:spMkLst>
        </pc:spChg>
        <pc:spChg chg="add mod">
          <ac:chgData name="Antony Carrard" userId="5cc16eab867075b8" providerId="LiveId" clId="{3DA67E3A-6980-44A5-8934-0D193E9B53C4}" dt="2022-09-11T20:39:42.754" v="4434" actId="20577"/>
          <ac:spMkLst>
            <pc:docMk/>
            <pc:sldMk cId="2962143905" sldId="367"/>
            <ac:spMk id="13" creationId="{C0DC4611-8DCE-5729-60FA-3AACFC33A452}"/>
          </ac:spMkLst>
        </pc:spChg>
        <pc:spChg chg="add mod">
          <ac:chgData name="Antony Carrard" userId="5cc16eab867075b8" providerId="LiveId" clId="{3DA67E3A-6980-44A5-8934-0D193E9B53C4}" dt="2022-09-11T20:39:55.292" v="4454" actId="14100"/>
          <ac:spMkLst>
            <pc:docMk/>
            <pc:sldMk cId="2962143905" sldId="367"/>
            <ac:spMk id="14" creationId="{D234F4D3-EBF8-665A-BED0-79EBD23D7367}"/>
          </ac:spMkLst>
        </pc:spChg>
        <pc:spChg chg="add mod">
          <ac:chgData name="Antony Carrard" userId="5cc16eab867075b8" providerId="LiveId" clId="{3DA67E3A-6980-44A5-8934-0D193E9B53C4}" dt="2022-09-11T20:39:32.185" v="4417" actId="20577"/>
          <ac:spMkLst>
            <pc:docMk/>
            <pc:sldMk cId="2962143905" sldId="367"/>
            <ac:spMk id="15" creationId="{29777CE1-1AEB-A2D0-6743-D945555A3812}"/>
          </ac:spMkLst>
        </pc:spChg>
        <pc:picChg chg="add mod modCrop">
          <ac:chgData name="Antony Carrard" userId="5cc16eab867075b8" providerId="LiveId" clId="{3DA67E3A-6980-44A5-8934-0D193E9B53C4}" dt="2022-09-11T20:38:52.498" v="4403" actId="1076"/>
          <ac:picMkLst>
            <pc:docMk/>
            <pc:sldMk cId="2962143905" sldId="367"/>
            <ac:picMk id="6" creationId="{DD11A8FA-8AD5-A998-71D8-2E511DC64186}"/>
          </ac:picMkLst>
        </pc:picChg>
        <pc:picChg chg="add del mod modCrop">
          <ac:chgData name="Antony Carrard" userId="5cc16eab867075b8" providerId="LiveId" clId="{3DA67E3A-6980-44A5-8934-0D193E9B53C4}" dt="2022-09-11T20:36:32.211" v="4380" actId="478"/>
          <ac:picMkLst>
            <pc:docMk/>
            <pc:sldMk cId="2962143905" sldId="367"/>
            <ac:picMk id="8" creationId="{4F36F655-B075-B7AA-DAC1-14D120727A06}"/>
          </ac:picMkLst>
        </pc:picChg>
        <pc:picChg chg="add mod modCrop">
          <ac:chgData name="Antony Carrard" userId="5cc16eab867075b8" providerId="LiveId" clId="{3DA67E3A-6980-44A5-8934-0D193E9B53C4}" dt="2022-09-11T20:38:50.982" v="4402" actId="1076"/>
          <ac:picMkLst>
            <pc:docMk/>
            <pc:sldMk cId="2962143905" sldId="367"/>
            <ac:picMk id="10" creationId="{5D5FBB16-AE47-E71A-6904-648BB5A72401}"/>
          </ac:picMkLst>
        </pc:picChg>
        <pc:picChg chg="add mod">
          <ac:chgData name="Antony Carrard" userId="5cc16eab867075b8" providerId="LiveId" clId="{3DA67E3A-6980-44A5-8934-0D193E9B53C4}" dt="2022-09-11T20:38:53.658" v="4404" actId="1076"/>
          <ac:picMkLst>
            <pc:docMk/>
            <pc:sldMk cId="2962143905" sldId="367"/>
            <ac:picMk id="12" creationId="{EE2D36D0-5FF2-6A86-979A-9BD3A940433C}"/>
          </ac:picMkLst>
        </pc:picChg>
      </pc:sldChg>
      <pc:sldChg chg="addSp delSp modSp new mod modTransition">
        <pc:chgData name="Antony Carrard" userId="5cc16eab867075b8" providerId="LiveId" clId="{3DA67E3A-6980-44A5-8934-0D193E9B53C4}" dt="2022-09-12T00:55:39.325" v="6067"/>
        <pc:sldMkLst>
          <pc:docMk/>
          <pc:sldMk cId="3712840519" sldId="368"/>
        </pc:sldMkLst>
        <pc:spChg chg="mod">
          <ac:chgData name="Antony Carrard" userId="5cc16eab867075b8" providerId="LiveId" clId="{3DA67E3A-6980-44A5-8934-0D193E9B53C4}" dt="2022-09-11T20:40:03.535" v="4456"/>
          <ac:spMkLst>
            <pc:docMk/>
            <pc:sldMk cId="3712840519" sldId="368"/>
            <ac:spMk id="2" creationId="{37F4F42F-2093-5679-1BC5-D51CF8DCA130}"/>
          </ac:spMkLst>
        </pc:spChg>
        <pc:spChg chg="del">
          <ac:chgData name="Antony Carrard" userId="5cc16eab867075b8" providerId="LiveId" clId="{3DA67E3A-6980-44A5-8934-0D193E9B53C4}" dt="2022-09-11T20:40:14.937" v="4457"/>
          <ac:spMkLst>
            <pc:docMk/>
            <pc:sldMk cId="3712840519" sldId="368"/>
            <ac:spMk id="3" creationId="{1D5985BE-C520-17A6-CA98-884286248AD2}"/>
          </ac:spMkLst>
        </pc:spChg>
        <pc:spChg chg="add mod">
          <ac:chgData name="Antony Carrard" userId="5cc16eab867075b8" providerId="LiveId" clId="{3DA67E3A-6980-44A5-8934-0D193E9B53C4}" dt="2022-09-11T20:43:43.947" v="4528" actId="1076"/>
          <ac:spMkLst>
            <pc:docMk/>
            <pc:sldMk cId="3712840519" sldId="368"/>
            <ac:spMk id="13" creationId="{3DEB1D47-FB38-A024-902F-C83AA923230A}"/>
          </ac:spMkLst>
        </pc:spChg>
        <pc:spChg chg="add mod">
          <ac:chgData name="Antony Carrard" userId="5cc16eab867075b8" providerId="LiveId" clId="{3DA67E3A-6980-44A5-8934-0D193E9B53C4}" dt="2022-09-11T20:43:48.116" v="4529" actId="1076"/>
          <ac:spMkLst>
            <pc:docMk/>
            <pc:sldMk cId="3712840519" sldId="368"/>
            <ac:spMk id="14" creationId="{90F15B26-AE17-3812-11C6-553BE26B5746}"/>
          </ac:spMkLst>
        </pc:spChg>
        <pc:picChg chg="add mod">
          <ac:chgData name="Antony Carrard" userId="5cc16eab867075b8" providerId="LiveId" clId="{3DA67E3A-6980-44A5-8934-0D193E9B53C4}" dt="2022-09-11T20:42:08.586" v="4492" actId="1076"/>
          <ac:picMkLst>
            <pc:docMk/>
            <pc:sldMk cId="3712840519" sldId="368"/>
            <ac:picMk id="6" creationId="{0B9AB636-9CF7-034D-C6A2-35E718497055}"/>
          </ac:picMkLst>
        </pc:picChg>
        <pc:picChg chg="add mod">
          <ac:chgData name="Antony Carrard" userId="5cc16eab867075b8" providerId="LiveId" clId="{3DA67E3A-6980-44A5-8934-0D193E9B53C4}" dt="2022-09-11T20:42:08.586" v="4492" actId="1076"/>
          <ac:picMkLst>
            <pc:docMk/>
            <pc:sldMk cId="3712840519" sldId="368"/>
            <ac:picMk id="8" creationId="{2913EBA1-37F7-133E-D992-8945DD81867E}"/>
          </ac:picMkLst>
        </pc:picChg>
        <pc:picChg chg="add mod">
          <ac:chgData name="Antony Carrard" userId="5cc16eab867075b8" providerId="LiveId" clId="{3DA67E3A-6980-44A5-8934-0D193E9B53C4}" dt="2022-09-11T20:42:08.586" v="4492" actId="1076"/>
          <ac:picMkLst>
            <pc:docMk/>
            <pc:sldMk cId="3712840519" sldId="368"/>
            <ac:picMk id="10" creationId="{8F590789-FB1A-97CC-16B7-8B29F3643D8E}"/>
          </ac:picMkLst>
        </pc:picChg>
        <pc:picChg chg="add mod">
          <ac:chgData name="Antony Carrard" userId="5cc16eab867075b8" providerId="LiveId" clId="{3DA67E3A-6980-44A5-8934-0D193E9B53C4}" dt="2022-09-11T20:43:42.569" v="4527" actId="1076"/>
          <ac:picMkLst>
            <pc:docMk/>
            <pc:sldMk cId="3712840519" sldId="368"/>
            <ac:picMk id="12" creationId="{1F9D91BC-37B1-F33B-AB65-8A63150A4759}"/>
          </ac:picMkLst>
        </pc:picChg>
      </pc:sldChg>
      <pc:sldChg chg="modSp new mod ord modTransition">
        <pc:chgData name="Antony Carrard" userId="5cc16eab867075b8" providerId="LiveId" clId="{3DA67E3A-6980-44A5-8934-0D193E9B53C4}" dt="2022-09-12T00:55:39.325" v="6067"/>
        <pc:sldMkLst>
          <pc:docMk/>
          <pc:sldMk cId="3965906088" sldId="369"/>
        </pc:sldMkLst>
        <pc:spChg chg="mod">
          <ac:chgData name="Antony Carrard" userId="5cc16eab867075b8" providerId="LiveId" clId="{3DA67E3A-6980-44A5-8934-0D193E9B53C4}" dt="2022-09-12T00:12:35.456" v="5804" actId="20577"/>
          <ac:spMkLst>
            <pc:docMk/>
            <pc:sldMk cId="3965906088" sldId="369"/>
            <ac:spMk id="2" creationId="{F28F80B0-2778-8BB5-1D87-6EA4865C8CB3}"/>
          </ac:spMkLst>
        </pc:spChg>
        <pc:spChg chg="mod">
          <ac:chgData name="Antony Carrard" userId="5cc16eab867075b8" providerId="LiveId" clId="{3DA67E3A-6980-44A5-8934-0D193E9B53C4}" dt="2022-09-12T00:14:50.330" v="5887" actId="313"/>
          <ac:spMkLst>
            <pc:docMk/>
            <pc:sldMk cId="3965906088" sldId="369"/>
            <ac:spMk id="3" creationId="{85E3AE48-60D1-0970-6350-FF14E38564DB}"/>
          </ac:spMkLst>
        </pc:spChg>
      </pc:sldChg>
      <pc:sldChg chg="addSp delSp modSp new mod ord modTransition">
        <pc:chgData name="Antony Carrard" userId="5cc16eab867075b8" providerId="LiveId" clId="{3DA67E3A-6980-44A5-8934-0D193E9B53C4}" dt="2022-09-12T00:55:39.325" v="6067"/>
        <pc:sldMkLst>
          <pc:docMk/>
          <pc:sldMk cId="632641830" sldId="370"/>
        </pc:sldMkLst>
        <pc:spChg chg="mod">
          <ac:chgData name="Antony Carrard" userId="5cc16eab867075b8" providerId="LiveId" clId="{3DA67E3A-6980-44A5-8934-0D193E9B53C4}" dt="2022-09-12T00:50:43.040" v="5936" actId="20577"/>
          <ac:spMkLst>
            <pc:docMk/>
            <pc:sldMk cId="632641830" sldId="370"/>
            <ac:spMk id="2" creationId="{F039AFCA-2216-8E25-AB15-BE8AA3F20945}"/>
          </ac:spMkLst>
        </pc:spChg>
        <pc:spChg chg="del mod">
          <ac:chgData name="Antony Carrard" userId="5cc16eab867075b8" providerId="LiveId" clId="{3DA67E3A-6980-44A5-8934-0D193E9B53C4}" dt="2022-09-12T00:51:12.890" v="5938"/>
          <ac:spMkLst>
            <pc:docMk/>
            <pc:sldMk cId="632641830" sldId="370"/>
            <ac:spMk id="3" creationId="{7A396BE7-2F64-3BFE-974E-88414531FEB6}"/>
          </ac:spMkLst>
        </pc:spChg>
        <pc:spChg chg="add mod">
          <ac:chgData name="Antony Carrard" userId="5cc16eab867075b8" providerId="LiveId" clId="{3DA67E3A-6980-44A5-8934-0D193E9B53C4}" dt="2022-09-12T00:52:23.713" v="6008" actId="20577"/>
          <ac:spMkLst>
            <pc:docMk/>
            <pc:sldMk cId="632641830" sldId="370"/>
            <ac:spMk id="9" creationId="{D46350C0-11C0-655D-C903-E2A0B4E8D7EA}"/>
          </ac:spMkLst>
        </pc:spChg>
        <pc:spChg chg="add mod">
          <ac:chgData name="Antony Carrard" userId="5cc16eab867075b8" providerId="LiveId" clId="{3DA67E3A-6980-44A5-8934-0D193E9B53C4}" dt="2022-09-12T00:52:08.633" v="5969" actId="20577"/>
          <ac:spMkLst>
            <pc:docMk/>
            <pc:sldMk cId="632641830" sldId="370"/>
            <ac:spMk id="10" creationId="{6E7E55AA-AFB6-7387-5DDD-7C52749BB890}"/>
          </ac:spMkLst>
        </pc:spChg>
        <pc:picChg chg="add mod">
          <ac:chgData name="Antony Carrard" userId="5cc16eab867075b8" providerId="LiveId" clId="{3DA67E3A-6980-44A5-8934-0D193E9B53C4}" dt="2022-09-12T00:51:45.403" v="5953" actId="1076"/>
          <ac:picMkLst>
            <pc:docMk/>
            <pc:sldMk cId="632641830" sldId="370"/>
            <ac:picMk id="6" creationId="{0DE7A5C5-03D4-942C-960A-004DFCD808E9}"/>
          </ac:picMkLst>
        </pc:picChg>
        <pc:picChg chg="add mod">
          <ac:chgData name="Antony Carrard" userId="5cc16eab867075b8" providerId="LiveId" clId="{3DA67E3A-6980-44A5-8934-0D193E9B53C4}" dt="2022-09-12T00:51:44.448" v="5952" actId="1076"/>
          <ac:picMkLst>
            <pc:docMk/>
            <pc:sldMk cId="632641830" sldId="370"/>
            <ac:picMk id="8" creationId="{8E1050BF-BB07-A053-3496-BF0957F73ACB}"/>
          </ac:picMkLst>
        </pc:picChg>
      </pc:sldChg>
      <pc:sldChg chg="add modTransition">
        <pc:chgData name="Antony Carrard" userId="5cc16eab867075b8" providerId="LiveId" clId="{3DA67E3A-6980-44A5-8934-0D193E9B53C4}" dt="2022-09-12T00:55:39.325" v="6067"/>
        <pc:sldMkLst>
          <pc:docMk/>
          <pc:sldMk cId="3912261240" sldId="371"/>
        </pc:sldMkLst>
      </pc:sldChg>
      <pc:sldChg chg="addSp delSp modSp new mod modAnim">
        <pc:chgData name="Antony Carrard" userId="5cc16eab867075b8" providerId="LiveId" clId="{3DA67E3A-6980-44A5-8934-0D193E9B53C4}" dt="2022-09-12T02:23:15.004" v="6072" actId="478"/>
        <pc:sldMkLst>
          <pc:docMk/>
          <pc:sldMk cId="186915628" sldId="372"/>
        </pc:sldMkLst>
        <pc:spChg chg="del">
          <ac:chgData name="Antony Carrard" userId="5cc16eab867075b8" providerId="LiveId" clId="{3DA67E3A-6980-44A5-8934-0D193E9B53C4}" dt="2022-09-12T02:23:15.004" v="6072" actId="478"/>
          <ac:spMkLst>
            <pc:docMk/>
            <pc:sldMk cId="186915628" sldId="372"/>
            <ac:spMk id="2" creationId="{3BF95D2B-2D41-53CC-8F5F-31C2E711BC5E}"/>
          </ac:spMkLst>
        </pc:spChg>
        <pc:picChg chg="add mod">
          <ac:chgData name="Antony Carrard" userId="5cc16eab867075b8" providerId="LiveId" clId="{3DA67E3A-6980-44A5-8934-0D193E9B53C4}" dt="2022-09-12T02:23:08.525" v="6071" actId="1076"/>
          <ac:picMkLst>
            <pc:docMk/>
            <pc:sldMk cId="186915628" sldId="372"/>
            <ac:picMk id="4" creationId="{1E698403-49BD-6008-0B9B-EDA9C0BE2C60}"/>
          </ac:picMkLst>
        </pc:picChg>
      </pc:sldChg>
      <pc:sldMasterChg chg="delSldLayout">
        <pc:chgData name="Antony Carrard" userId="5cc16eab867075b8" providerId="LiveId" clId="{3DA67E3A-6980-44A5-8934-0D193E9B53C4}" dt="2022-09-12T00:54:42.434" v="6032" actId="47"/>
        <pc:sldMasterMkLst>
          <pc:docMk/>
          <pc:sldMasterMk cId="0" sldId="2147483668"/>
        </pc:sldMasterMkLst>
        <pc:sldLayoutChg chg="del">
          <pc:chgData name="Antony Carrard" userId="5cc16eab867075b8" providerId="LiveId" clId="{3DA67E3A-6980-44A5-8934-0D193E9B53C4}" dt="2022-09-12T00:54:42.434" v="6032" actId="47"/>
          <pc:sldLayoutMkLst>
            <pc:docMk/>
            <pc:sldMasterMk cId="0" sldId="2147483668"/>
            <pc:sldLayoutMk cId="0" sldId="2147483659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2"/>
                </a:solidFill>
                <a:latin typeface="DM Sans" pitchFamily="2" charset="0"/>
                <a:ea typeface="+mn-ea"/>
                <a:cs typeface="+mn-cs"/>
              </a:defRPr>
            </a:pPr>
            <a:r>
              <a:rPr lang="fr-CH" dirty="0">
                <a:solidFill>
                  <a:schemeClr val="bg2"/>
                </a:solidFill>
                <a:latin typeface="DM Sans" pitchFamily="2" charset="0"/>
              </a:rPr>
              <a:t>Score F1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2"/>
              </a:solidFill>
              <a:latin typeface="DM Sans" pitchFamily="2" charset="0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Pourcentage [%]</c:v>
                </c:pt>
              </c:strCache>
            </c:strRef>
          </c:tx>
          <c:spPr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13500032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BA3-44A9-923D-551B65017A09}"/>
                </c:ext>
              </c:extLst>
            </c:dLbl>
            <c:dLbl>
              <c:idx val="2"/>
              <c:layout>
                <c:manualLayout>
                  <c:x val="-6.3903894290814923E-17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BA3-44A9-923D-551B65017A0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E820D77-5E00-4180-BEB4-B3BB85DAD11C}" type="VALUE">
                      <a:rPr lang="en-US" smtClean="0"/>
                      <a:pPr/>
                      <a:t>[VALEUR]</a:t>
                    </a:fld>
                    <a:endParaRPr lang="fr-CH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BA3-44A9-923D-551B65017A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M Sans" pitchFamily="2" charset="0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Feuil1!$A$2:$A$5</c:f>
              <c:strCache>
                <c:ptCount val="4"/>
                <c:pt idx="0">
                  <c:v>Local Outlier Factor</c:v>
                </c:pt>
                <c:pt idx="1">
                  <c:v>Isolation forest</c:v>
                </c:pt>
                <c:pt idx="2">
                  <c:v>One-Class SVM</c:v>
                </c:pt>
                <c:pt idx="3">
                  <c:v>Robust Covariance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94</c:v>
                </c:pt>
                <c:pt idx="1">
                  <c:v>92</c:v>
                </c:pt>
                <c:pt idx="2">
                  <c:v>95</c:v>
                </c:pt>
                <c:pt idx="3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A3-44A9-923D-551B65017A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48969232"/>
        <c:axId val="1648962576"/>
      </c:barChart>
      <c:catAx>
        <c:axId val="1648969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2"/>
                </a:solidFill>
                <a:latin typeface="DM Sans" pitchFamily="2" charset="0"/>
                <a:ea typeface="+mn-ea"/>
                <a:cs typeface="+mn-cs"/>
              </a:defRPr>
            </a:pPr>
            <a:endParaRPr lang="fr-FR"/>
          </a:p>
        </c:txPr>
        <c:crossAx val="1648962576"/>
        <c:crosses val="autoZero"/>
        <c:auto val="1"/>
        <c:lblAlgn val="ctr"/>
        <c:lblOffset val="100"/>
        <c:noMultiLvlLbl val="0"/>
      </c:catAx>
      <c:valAx>
        <c:axId val="1648962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DM Sans" pitchFamily="2" charset="0"/>
                <a:ea typeface="+mn-ea"/>
                <a:cs typeface="+mn-cs"/>
              </a:defRPr>
            </a:pPr>
            <a:endParaRPr lang="fr-FR"/>
          </a:p>
        </c:txPr>
        <c:crossAx val="164896923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/>
              </a:solidFill>
              <a:latin typeface="DM Sans" pitchFamily="2" charset="0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2"/>
                </a:solidFill>
                <a:latin typeface="DM Sans" pitchFamily="2" charset="0"/>
                <a:ea typeface="+mn-ea"/>
                <a:cs typeface="+mn-cs"/>
              </a:defRPr>
            </a:pPr>
            <a:r>
              <a:rPr lang="fr-CH" dirty="0">
                <a:solidFill>
                  <a:schemeClr val="bg2"/>
                </a:solidFill>
                <a:latin typeface="DM Sans" pitchFamily="2" charset="0"/>
              </a:rPr>
              <a:t>Temps de traitement [ms]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2"/>
              </a:solidFill>
              <a:latin typeface="DM Sans" pitchFamily="2" charset="0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Détection d'objet</c:v>
                </c:pt>
              </c:strCache>
            </c:strRef>
          </c:tx>
          <c:spPr>
            <a:gradFill>
              <a:gsLst>
                <a:gs pos="100000">
                  <a:schemeClr val="bg2">
                    <a:lumMod val="85000"/>
                  </a:schemeClr>
                </a:gs>
                <a:gs pos="0">
                  <a:schemeClr val="bg2"/>
                </a:gs>
              </a:gsLst>
              <a:lin ang="13500032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M Sans" pitchFamily="2" charset="0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Détection d'objet + feature matching</c:v>
                </c:pt>
                <c:pt idx="1">
                  <c:v>Détection d'objet + fitrage couleur</c:v>
                </c:pt>
                <c:pt idx="2">
                  <c:v>Détection d'objet seule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56</c:v>
                </c:pt>
                <c:pt idx="1">
                  <c:v>56</c:v>
                </c:pt>
                <c:pt idx="2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B0-4454-8589-23A88570682D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Traitement supplémentaire</c:v>
                </c:pt>
              </c:strCache>
            </c:strRef>
          </c:tx>
          <c:spPr>
            <a:gradFill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M Sans" pitchFamily="2" charset="0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Détection d'objet + feature matching</c:v>
                </c:pt>
                <c:pt idx="1">
                  <c:v>Détection d'objet + fitrage couleur</c:v>
                </c:pt>
                <c:pt idx="2">
                  <c:v>Détection d'objet seule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40</c:v>
                </c:pt>
                <c:pt idx="1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B0-4454-8589-23A8857068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48969232"/>
        <c:axId val="1648962576"/>
      </c:barChart>
      <c:catAx>
        <c:axId val="1648969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2"/>
                </a:solidFill>
                <a:latin typeface="DM Sans" pitchFamily="2" charset="0"/>
                <a:ea typeface="+mn-ea"/>
                <a:cs typeface="+mn-cs"/>
              </a:defRPr>
            </a:pPr>
            <a:endParaRPr lang="fr-FR"/>
          </a:p>
        </c:txPr>
        <c:crossAx val="1648962576"/>
        <c:crosses val="autoZero"/>
        <c:auto val="1"/>
        <c:lblAlgn val="ctr"/>
        <c:lblOffset val="100"/>
        <c:noMultiLvlLbl val="0"/>
      </c:catAx>
      <c:valAx>
        <c:axId val="1648962576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DM Sans" pitchFamily="2" charset="0"/>
                <a:ea typeface="+mn-ea"/>
                <a:cs typeface="+mn-cs"/>
              </a:defRPr>
            </a:pPr>
            <a:endParaRPr lang="fr-FR"/>
          </a:p>
        </c:txPr>
        <c:crossAx val="1648969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/>
              </a:solidFill>
              <a:latin typeface="DM Sans" pitchFamily="2" charset="0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6574E40-BA02-E5E9-1C14-FF832946CB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6AAF64D-6A71-EEA0-8FFE-5B0D71A5F6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138A2-BF3A-45EA-90E9-1501B131028B}" type="datetimeFigureOut">
              <a:rPr lang="fr-CH" smtClean="0"/>
              <a:t>18.12.2022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81C192-D15D-7C6A-2BC8-AE8B884424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D63B4C-EAEF-F7E3-04E3-B2831136B1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9A3A-9CE8-4824-BD1B-2EAD33FE16D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4537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Mettre les </a:t>
            </a:r>
            <a:r>
              <a:rPr lang="fr-CH" dirty="0" err="1"/>
              <a:t>specs</a:t>
            </a:r>
            <a:r>
              <a:rPr lang="fr-CH" dirty="0"/>
              <a:t> dans les annexes</a:t>
            </a:r>
          </a:p>
          <a:p>
            <a:r>
              <a:rPr lang="fr-CH" dirty="0"/>
              <a:t>Légendes trop petites</a:t>
            </a:r>
          </a:p>
          <a:p>
            <a:r>
              <a:rPr lang="fr-CH" dirty="0"/>
              <a:t>Ajouter les totaux en ms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90055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Rajouter le nombre de spécifications respectées</a:t>
            </a:r>
          </a:p>
          <a:p>
            <a:r>
              <a:rPr lang="fr-CH" dirty="0"/>
              <a:t>Indiquer les spécificités non respectées</a:t>
            </a:r>
          </a:p>
        </p:txBody>
      </p:sp>
    </p:spTree>
    <p:extLst>
      <p:ext uri="{BB962C8B-B14F-4D97-AF65-F5344CB8AC3E}">
        <p14:creationId xmlns:p14="http://schemas.microsoft.com/office/powerpoint/2010/main" val="2760266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Dire qu’on est fier d’avoir fini, ne pas remercier</a:t>
            </a:r>
          </a:p>
        </p:txBody>
      </p:sp>
    </p:spTree>
    <p:extLst>
      <p:ext uri="{BB962C8B-B14F-4D97-AF65-F5344CB8AC3E}">
        <p14:creationId xmlns:p14="http://schemas.microsoft.com/office/powerpoint/2010/main" val="211056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415600" y="2574580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 dirty="0"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432800" y="571530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grpSp>
        <p:nvGrpSpPr>
          <p:cNvPr id="46" name="Google Shape;403;p13">
            <a:extLst>
              <a:ext uri="{FF2B5EF4-FFF2-40B4-BE49-F238E27FC236}">
                <a16:creationId xmlns:a16="http://schemas.microsoft.com/office/drawing/2014/main" id="{C3455F71-1C10-2E3F-731B-5E5D031AC5BC}"/>
              </a:ext>
            </a:extLst>
          </p:cNvPr>
          <p:cNvGrpSpPr/>
          <p:nvPr userDrawn="1"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47" name="Google Shape;404;p13">
              <a:extLst>
                <a:ext uri="{FF2B5EF4-FFF2-40B4-BE49-F238E27FC236}">
                  <a16:creationId xmlns:a16="http://schemas.microsoft.com/office/drawing/2014/main" id="{6C4EE6DE-6DF5-C008-39C5-2584284BD60D}"/>
                </a:ext>
              </a:extLst>
            </p:cNvPr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05;p13">
              <a:extLst>
                <a:ext uri="{FF2B5EF4-FFF2-40B4-BE49-F238E27FC236}">
                  <a16:creationId xmlns:a16="http://schemas.microsoft.com/office/drawing/2014/main" id="{5B490929-6684-4CF3-B4BB-7BA9D8A8AFE0}"/>
                </a:ext>
              </a:extLst>
            </p:cNvPr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06;p13">
              <a:extLst>
                <a:ext uri="{FF2B5EF4-FFF2-40B4-BE49-F238E27FC236}">
                  <a16:creationId xmlns:a16="http://schemas.microsoft.com/office/drawing/2014/main" id="{B29725C4-19F5-9437-8F23-3436DCFE44C6}"/>
                </a:ext>
              </a:extLst>
            </p:cNvPr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07;p13">
              <a:extLst>
                <a:ext uri="{FF2B5EF4-FFF2-40B4-BE49-F238E27FC236}">
                  <a16:creationId xmlns:a16="http://schemas.microsoft.com/office/drawing/2014/main" id="{CA505593-21A5-AF2C-E6B5-3989366EBAB2}"/>
                </a:ext>
              </a:extLst>
            </p:cNvPr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08;p13">
              <a:extLst>
                <a:ext uri="{FF2B5EF4-FFF2-40B4-BE49-F238E27FC236}">
                  <a16:creationId xmlns:a16="http://schemas.microsoft.com/office/drawing/2014/main" id="{5945C062-CEDD-5330-6503-A969CC3B14F4}"/>
                </a:ext>
              </a:extLst>
            </p:cNvPr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09;p13">
              <a:extLst>
                <a:ext uri="{FF2B5EF4-FFF2-40B4-BE49-F238E27FC236}">
                  <a16:creationId xmlns:a16="http://schemas.microsoft.com/office/drawing/2014/main" id="{6F9FA50E-19DE-BB97-CD53-19D74CC18B0F}"/>
                </a:ext>
              </a:extLst>
            </p:cNvPr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10;p13">
              <a:extLst>
                <a:ext uri="{FF2B5EF4-FFF2-40B4-BE49-F238E27FC236}">
                  <a16:creationId xmlns:a16="http://schemas.microsoft.com/office/drawing/2014/main" id="{FFEFEC4B-0ABC-27EC-8F9E-1CB25BE634DA}"/>
                </a:ext>
              </a:extLst>
            </p:cNvPr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11;p13">
              <a:extLst>
                <a:ext uri="{FF2B5EF4-FFF2-40B4-BE49-F238E27FC236}">
                  <a16:creationId xmlns:a16="http://schemas.microsoft.com/office/drawing/2014/main" id="{E171F658-255E-9D7D-A390-94AEFEEDAAB7}"/>
                </a:ext>
              </a:extLst>
            </p:cNvPr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12;p13">
              <a:extLst>
                <a:ext uri="{FF2B5EF4-FFF2-40B4-BE49-F238E27FC236}">
                  <a16:creationId xmlns:a16="http://schemas.microsoft.com/office/drawing/2014/main" id="{4CF4B7DE-13B0-86BF-3028-385834EC84CC}"/>
                </a:ext>
              </a:extLst>
            </p:cNvPr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13;p13">
              <a:extLst>
                <a:ext uri="{FF2B5EF4-FFF2-40B4-BE49-F238E27FC236}">
                  <a16:creationId xmlns:a16="http://schemas.microsoft.com/office/drawing/2014/main" id="{CAA847B3-C9D5-BE14-3EA1-B2D3A54F0CAF}"/>
                </a:ext>
              </a:extLst>
            </p:cNvPr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14;p13">
              <a:extLst>
                <a:ext uri="{FF2B5EF4-FFF2-40B4-BE49-F238E27FC236}">
                  <a16:creationId xmlns:a16="http://schemas.microsoft.com/office/drawing/2014/main" id="{CBF82A6E-1157-D5A7-750C-F7225FB87838}"/>
                </a:ext>
              </a:extLst>
            </p:cNvPr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15;p13">
              <a:extLst>
                <a:ext uri="{FF2B5EF4-FFF2-40B4-BE49-F238E27FC236}">
                  <a16:creationId xmlns:a16="http://schemas.microsoft.com/office/drawing/2014/main" id="{D0FFFF18-099F-940C-5F36-E88035B87175}"/>
                </a:ext>
              </a:extLst>
            </p:cNvPr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16;p13">
              <a:extLst>
                <a:ext uri="{FF2B5EF4-FFF2-40B4-BE49-F238E27FC236}">
                  <a16:creationId xmlns:a16="http://schemas.microsoft.com/office/drawing/2014/main" id="{541DCDB7-8A9B-3956-9CAA-95587BDF349C}"/>
                </a:ext>
              </a:extLst>
            </p:cNvPr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17;p13">
              <a:extLst>
                <a:ext uri="{FF2B5EF4-FFF2-40B4-BE49-F238E27FC236}">
                  <a16:creationId xmlns:a16="http://schemas.microsoft.com/office/drawing/2014/main" id="{9FBE8E69-8E1B-66D0-C130-9C0C15E9691D}"/>
                </a:ext>
              </a:extLst>
            </p:cNvPr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18;p13">
              <a:extLst>
                <a:ext uri="{FF2B5EF4-FFF2-40B4-BE49-F238E27FC236}">
                  <a16:creationId xmlns:a16="http://schemas.microsoft.com/office/drawing/2014/main" id="{20C07A77-76AA-9930-51BE-AA0CF546437F}"/>
                </a:ext>
              </a:extLst>
            </p:cNvPr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19;p13">
              <a:extLst>
                <a:ext uri="{FF2B5EF4-FFF2-40B4-BE49-F238E27FC236}">
                  <a16:creationId xmlns:a16="http://schemas.microsoft.com/office/drawing/2014/main" id="{7FBD81F2-3B89-5324-7CC8-7B750A071296}"/>
                </a:ext>
              </a:extLst>
            </p:cNvPr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20;p13">
              <a:extLst>
                <a:ext uri="{FF2B5EF4-FFF2-40B4-BE49-F238E27FC236}">
                  <a16:creationId xmlns:a16="http://schemas.microsoft.com/office/drawing/2014/main" id="{EEEC82A6-6833-5163-4E3E-81565ACC3478}"/>
                </a:ext>
              </a:extLst>
            </p:cNvPr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21;p13">
              <a:extLst>
                <a:ext uri="{FF2B5EF4-FFF2-40B4-BE49-F238E27FC236}">
                  <a16:creationId xmlns:a16="http://schemas.microsoft.com/office/drawing/2014/main" id="{1C97B3DF-C765-FE3F-F39C-6DA4817B5131}"/>
                </a:ext>
              </a:extLst>
            </p:cNvPr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22;p13">
              <a:extLst>
                <a:ext uri="{FF2B5EF4-FFF2-40B4-BE49-F238E27FC236}">
                  <a16:creationId xmlns:a16="http://schemas.microsoft.com/office/drawing/2014/main" id="{E4423CFA-2461-1A71-77B7-5D2E3E4D8106}"/>
                </a:ext>
              </a:extLst>
            </p:cNvPr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23;p13">
              <a:extLst>
                <a:ext uri="{FF2B5EF4-FFF2-40B4-BE49-F238E27FC236}">
                  <a16:creationId xmlns:a16="http://schemas.microsoft.com/office/drawing/2014/main" id="{DAF6C487-F6EA-7900-1A88-13D92F8EB482}"/>
                </a:ext>
              </a:extLst>
            </p:cNvPr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24;p13">
              <a:extLst>
                <a:ext uri="{FF2B5EF4-FFF2-40B4-BE49-F238E27FC236}">
                  <a16:creationId xmlns:a16="http://schemas.microsoft.com/office/drawing/2014/main" id="{0F1A1664-A1D8-C052-5F72-92D1B6CC4FD5}"/>
                </a:ext>
              </a:extLst>
            </p:cNvPr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25;p13">
              <a:extLst>
                <a:ext uri="{FF2B5EF4-FFF2-40B4-BE49-F238E27FC236}">
                  <a16:creationId xmlns:a16="http://schemas.microsoft.com/office/drawing/2014/main" id="{3B7EC037-F8BE-71D6-6EC4-700E2AF2EC18}"/>
                </a:ext>
              </a:extLst>
            </p:cNvPr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426;p13">
              <a:extLst>
                <a:ext uri="{FF2B5EF4-FFF2-40B4-BE49-F238E27FC236}">
                  <a16:creationId xmlns:a16="http://schemas.microsoft.com/office/drawing/2014/main" id="{82FEF8A9-AF5B-5F31-5401-4B57871FE7FE}"/>
                </a:ext>
              </a:extLst>
            </p:cNvPr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427;p13">
              <a:extLst>
                <a:ext uri="{FF2B5EF4-FFF2-40B4-BE49-F238E27FC236}">
                  <a16:creationId xmlns:a16="http://schemas.microsoft.com/office/drawing/2014/main" id="{1BC5A1FA-63FF-6B71-4433-B7422A083C76}"/>
                </a:ext>
              </a:extLst>
            </p:cNvPr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28;p13">
              <a:extLst>
                <a:ext uri="{FF2B5EF4-FFF2-40B4-BE49-F238E27FC236}">
                  <a16:creationId xmlns:a16="http://schemas.microsoft.com/office/drawing/2014/main" id="{73AFBDF7-B41C-3C8A-42D3-74525E9E8B9A}"/>
                </a:ext>
              </a:extLst>
            </p:cNvPr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29;p13">
              <a:extLst>
                <a:ext uri="{FF2B5EF4-FFF2-40B4-BE49-F238E27FC236}">
                  <a16:creationId xmlns:a16="http://schemas.microsoft.com/office/drawing/2014/main" id="{CD9E3963-C1A9-DE7F-4C75-A6A9C253AE11}"/>
                </a:ext>
              </a:extLst>
            </p:cNvPr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30;p13">
              <a:extLst>
                <a:ext uri="{FF2B5EF4-FFF2-40B4-BE49-F238E27FC236}">
                  <a16:creationId xmlns:a16="http://schemas.microsoft.com/office/drawing/2014/main" id="{F90104D7-28D6-297F-8BDC-AD9F6CA54E60}"/>
                </a:ext>
              </a:extLst>
            </p:cNvPr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31;p13">
              <a:extLst>
                <a:ext uri="{FF2B5EF4-FFF2-40B4-BE49-F238E27FC236}">
                  <a16:creationId xmlns:a16="http://schemas.microsoft.com/office/drawing/2014/main" id="{7CA9A812-C82A-C5F4-51E3-0CA6734EC80E}"/>
                </a:ext>
              </a:extLst>
            </p:cNvPr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432;p13">
              <a:extLst>
                <a:ext uri="{FF2B5EF4-FFF2-40B4-BE49-F238E27FC236}">
                  <a16:creationId xmlns:a16="http://schemas.microsoft.com/office/drawing/2014/main" id="{7AC3D78B-48D6-660A-BD82-005CDC2CD1F5}"/>
                </a:ext>
              </a:extLst>
            </p:cNvPr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433;p13">
              <a:extLst>
                <a:ext uri="{FF2B5EF4-FFF2-40B4-BE49-F238E27FC236}">
                  <a16:creationId xmlns:a16="http://schemas.microsoft.com/office/drawing/2014/main" id="{4EBDFD0C-3573-E51A-8E68-94B5EA1A0B1A}"/>
                </a:ext>
              </a:extLst>
            </p:cNvPr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434;p13">
              <a:extLst>
                <a:ext uri="{FF2B5EF4-FFF2-40B4-BE49-F238E27FC236}">
                  <a16:creationId xmlns:a16="http://schemas.microsoft.com/office/drawing/2014/main" id="{0839EC0D-D944-F491-4D9B-03AB65B84C50}"/>
                </a:ext>
              </a:extLst>
            </p:cNvPr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435;p13">
              <a:extLst>
                <a:ext uri="{FF2B5EF4-FFF2-40B4-BE49-F238E27FC236}">
                  <a16:creationId xmlns:a16="http://schemas.microsoft.com/office/drawing/2014/main" id="{C50B5D8B-FBBC-3231-1F33-C307B5ED0F96}"/>
                </a:ext>
              </a:extLst>
            </p:cNvPr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8;p1">
            <a:extLst>
              <a:ext uri="{FF2B5EF4-FFF2-40B4-BE49-F238E27FC236}">
                <a16:creationId xmlns:a16="http://schemas.microsoft.com/office/drawing/2014/main" id="{998B932B-C7E5-6BF3-2421-4EB1744FC61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 userDrawn="1">
  <p:cSld name="CUSTOM_18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 dirty="0"/>
          </a:p>
        </p:txBody>
      </p:sp>
      <p:sp>
        <p:nvSpPr>
          <p:cNvPr id="5" name="Google Shape;7;p1">
            <a:extLst>
              <a:ext uri="{FF2B5EF4-FFF2-40B4-BE49-F238E27FC236}">
                <a16:creationId xmlns:a16="http://schemas.microsoft.com/office/drawing/2014/main" id="{4B3364CD-6E54-24A9-F910-D77FE3D75A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15650" y="1769715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 dirty="0"/>
          </a:p>
        </p:txBody>
      </p:sp>
      <p:grpSp>
        <p:nvGrpSpPr>
          <p:cNvPr id="6" name="Google Shape;403;p13">
            <a:extLst>
              <a:ext uri="{FF2B5EF4-FFF2-40B4-BE49-F238E27FC236}">
                <a16:creationId xmlns:a16="http://schemas.microsoft.com/office/drawing/2014/main" id="{0B205698-E141-F6D1-A186-7F76C581860D}"/>
              </a:ext>
            </a:extLst>
          </p:cNvPr>
          <p:cNvGrpSpPr/>
          <p:nvPr userDrawn="1"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7" name="Google Shape;404;p13">
              <a:extLst>
                <a:ext uri="{FF2B5EF4-FFF2-40B4-BE49-F238E27FC236}">
                  <a16:creationId xmlns:a16="http://schemas.microsoft.com/office/drawing/2014/main" id="{E76C7DDA-7743-1A0E-C86C-426B08C4CF5C}"/>
                </a:ext>
              </a:extLst>
            </p:cNvPr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05;p13">
              <a:extLst>
                <a:ext uri="{FF2B5EF4-FFF2-40B4-BE49-F238E27FC236}">
                  <a16:creationId xmlns:a16="http://schemas.microsoft.com/office/drawing/2014/main" id="{EDDDC281-97B9-8209-DB87-5E92F5790845}"/>
                </a:ext>
              </a:extLst>
            </p:cNvPr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06;p13">
              <a:extLst>
                <a:ext uri="{FF2B5EF4-FFF2-40B4-BE49-F238E27FC236}">
                  <a16:creationId xmlns:a16="http://schemas.microsoft.com/office/drawing/2014/main" id="{F3D11E45-EA6C-5DE3-5720-5851E25D82C9}"/>
                </a:ext>
              </a:extLst>
            </p:cNvPr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07;p13">
              <a:extLst>
                <a:ext uri="{FF2B5EF4-FFF2-40B4-BE49-F238E27FC236}">
                  <a16:creationId xmlns:a16="http://schemas.microsoft.com/office/drawing/2014/main" id="{A4583CE7-749F-A0F8-3F48-07C1B1845399}"/>
                </a:ext>
              </a:extLst>
            </p:cNvPr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08;p13">
              <a:extLst>
                <a:ext uri="{FF2B5EF4-FFF2-40B4-BE49-F238E27FC236}">
                  <a16:creationId xmlns:a16="http://schemas.microsoft.com/office/drawing/2014/main" id="{D5BF4230-EEB9-72E9-EE0A-077C99C05101}"/>
                </a:ext>
              </a:extLst>
            </p:cNvPr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09;p13">
              <a:extLst>
                <a:ext uri="{FF2B5EF4-FFF2-40B4-BE49-F238E27FC236}">
                  <a16:creationId xmlns:a16="http://schemas.microsoft.com/office/drawing/2014/main" id="{D87EFA1A-A344-463B-AF2F-655C4F475796}"/>
                </a:ext>
              </a:extLst>
            </p:cNvPr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10;p13">
              <a:extLst>
                <a:ext uri="{FF2B5EF4-FFF2-40B4-BE49-F238E27FC236}">
                  <a16:creationId xmlns:a16="http://schemas.microsoft.com/office/drawing/2014/main" id="{308C979D-7A32-F713-7E85-F02D811722E4}"/>
                </a:ext>
              </a:extLst>
            </p:cNvPr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11;p13">
              <a:extLst>
                <a:ext uri="{FF2B5EF4-FFF2-40B4-BE49-F238E27FC236}">
                  <a16:creationId xmlns:a16="http://schemas.microsoft.com/office/drawing/2014/main" id="{FE1475F7-9020-3169-24EF-C0266D88BE18}"/>
                </a:ext>
              </a:extLst>
            </p:cNvPr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12;p13">
              <a:extLst>
                <a:ext uri="{FF2B5EF4-FFF2-40B4-BE49-F238E27FC236}">
                  <a16:creationId xmlns:a16="http://schemas.microsoft.com/office/drawing/2014/main" id="{EC4DF8A6-8F66-0D5F-532D-8BF593A7FA90}"/>
                </a:ext>
              </a:extLst>
            </p:cNvPr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13;p13">
              <a:extLst>
                <a:ext uri="{FF2B5EF4-FFF2-40B4-BE49-F238E27FC236}">
                  <a16:creationId xmlns:a16="http://schemas.microsoft.com/office/drawing/2014/main" id="{3603AFD0-9632-BD63-EDB0-7B680A5C037C}"/>
                </a:ext>
              </a:extLst>
            </p:cNvPr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14;p13">
              <a:extLst>
                <a:ext uri="{FF2B5EF4-FFF2-40B4-BE49-F238E27FC236}">
                  <a16:creationId xmlns:a16="http://schemas.microsoft.com/office/drawing/2014/main" id="{58A8A2A9-FAA5-BD61-6C1C-BD647D9C81F4}"/>
                </a:ext>
              </a:extLst>
            </p:cNvPr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15;p13">
              <a:extLst>
                <a:ext uri="{FF2B5EF4-FFF2-40B4-BE49-F238E27FC236}">
                  <a16:creationId xmlns:a16="http://schemas.microsoft.com/office/drawing/2014/main" id="{9BA74820-682F-033C-3FDA-026698465DA6}"/>
                </a:ext>
              </a:extLst>
            </p:cNvPr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16;p13">
              <a:extLst>
                <a:ext uri="{FF2B5EF4-FFF2-40B4-BE49-F238E27FC236}">
                  <a16:creationId xmlns:a16="http://schemas.microsoft.com/office/drawing/2014/main" id="{981FA427-C393-CFA3-2A6E-6B5612AA1386}"/>
                </a:ext>
              </a:extLst>
            </p:cNvPr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17;p13">
              <a:extLst>
                <a:ext uri="{FF2B5EF4-FFF2-40B4-BE49-F238E27FC236}">
                  <a16:creationId xmlns:a16="http://schemas.microsoft.com/office/drawing/2014/main" id="{57356438-8079-961E-BE1C-613807B690AC}"/>
                </a:ext>
              </a:extLst>
            </p:cNvPr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18;p13">
              <a:extLst>
                <a:ext uri="{FF2B5EF4-FFF2-40B4-BE49-F238E27FC236}">
                  <a16:creationId xmlns:a16="http://schemas.microsoft.com/office/drawing/2014/main" id="{4D808FCC-E898-C5DF-0478-35DE3D0BBB21}"/>
                </a:ext>
              </a:extLst>
            </p:cNvPr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19;p13">
              <a:extLst>
                <a:ext uri="{FF2B5EF4-FFF2-40B4-BE49-F238E27FC236}">
                  <a16:creationId xmlns:a16="http://schemas.microsoft.com/office/drawing/2014/main" id="{AB1B0DF0-0ECF-4B10-593F-427F73AE2941}"/>
                </a:ext>
              </a:extLst>
            </p:cNvPr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20;p13">
              <a:extLst>
                <a:ext uri="{FF2B5EF4-FFF2-40B4-BE49-F238E27FC236}">
                  <a16:creationId xmlns:a16="http://schemas.microsoft.com/office/drawing/2014/main" id="{6F1523FD-EBA5-8CB4-27FE-8B17014837D0}"/>
                </a:ext>
              </a:extLst>
            </p:cNvPr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21;p13">
              <a:extLst>
                <a:ext uri="{FF2B5EF4-FFF2-40B4-BE49-F238E27FC236}">
                  <a16:creationId xmlns:a16="http://schemas.microsoft.com/office/drawing/2014/main" id="{0A84CD29-C812-0777-C894-51CDB0831A32}"/>
                </a:ext>
              </a:extLst>
            </p:cNvPr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22;p13">
              <a:extLst>
                <a:ext uri="{FF2B5EF4-FFF2-40B4-BE49-F238E27FC236}">
                  <a16:creationId xmlns:a16="http://schemas.microsoft.com/office/drawing/2014/main" id="{D60D24E4-48B2-04D9-3A47-71A940FF6C6A}"/>
                </a:ext>
              </a:extLst>
            </p:cNvPr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23;p13">
              <a:extLst>
                <a:ext uri="{FF2B5EF4-FFF2-40B4-BE49-F238E27FC236}">
                  <a16:creationId xmlns:a16="http://schemas.microsoft.com/office/drawing/2014/main" id="{20373BEF-7BF7-153B-4AD2-111A86B286A0}"/>
                </a:ext>
              </a:extLst>
            </p:cNvPr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24;p13">
              <a:extLst>
                <a:ext uri="{FF2B5EF4-FFF2-40B4-BE49-F238E27FC236}">
                  <a16:creationId xmlns:a16="http://schemas.microsoft.com/office/drawing/2014/main" id="{6BB167A9-F2D0-1CE6-00D5-F0496BC285F0}"/>
                </a:ext>
              </a:extLst>
            </p:cNvPr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25;p13">
              <a:extLst>
                <a:ext uri="{FF2B5EF4-FFF2-40B4-BE49-F238E27FC236}">
                  <a16:creationId xmlns:a16="http://schemas.microsoft.com/office/drawing/2014/main" id="{5A43F907-9184-BF0B-B592-BD7A65894F25}"/>
                </a:ext>
              </a:extLst>
            </p:cNvPr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26;p13">
              <a:extLst>
                <a:ext uri="{FF2B5EF4-FFF2-40B4-BE49-F238E27FC236}">
                  <a16:creationId xmlns:a16="http://schemas.microsoft.com/office/drawing/2014/main" id="{CAB5BFF8-3FFC-6691-EEA0-7DE1D82B6C53}"/>
                </a:ext>
              </a:extLst>
            </p:cNvPr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27;p13">
              <a:extLst>
                <a:ext uri="{FF2B5EF4-FFF2-40B4-BE49-F238E27FC236}">
                  <a16:creationId xmlns:a16="http://schemas.microsoft.com/office/drawing/2014/main" id="{C85E3EEF-96AD-54F9-7361-686367B76008}"/>
                </a:ext>
              </a:extLst>
            </p:cNvPr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28;p13">
              <a:extLst>
                <a:ext uri="{FF2B5EF4-FFF2-40B4-BE49-F238E27FC236}">
                  <a16:creationId xmlns:a16="http://schemas.microsoft.com/office/drawing/2014/main" id="{0525795B-2BFB-4828-87C8-936A0A8259B8}"/>
                </a:ext>
              </a:extLst>
            </p:cNvPr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29;p13">
              <a:extLst>
                <a:ext uri="{FF2B5EF4-FFF2-40B4-BE49-F238E27FC236}">
                  <a16:creationId xmlns:a16="http://schemas.microsoft.com/office/drawing/2014/main" id="{8AFCD8F3-BAD0-49D3-6DBE-61619864934C}"/>
                </a:ext>
              </a:extLst>
            </p:cNvPr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30;p13">
              <a:extLst>
                <a:ext uri="{FF2B5EF4-FFF2-40B4-BE49-F238E27FC236}">
                  <a16:creationId xmlns:a16="http://schemas.microsoft.com/office/drawing/2014/main" id="{52E6CD16-2CFE-8630-5DD6-4CC824C6E1A5}"/>
                </a:ext>
              </a:extLst>
            </p:cNvPr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31;p13">
              <a:extLst>
                <a:ext uri="{FF2B5EF4-FFF2-40B4-BE49-F238E27FC236}">
                  <a16:creationId xmlns:a16="http://schemas.microsoft.com/office/drawing/2014/main" id="{2D0EBDEA-7679-D10D-DC2C-6C7F546E7AAE}"/>
                </a:ext>
              </a:extLst>
            </p:cNvPr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32;p13">
              <a:extLst>
                <a:ext uri="{FF2B5EF4-FFF2-40B4-BE49-F238E27FC236}">
                  <a16:creationId xmlns:a16="http://schemas.microsoft.com/office/drawing/2014/main" id="{8FC06A0E-301B-36C0-69D1-9C86E808C833}"/>
                </a:ext>
              </a:extLst>
            </p:cNvPr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33;p13">
              <a:extLst>
                <a:ext uri="{FF2B5EF4-FFF2-40B4-BE49-F238E27FC236}">
                  <a16:creationId xmlns:a16="http://schemas.microsoft.com/office/drawing/2014/main" id="{8C271137-BADA-8878-397E-DE68DC486088}"/>
                </a:ext>
              </a:extLst>
            </p:cNvPr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34;p13">
              <a:extLst>
                <a:ext uri="{FF2B5EF4-FFF2-40B4-BE49-F238E27FC236}">
                  <a16:creationId xmlns:a16="http://schemas.microsoft.com/office/drawing/2014/main" id="{A128EC85-0536-6312-9B12-6CB3F39461A1}"/>
                </a:ext>
              </a:extLst>
            </p:cNvPr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5;p13">
              <a:extLst>
                <a:ext uri="{FF2B5EF4-FFF2-40B4-BE49-F238E27FC236}">
                  <a16:creationId xmlns:a16="http://schemas.microsoft.com/office/drawing/2014/main" id="{94B04133-3F93-3FF8-5CEC-A7E132E2CFB2}"/>
                </a:ext>
              </a:extLst>
            </p:cNvPr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8;p1">
            <a:extLst>
              <a:ext uri="{FF2B5EF4-FFF2-40B4-BE49-F238E27FC236}">
                <a16:creationId xmlns:a16="http://schemas.microsoft.com/office/drawing/2014/main" id="{BB7ACD05-1426-2D1F-99E6-491927DFDE0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4386975" y="2965625"/>
            <a:ext cx="7389300" cy="207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39" name="Google Shape;403;p13">
            <a:extLst>
              <a:ext uri="{FF2B5EF4-FFF2-40B4-BE49-F238E27FC236}">
                <a16:creationId xmlns:a16="http://schemas.microsoft.com/office/drawing/2014/main" id="{1BF6E44D-C8B1-8A9A-40AE-1E89C6726883}"/>
              </a:ext>
            </a:extLst>
          </p:cNvPr>
          <p:cNvGrpSpPr/>
          <p:nvPr userDrawn="1"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40" name="Google Shape;404;p13">
              <a:extLst>
                <a:ext uri="{FF2B5EF4-FFF2-40B4-BE49-F238E27FC236}">
                  <a16:creationId xmlns:a16="http://schemas.microsoft.com/office/drawing/2014/main" id="{D6788BFA-5B7D-9B0D-A061-27C134FBB3F2}"/>
                </a:ext>
              </a:extLst>
            </p:cNvPr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05;p13">
              <a:extLst>
                <a:ext uri="{FF2B5EF4-FFF2-40B4-BE49-F238E27FC236}">
                  <a16:creationId xmlns:a16="http://schemas.microsoft.com/office/drawing/2014/main" id="{C0A5E173-BF7F-F634-00AF-4B18B218CB5A}"/>
                </a:ext>
              </a:extLst>
            </p:cNvPr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06;p13">
              <a:extLst>
                <a:ext uri="{FF2B5EF4-FFF2-40B4-BE49-F238E27FC236}">
                  <a16:creationId xmlns:a16="http://schemas.microsoft.com/office/drawing/2014/main" id="{C587E899-80B0-75BB-5A83-39579C5D6C12}"/>
                </a:ext>
              </a:extLst>
            </p:cNvPr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07;p13">
              <a:extLst>
                <a:ext uri="{FF2B5EF4-FFF2-40B4-BE49-F238E27FC236}">
                  <a16:creationId xmlns:a16="http://schemas.microsoft.com/office/drawing/2014/main" id="{206FBABC-00CC-327A-7633-66589CD3333F}"/>
                </a:ext>
              </a:extLst>
            </p:cNvPr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08;p13">
              <a:extLst>
                <a:ext uri="{FF2B5EF4-FFF2-40B4-BE49-F238E27FC236}">
                  <a16:creationId xmlns:a16="http://schemas.microsoft.com/office/drawing/2014/main" id="{466FB55C-C511-FA71-927C-56790C64B176}"/>
                </a:ext>
              </a:extLst>
            </p:cNvPr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09;p13">
              <a:extLst>
                <a:ext uri="{FF2B5EF4-FFF2-40B4-BE49-F238E27FC236}">
                  <a16:creationId xmlns:a16="http://schemas.microsoft.com/office/drawing/2014/main" id="{77E6AD36-7627-0384-B207-6C806C4F7F5B}"/>
                </a:ext>
              </a:extLst>
            </p:cNvPr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10;p13">
              <a:extLst>
                <a:ext uri="{FF2B5EF4-FFF2-40B4-BE49-F238E27FC236}">
                  <a16:creationId xmlns:a16="http://schemas.microsoft.com/office/drawing/2014/main" id="{691B8ECF-E522-6512-C2EA-935E1623C843}"/>
                </a:ext>
              </a:extLst>
            </p:cNvPr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11;p13">
              <a:extLst>
                <a:ext uri="{FF2B5EF4-FFF2-40B4-BE49-F238E27FC236}">
                  <a16:creationId xmlns:a16="http://schemas.microsoft.com/office/drawing/2014/main" id="{C915BF73-32BA-06A6-6002-8A4D7F5D4600}"/>
                </a:ext>
              </a:extLst>
            </p:cNvPr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12;p13">
              <a:extLst>
                <a:ext uri="{FF2B5EF4-FFF2-40B4-BE49-F238E27FC236}">
                  <a16:creationId xmlns:a16="http://schemas.microsoft.com/office/drawing/2014/main" id="{720EBA9A-8778-6F1B-D422-27FB72EDB568}"/>
                </a:ext>
              </a:extLst>
            </p:cNvPr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13;p13">
              <a:extLst>
                <a:ext uri="{FF2B5EF4-FFF2-40B4-BE49-F238E27FC236}">
                  <a16:creationId xmlns:a16="http://schemas.microsoft.com/office/drawing/2014/main" id="{EB071FE8-1D0B-17BF-1C78-2570531FA3BC}"/>
                </a:ext>
              </a:extLst>
            </p:cNvPr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14;p13">
              <a:extLst>
                <a:ext uri="{FF2B5EF4-FFF2-40B4-BE49-F238E27FC236}">
                  <a16:creationId xmlns:a16="http://schemas.microsoft.com/office/drawing/2014/main" id="{49F8CF30-34DB-321F-40DF-DD681C14F206}"/>
                </a:ext>
              </a:extLst>
            </p:cNvPr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15;p13">
              <a:extLst>
                <a:ext uri="{FF2B5EF4-FFF2-40B4-BE49-F238E27FC236}">
                  <a16:creationId xmlns:a16="http://schemas.microsoft.com/office/drawing/2014/main" id="{DAC5AC59-F337-43D6-968F-1D672463F439}"/>
                </a:ext>
              </a:extLst>
            </p:cNvPr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16;p13">
              <a:extLst>
                <a:ext uri="{FF2B5EF4-FFF2-40B4-BE49-F238E27FC236}">
                  <a16:creationId xmlns:a16="http://schemas.microsoft.com/office/drawing/2014/main" id="{0D045142-A5CB-F186-BE7F-D45D7A598DC4}"/>
                </a:ext>
              </a:extLst>
            </p:cNvPr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17;p13">
              <a:extLst>
                <a:ext uri="{FF2B5EF4-FFF2-40B4-BE49-F238E27FC236}">
                  <a16:creationId xmlns:a16="http://schemas.microsoft.com/office/drawing/2014/main" id="{2C8CC35F-6A14-E46D-B7AC-B2B2C4D60496}"/>
                </a:ext>
              </a:extLst>
            </p:cNvPr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18;p13">
              <a:extLst>
                <a:ext uri="{FF2B5EF4-FFF2-40B4-BE49-F238E27FC236}">
                  <a16:creationId xmlns:a16="http://schemas.microsoft.com/office/drawing/2014/main" id="{3D1F3E39-359A-F7F3-99E5-A9F44B8DEEF9}"/>
                </a:ext>
              </a:extLst>
            </p:cNvPr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19;p13">
              <a:extLst>
                <a:ext uri="{FF2B5EF4-FFF2-40B4-BE49-F238E27FC236}">
                  <a16:creationId xmlns:a16="http://schemas.microsoft.com/office/drawing/2014/main" id="{456025D2-D09B-0103-DCA0-75E5B1B178B5}"/>
                </a:ext>
              </a:extLst>
            </p:cNvPr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20;p13">
              <a:extLst>
                <a:ext uri="{FF2B5EF4-FFF2-40B4-BE49-F238E27FC236}">
                  <a16:creationId xmlns:a16="http://schemas.microsoft.com/office/drawing/2014/main" id="{1005004F-0184-2542-5438-28BD5EBF6EB1}"/>
                </a:ext>
              </a:extLst>
            </p:cNvPr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21;p13">
              <a:extLst>
                <a:ext uri="{FF2B5EF4-FFF2-40B4-BE49-F238E27FC236}">
                  <a16:creationId xmlns:a16="http://schemas.microsoft.com/office/drawing/2014/main" id="{68B349C3-638B-7F5D-1507-2FFC4BC314D8}"/>
                </a:ext>
              </a:extLst>
            </p:cNvPr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22;p13">
              <a:extLst>
                <a:ext uri="{FF2B5EF4-FFF2-40B4-BE49-F238E27FC236}">
                  <a16:creationId xmlns:a16="http://schemas.microsoft.com/office/drawing/2014/main" id="{73445EC5-093F-898C-C447-7D36B0E5F27F}"/>
                </a:ext>
              </a:extLst>
            </p:cNvPr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23;p13">
              <a:extLst>
                <a:ext uri="{FF2B5EF4-FFF2-40B4-BE49-F238E27FC236}">
                  <a16:creationId xmlns:a16="http://schemas.microsoft.com/office/drawing/2014/main" id="{09DB588F-11CC-EDCE-DC7C-897EEEA28477}"/>
                </a:ext>
              </a:extLst>
            </p:cNvPr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24;p13">
              <a:extLst>
                <a:ext uri="{FF2B5EF4-FFF2-40B4-BE49-F238E27FC236}">
                  <a16:creationId xmlns:a16="http://schemas.microsoft.com/office/drawing/2014/main" id="{0F77673F-B462-39AD-BB77-2F79E8AE75DC}"/>
                </a:ext>
              </a:extLst>
            </p:cNvPr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25;p13">
              <a:extLst>
                <a:ext uri="{FF2B5EF4-FFF2-40B4-BE49-F238E27FC236}">
                  <a16:creationId xmlns:a16="http://schemas.microsoft.com/office/drawing/2014/main" id="{3E15ED78-2202-9EE8-4B1D-B6C7BFCDD745}"/>
                </a:ext>
              </a:extLst>
            </p:cNvPr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26;p13">
              <a:extLst>
                <a:ext uri="{FF2B5EF4-FFF2-40B4-BE49-F238E27FC236}">
                  <a16:creationId xmlns:a16="http://schemas.microsoft.com/office/drawing/2014/main" id="{2E8C64F3-D12D-F643-540B-6017566B49F9}"/>
                </a:ext>
              </a:extLst>
            </p:cNvPr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27;p13">
              <a:extLst>
                <a:ext uri="{FF2B5EF4-FFF2-40B4-BE49-F238E27FC236}">
                  <a16:creationId xmlns:a16="http://schemas.microsoft.com/office/drawing/2014/main" id="{B0B72640-442C-C46D-5EB2-5AE152B476F7}"/>
                </a:ext>
              </a:extLst>
            </p:cNvPr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28;p13">
              <a:extLst>
                <a:ext uri="{FF2B5EF4-FFF2-40B4-BE49-F238E27FC236}">
                  <a16:creationId xmlns:a16="http://schemas.microsoft.com/office/drawing/2014/main" id="{075F5B75-0CE5-9E11-6247-A22F893C9EC6}"/>
                </a:ext>
              </a:extLst>
            </p:cNvPr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29;p13">
              <a:extLst>
                <a:ext uri="{FF2B5EF4-FFF2-40B4-BE49-F238E27FC236}">
                  <a16:creationId xmlns:a16="http://schemas.microsoft.com/office/drawing/2014/main" id="{F25E4F30-D8B4-F596-FAA0-B48DC8EC002F}"/>
                </a:ext>
              </a:extLst>
            </p:cNvPr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30;p13">
              <a:extLst>
                <a:ext uri="{FF2B5EF4-FFF2-40B4-BE49-F238E27FC236}">
                  <a16:creationId xmlns:a16="http://schemas.microsoft.com/office/drawing/2014/main" id="{E0E40C19-E88B-6E00-A405-A59C113F0496}"/>
                </a:ext>
              </a:extLst>
            </p:cNvPr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31;p13">
              <a:extLst>
                <a:ext uri="{FF2B5EF4-FFF2-40B4-BE49-F238E27FC236}">
                  <a16:creationId xmlns:a16="http://schemas.microsoft.com/office/drawing/2014/main" id="{7EB40C1D-1358-267B-AC9E-544B365085F1}"/>
                </a:ext>
              </a:extLst>
            </p:cNvPr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32;p13">
              <a:extLst>
                <a:ext uri="{FF2B5EF4-FFF2-40B4-BE49-F238E27FC236}">
                  <a16:creationId xmlns:a16="http://schemas.microsoft.com/office/drawing/2014/main" id="{E7F1442D-DEB5-5ECC-54A5-31CE09CDB8EE}"/>
                </a:ext>
              </a:extLst>
            </p:cNvPr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433;p13">
              <a:extLst>
                <a:ext uri="{FF2B5EF4-FFF2-40B4-BE49-F238E27FC236}">
                  <a16:creationId xmlns:a16="http://schemas.microsoft.com/office/drawing/2014/main" id="{42CD34DE-3FA4-351E-4EB9-9D8779243C25}"/>
                </a:ext>
              </a:extLst>
            </p:cNvPr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434;p13">
              <a:extLst>
                <a:ext uri="{FF2B5EF4-FFF2-40B4-BE49-F238E27FC236}">
                  <a16:creationId xmlns:a16="http://schemas.microsoft.com/office/drawing/2014/main" id="{CB7DD856-EB4A-DDB8-A632-46FFC448C650}"/>
                </a:ext>
              </a:extLst>
            </p:cNvPr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35;p13">
              <a:extLst>
                <a:ext uri="{FF2B5EF4-FFF2-40B4-BE49-F238E27FC236}">
                  <a16:creationId xmlns:a16="http://schemas.microsoft.com/office/drawing/2014/main" id="{057BDB38-2142-18B9-B3E0-A51F4C5A0DA2}"/>
                </a:ext>
              </a:extLst>
            </p:cNvPr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8;p1">
            <a:extLst>
              <a:ext uri="{FF2B5EF4-FFF2-40B4-BE49-F238E27FC236}">
                <a16:creationId xmlns:a16="http://schemas.microsoft.com/office/drawing/2014/main" id="{910D2A8F-B4C4-0D9B-E232-EB9ACA8985F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10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84" name="Google Shape;284;p10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0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0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0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0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0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0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p10"/>
          <p:cNvSpPr txBox="1">
            <a:spLocks noGrp="1"/>
          </p:cNvSpPr>
          <p:nvPr>
            <p:ph type="title"/>
          </p:nvPr>
        </p:nvSpPr>
        <p:spPr>
          <a:xfrm>
            <a:off x="548200" y="1992075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36" name="Google Shape;8;p1">
            <a:extLst>
              <a:ext uri="{FF2B5EF4-FFF2-40B4-BE49-F238E27FC236}">
                <a16:creationId xmlns:a16="http://schemas.microsoft.com/office/drawing/2014/main" id="{CF41A4A8-41B0-38C5-E682-9DE6F6CF8C7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50000">
              <a:srgbClr val="292929"/>
            </a:gs>
            <a:gs pos="100000">
              <a:srgbClr val="01010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5" name="Google Shape;403;p13">
            <a:extLst>
              <a:ext uri="{FF2B5EF4-FFF2-40B4-BE49-F238E27FC236}">
                <a16:creationId xmlns:a16="http://schemas.microsoft.com/office/drawing/2014/main" id="{7897D014-9EBE-666D-6458-9648CA87F60A}"/>
              </a:ext>
            </a:extLst>
          </p:cNvPr>
          <p:cNvGrpSpPr/>
          <p:nvPr userDrawn="1"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9" name="Google Shape;404;p13">
              <a:extLst>
                <a:ext uri="{FF2B5EF4-FFF2-40B4-BE49-F238E27FC236}">
                  <a16:creationId xmlns:a16="http://schemas.microsoft.com/office/drawing/2014/main" id="{822C634F-9F65-E956-A5C4-8E4743E8D614}"/>
                </a:ext>
              </a:extLst>
            </p:cNvPr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05;p13">
              <a:extLst>
                <a:ext uri="{FF2B5EF4-FFF2-40B4-BE49-F238E27FC236}">
                  <a16:creationId xmlns:a16="http://schemas.microsoft.com/office/drawing/2014/main" id="{4B4197BC-67E7-AA24-535D-768B51F1B85E}"/>
                </a:ext>
              </a:extLst>
            </p:cNvPr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06;p13">
              <a:extLst>
                <a:ext uri="{FF2B5EF4-FFF2-40B4-BE49-F238E27FC236}">
                  <a16:creationId xmlns:a16="http://schemas.microsoft.com/office/drawing/2014/main" id="{71004E53-C014-0701-BE51-0E849302FD08}"/>
                </a:ext>
              </a:extLst>
            </p:cNvPr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07;p13">
              <a:extLst>
                <a:ext uri="{FF2B5EF4-FFF2-40B4-BE49-F238E27FC236}">
                  <a16:creationId xmlns:a16="http://schemas.microsoft.com/office/drawing/2014/main" id="{15BF578A-F415-ABC7-3F59-7B580D467D7C}"/>
                </a:ext>
              </a:extLst>
            </p:cNvPr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08;p13">
              <a:extLst>
                <a:ext uri="{FF2B5EF4-FFF2-40B4-BE49-F238E27FC236}">
                  <a16:creationId xmlns:a16="http://schemas.microsoft.com/office/drawing/2014/main" id="{44918F54-0376-93A3-46BC-7CC623AEFB42}"/>
                </a:ext>
              </a:extLst>
            </p:cNvPr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09;p13">
              <a:extLst>
                <a:ext uri="{FF2B5EF4-FFF2-40B4-BE49-F238E27FC236}">
                  <a16:creationId xmlns:a16="http://schemas.microsoft.com/office/drawing/2014/main" id="{80597B40-C957-0DF7-0C3E-79AC0EC75BF6}"/>
                </a:ext>
              </a:extLst>
            </p:cNvPr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10;p13">
              <a:extLst>
                <a:ext uri="{FF2B5EF4-FFF2-40B4-BE49-F238E27FC236}">
                  <a16:creationId xmlns:a16="http://schemas.microsoft.com/office/drawing/2014/main" id="{7CB22DD0-813D-0A7F-59F5-3470B3BB199E}"/>
                </a:ext>
              </a:extLst>
            </p:cNvPr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11;p13">
              <a:extLst>
                <a:ext uri="{FF2B5EF4-FFF2-40B4-BE49-F238E27FC236}">
                  <a16:creationId xmlns:a16="http://schemas.microsoft.com/office/drawing/2014/main" id="{AFBA4A28-62D4-3318-D947-B2786A3FF04D}"/>
                </a:ext>
              </a:extLst>
            </p:cNvPr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12;p13">
              <a:extLst>
                <a:ext uri="{FF2B5EF4-FFF2-40B4-BE49-F238E27FC236}">
                  <a16:creationId xmlns:a16="http://schemas.microsoft.com/office/drawing/2014/main" id="{A3A55197-E9E5-7014-B4C1-5B941BEBF1A2}"/>
                </a:ext>
              </a:extLst>
            </p:cNvPr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13;p13">
              <a:extLst>
                <a:ext uri="{FF2B5EF4-FFF2-40B4-BE49-F238E27FC236}">
                  <a16:creationId xmlns:a16="http://schemas.microsoft.com/office/drawing/2014/main" id="{F6679B7C-F5F4-7660-19CE-14BD3ABFFEFA}"/>
                </a:ext>
              </a:extLst>
            </p:cNvPr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14;p13">
              <a:extLst>
                <a:ext uri="{FF2B5EF4-FFF2-40B4-BE49-F238E27FC236}">
                  <a16:creationId xmlns:a16="http://schemas.microsoft.com/office/drawing/2014/main" id="{7FE418AD-60A6-CBC4-5FB9-72E622B2F193}"/>
                </a:ext>
              </a:extLst>
            </p:cNvPr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15;p13">
              <a:extLst>
                <a:ext uri="{FF2B5EF4-FFF2-40B4-BE49-F238E27FC236}">
                  <a16:creationId xmlns:a16="http://schemas.microsoft.com/office/drawing/2014/main" id="{59604043-56D4-3A58-1694-57099448FE42}"/>
                </a:ext>
              </a:extLst>
            </p:cNvPr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16;p13">
              <a:extLst>
                <a:ext uri="{FF2B5EF4-FFF2-40B4-BE49-F238E27FC236}">
                  <a16:creationId xmlns:a16="http://schemas.microsoft.com/office/drawing/2014/main" id="{675482B2-1F6E-0FEC-FDA0-8C719AEBC3B4}"/>
                </a:ext>
              </a:extLst>
            </p:cNvPr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17;p13">
              <a:extLst>
                <a:ext uri="{FF2B5EF4-FFF2-40B4-BE49-F238E27FC236}">
                  <a16:creationId xmlns:a16="http://schemas.microsoft.com/office/drawing/2014/main" id="{472988CC-B60C-3621-1BB8-74381196A3F8}"/>
                </a:ext>
              </a:extLst>
            </p:cNvPr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18;p13">
              <a:extLst>
                <a:ext uri="{FF2B5EF4-FFF2-40B4-BE49-F238E27FC236}">
                  <a16:creationId xmlns:a16="http://schemas.microsoft.com/office/drawing/2014/main" id="{6E9181A8-F54A-85E8-B900-19174934C073}"/>
                </a:ext>
              </a:extLst>
            </p:cNvPr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19;p13">
              <a:extLst>
                <a:ext uri="{FF2B5EF4-FFF2-40B4-BE49-F238E27FC236}">
                  <a16:creationId xmlns:a16="http://schemas.microsoft.com/office/drawing/2014/main" id="{B499EEA1-31B6-E878-D79E-8B9E3A93DB62}"/>
                </a:ext>
              </a:extLst>
            </p:cNvPr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20;p13">
              <a:extLst>
                <a:ext uri="{FF2B5EF4-FFF2-40B4-BE49-F238E27FC236}">
                  <a16:creationId xmlns:a16="http://schemas.microsoft.com/office/drawing/2014/main" id="{568DE229-B2AD-9537-450A-49849A23B70C}"/>
                </a:ext>
              </a:extLst>
            </p:cNvPr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21;p13">
              <a:extLst>
                <a:ext uri="{FF2B5EF4-FFF2-40B4-BE49-F238E27FC236}">
                  <a16:creationId xmlns:a16="http://schemas.microsoft.com/office/drawing/2014/main" id="{FF0C4568-09C1-3BF6-A11B-20762DAA50F0}"/>
                </a:ext>
              </a:extLst>
            </p:cNvPr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22;p13">
              <a:extLst>
                <a:ext uri="{FF2B5EF4-FFF2-40B4-BE49-F238E27FC236}">
                  <a16:creationId xmlns:a16="http://schemas.microsoft.com/office/drawing/2014/main" id="{C69498F8-9854-FFDF-6262-EF4CE87EE8E4}"/>
                </a:ext>
              </a:extLst>
            </p:cNvPr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23;p13">
              <a:extLst>
                <a:ext uri="{FF2B5EF4-FFF2-40B4-BE49-F238E27FC236}">
                  <a16:creationId xmlns:a16="http://schemas.microsoft.com/office/drawing/2014/main" id="{69D297F2-0183-090A-2CE4-30F5E9681AD3}"/>
                </a:ext>
              </a:extLst>
            </p:cNvPr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24;p13">
              <a:extLst>
                <a:ext uri="{FF2B5EF4-FFF2-40B4-BE49-F238E27FC236}">
                  <a16:creationId xmlns:a16="http://schemas.microsoft.com/office/drawing/2014/main" id="{811710B4-C9B6-B470-2620-41427127C939}"/>
                </a:ext>
              </a:extLst>
            </p:cNvPr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25;p13">
              <a:extLst>
                <a:ext uri="{FF2B5EF4-FFF2-40B4-BE49-F238E27FC236}">
                  <a16:creationId xmlns:a16="http://schemas.microsoft.com/office/drawing/2014/main" id="{C11CED4F-B8BC-6E7C-5121-666173E8A67B}"/>
                </a:ext>
              </a:extLst>
            </p:cNvPr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26;p13">
              <a:extLst>
                <a:ext uri="{FF2B5EF4-FFF2-40B4-BE49-F238E27FC236}">
                  <a16:creationId xmlns:a16="http://schemas.microsoft.com/office/drawing/2014/main" id="{9F15BA46-5255-070A-6A46-8F7553B4FB2E}"/>
                </a:ext>
              </a:extLst>
            </p:cNvPr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27;p13">
              <a:extLst>
                <a:ext uri="{FF2B5EF4-FFF2-40B4-BE49-F238E27FC236}">
                  <a16:creationId xmlns:a16="http://schemas.microsoft.com/office/drawing/2014/main" id="{8D7A88BD-E5F4-6DFB-AD66-0C4D0F282B02}"/>
                </a:ext>
              </a:extLst>
            </p:cNvPr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28;p13">
              <a:extLst>
                <a:ext uri="{FF2B5EF4-FFF2-40B4-BE49-F238E27FC236}">
                  <a16:creationId xmlns:a16="http://schemas.microsoft.com/office/drawing/2014/main" id="{9F445D3E-A08B-D9C0-0445-84ACB2ECAD7B}"/>
                </a:ext>
              </a:extLst>
            </p:cNvPr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29;p13">
              <a:extLst>
                <a:ext uri="{FF2B5EF4-FFF2-40B4-BE49-F238E27FC236}">
                  <a16:creationId xmlns:a16="http://schemas.microsoft.com/office/drawing/2014/main" id="{31960374-3EFD-93C1-8186-06C837819263}"/>
                </a:ext>
              </a:extLst>
            </p:cNvPr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30;p13">
              <a:extLst>
                <a:ext uri="{FF2B5EF4-FFF2-40B4-BE49-F238E27FC236}">
                  <a16:creationId xmlns:a16="http://schemas.microsoft.com/office/drawing/2014/main" id="{C03FF58E-D3C7-C57E-3E6C-73A6651617F7}"/>
                </a:ext>
              </a:extLst>
            </p:cNvPr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31;p13">
              <a:extLst>
                <a:ext uri="{FF2B5EF4-FFF2-40B4-BE49-F238E27FC236}">
                  <a16:creationId xmlns:a16="http://schemas.microsoft.com/office/drawing/2014/main" id="{5D869D31-95DC-CBBB-64B0-E4DA4B616D9C}"/>
                </a:ext>
              </a:extLst>
            </p:cNvPr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32;p13">
              <a:extLst>
                <a:ext uri="{FF2B5EF4-FFF2-40B4-BE49-F238E27FC236}">
                  <a16:creationId xmlns:a16="http://schemas.microsoft.com/office/drawing/2014/main" id="{D1754E67-3D98-929D-C62D-D857F4F8FA75}"/>
                </a:ext>
              </a:extLst>
            </p:cNvPr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3;p13">
              <a:extLst>
                <a:ext uri="{FF2B5EF4-FFF2-40B4-BE49-F238E27FC236}">
                  <a16:creationId xmlns:a16="http://schemas.microsoft.com/office/drawing/2014/main" id="{31C5D591-5F88-E742-B31F-69A3850C5972}"/>
                </a:ext>
              </a:extLst>
            </p:cNvPr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4;p13">
              <a:extLst>
                <a:ext uri="{FF2B5EF4-FFF2-40B4-BE49-F238E27FC236}">
                  <a16:creationId xmlns:a16="http://schemas.microsoft.com/office/drawing/2014/main" id="{02F62966-20B7-4BA5-9841-880D18D49051}"/>
                </a:ext>
              </a:extLst>
            </p:cNvPr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35;p13">
              <a:extLst>
                <a:ext uri="{FF2B5EF4-FFF2-40B4-BE49-F238E27FC236}">
                  <a16:creationId xmlns:a16="http://schemas.microsoft.com/office/drawing/2014/main" id="{04C97EEB-4E0B-FEA6-5306-3D47438C7E70}"/>
                </a:ext>
              </a:extLst>
            </p:cNvPr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sdaq.com/articles/the-good-news-from-apple-aapl-is-being-overlooke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4E90973-2175-73EA-9C95-963919291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600" y="-495591"/>
            <a:ext cx="3273559" cy="2115316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9F65546C-3C40-B634-14A9-F905C6042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50" y="1423815"/>
            <a:ext cx="11360700" cy="2689570"/>
          </a:xfrm>
        </p:spPr>
        <p:txBody>
          <a:bodyPr anchor="ctr"/>
          <a:lstStyle/>
          <a:p>
            <a:pPr algn="l"/>
            <a:r>
              <a:rPr lang="fr-FR" sz="5400" dirty="0"/>
              <a:t>Prédiction du cours d'Apple</a:t>
            </a:r>
            <a:br>
              <a:rPr lang="fr-FR" sz="5400" dirty="0"/>
            </a:br>
            <a:r>
              <a:rPr lang="fr-FR" sz="5400" dirty="0"/>
              <a:t>pré-covid</a:t>
            </a:r>
            <a:endParaRPr lang="fr-CH" sz="5400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00FA76E6-E7E1-03B1-3D79-DC130518C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050" y="3930950"/>
            <a:ext cx="11379900" cy="717900"/>
          </a:xfrm>
        </p:spPr>
        <p:txBody>
          <a:bodyPr/>
          <a:lstStyle/>
          <a:p>
            <a:pPr algn="l"/>
            <a:r>
              <a:rPr lang="fr-CH" dirty="0" err="1"/>
              <a:t>Analysis</a:t>
            </a:r>
            <a:r>
              <a:rPr lang="fr-CH" dirty="0"/>
              <a:t> of </a:t>
            </a:r>
            <a:r>
              <a:rPr lang="fr-CH" dirty="0" err="1"/>
              <a:t>Sequential</a:t>
            </a:r>
            <a:r>
              <a:rPr lang="fr-CH" dirty="0"/>
              <a:t> Data</a:t>
            </a:r>
          </a:p>
        </p:txBody>
      </p:sp>
      <p:sp>
        <p:nvSpPr>
          <p:cNvPr id="6" name="Sous-titre 3">
            <a:extLst>
              <a:ext uri="{FF2B5EF4-FFF2-40B4-BE49-F238E27FC236}">
                <a16:creationId xmlns:a16="http://schemas.microsoft.com/office/drawing/2014/main" id="{CB9AF9E5-4C7C-8BD6-8DD3-36AEDC086243}"/>
              </a:ext>
            </a:extLst>
          </p:cNvPr>
          <p:cNvSpPr txBox="1">
            <a:spLocks/>
          </p:cNvSpPr>
          <p:nvPr/>
        </p:nvSpPr>
        <p:spPr>
          <a:xfrm>
            <a:off x="329850" y="6007400"/>
            <a:ext cx="39437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/>
            <a:r>
              <a:rPr lang="fr-CH" sz="1600" dirty="0"/>
              <a:t>20.12.2022</a:t>
            </a:r>
          </a:p>
        </p:txBody>
      </p:sp>
      <p:sp>
        <p:nvSpPr>
          <p:cNvPr id="8" name="Sous-titre 3">
            <a:extLst>
              <a:ext uri="{FF2B5EF4-FFF2-40B4-BE49-F238E27FC236}">
                <a16:creationId xmlns:a16="http://schemas.microsoft.com/office/drawing/2014/main" id="{4B605107-B011-37F2-E7D6-05BAAFB9A6D8}"/>
              </a:ext>
            </a:extLst>
          </p:cNvPr>
          <p:cNvSpPr txBox="1">
            <a:spLocks/>
          </p:cNvSpPr>
          <p:nvPr/>
        </p:nvSpPr>
        <p:spPr>
          <a:xfrm>
            <a:off x="4273550" y="6007400"/>
            <a:ext cx="39437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fr-CH" sz="1600" dirty="0"/>
              <a:t>Antony Carrard &amp; Killian Vervelle</a:t>
            </a:r>
          </a:p>
        </p:txBody>
      </p:sp>
    </p:spTree>
    <p:extLst>
      <p:ext uri="{BB962C8B-B14F-4D97-AF65-F5344CB8AC3E}">
        <p14:creationId xmlns:p14="http://schemas.microsoft.com/office/powerpoint/2010/main" val="209506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F491346-2FFA-2B7D-2D05-3AAD5E8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CH" dirty="0"/>
              <a:t>Questions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DABA4B3-9AE2-F199-BB14-3EE57100F3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083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AC5BA07-FC50-EE3F-C7D1-1AE95E9E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Bibliographie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12794A8-7619-7D52-AC00-993C4C981FDD}"/>
              </a:ext>
            </a:extLst>
          </p:cNvPr>
          <p:cNvSpPr txBox="1">
            <a:spLocks/>
          </p:cNvSpPr>
          <p:nvPr/>
        </p:nvSpPr>
        <p:spPr>
          <a:xfrm>
            <a:off x="415650" y="1893342"/>
            <a:ext cx="11509650" cy="472335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solidFill>
                <a:schemeClr val="bg2"/>
              </a:solidFill>
              <a:latin typeface="DM Sans" pitchFamily="2" charset="0"/>
            </a:endParaRPr>
          </a:p>
          <a:p>
            <a:endParaRPr lang="en-US" dirty="0">
              <a:solidFill>
                <a:schemeClr val="bg2"/>
              </a:solidFill>
              <a:latin typeface="DM Sans" pitchFamily="2" charset="0"/>
            </a:endParaRPr>
          </a:p>
          <a:p>
            <a:endParaRPr lang="fr-CH" dirty="0">
              <a:solidFill>
                <a:schemeClr val="bg2"/>
              </a:solidFill>
              <a:latin typeface="DM Sans" pitchFamily="2" charset="0"/>
            </a:endParaRPr>
          </a:p>
          <a:p>
            <a:endParaRPr lang="fr-CH" dirty="0">
              <a:solidFill>
                <a:schemeClr val="bg2"/>
              </a:solidFill>
              <a:latin typeface="DM Sans" pitchFamily="2" charset="0"/>
            </a:endParaRPr>
          </a:p>
          <a:p>
            <a:endParaRPr lang="fr-CH" dirty="0">
              <a:solidFill>
                <a:schemeClr val="bg2"/>
              </a:solidFill>
              <a:latin typeface="DM Sans" pitchFamily="2" charset="0"/>
            </a:endParaRPr>
          </a:p>
          <a:p>
            <a:endParaRPr lang="fr-CH" dirty="0">
              <a:solidFill>
                <a:schemeClr val="bg2"/>
              </a:solidFill>
              <a:latin typeface="DM Sans" pitchFamily="2" charset="0"/>
            </a:endParaRPr>
          </a:p>
          <a:p>
            <a:endParaRPr lang="fr-CH" dirty="0">
              <a:solidFill>
                <a:schemeClr val="bg2"/>
              </a:solidFill>
              <a:latin typeface="DM Sans" pitchFamily="2" charset="0"/>
            </a:endParaRPr>
          </a:p>
          <a:p>
            <a:endParaRPr lang="fr-CH" dirty="0">
              <a:solidFill>
                <a:schemeClr val="bg2"/>
              </a:solidFill>
              <a:latin typeface="DM Sans" pitchFamily="2" charset="0"/>
            </a:endParaRPr>
          </a:p>
          <a:p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0255D2E-9E1C-AD5E-EB52-058A8B65D7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11</a:t>
            </a:fld>
            <a:endParaRPr lang="fr-CH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B4F65A3-851E-EE35-B5A4-FE2D6D3D57C8}"/>
              </a:ext>
            </a:extLst>
          </p:cNvPr>
          <p:cNvSpPr txBox="1"/>
          <p:nvPr/>
        </p:nvSpPr>
        <p:spPr>
          <a:xfrm>
            <a:off x="415651" y="1585565"/>
            <a:ext cx="11360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chemeClr val="bg2"/>
                </a:solidFill>
              </a:rPr>
              <a:t>Images Apple : </a:t>
            </a:r>
            <a:r>
              <a:rPr lang="fr-CH" dirty="0">
                <a:solidFill>
                  <a:schemeClr val="bg2"/>
                </a:solidFill>
                <a:hlinkClick r:id="rId2"/>
              </a:rPr>
              <a:t>https://www.nasdaq.com/articles/the-good-news-from-apple-aapl-is-being-overlooked</a:t>
            </a:r>
            <a:endParaRPr lang="fr-CH" dirty="0">
              <a:solidFill>
                <a:schemeClr val="bg2"/>
              </a:solidFill>
            </a:endParaRPr>
          </a:p>
          <a:p>
            <a:endParaRPr lang="fr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39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extérieur, parc, métal, en bois&#10;&#10;Description générée automatiquement">
            <a:extLst>
              <a:ext uri="{FF2B5EF4-FFF2-40B4-BE49-F238E27FC236}">
                <a16:creationId xmlns:a16="http://schemas.microsoft.com/office/drawing/2014/main" id="{AF3A157E-9665-8F2A-59CE-E5C7A6013D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615043" y="0"/>
            <a:ext cx="13422086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43462AE-B47E-A591-8E24-515AE422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F63CCC-A00B-1B8D-418F-B45602E9E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7EF760-17F5-C519-3251-4931DA849D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111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6C8495-B124-E007-A709-22FDCECADC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2000" dirty="0"/>
              <a:t>Contexte</a:t>
            </a:r>
          </a:p>
          <a:p>
            <a:r>
              <a:rPr lang="fr-CH" sz="2000" dirty="0"/>
              <a:t>ARIMA</a:t>
            </a:r>
          </a:p>
          <a:p>
            <a:r>
              <a:rPr lang="fr-CH" sz="2000" dirty="0"/>
              <a:t>LSTM</a:t>
            </a:r>
          </a:p>
          <a:p>
            <a:r>
              <a:rPr lang="fr-CH" sz="1800" dirty="0"/>
              <a:t>Conclusion</a:t>
            </a:r>
          </a:p>
          <a:p>
            <a:r>
              <a:rPr lang="fr-CH" sz="1800" dirty="0"/>
              <a:t>Questions</a:t>
            </a:r>
            <a:endParaRPr lang="fr-CH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EBE1630-698F-F399-1802-D5FEE2887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06A454D-3E03-FAB2-AD3B-B83FE1D574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965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FC1A346-5A93-91A6-D669-3DCF8DAD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0632" y="0"/>
            <a:ext cx="137026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re 8">
            <a:extLst>
              <a:ext uri="{FF2B5EF4-FFF2-40B4-BE49-F238E27FC236}">
                <a16:creationId xmlns:a16="http://schemas.microsoft.com/office/drawing/2014/main" id="{18ABA673-752C-A766-2D8B-700B35548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750" y="635447"/>
            <a:ext cx="7801250" cy="1230600"/>
          </a:xfrm>
        </p:spPr>
        <p:txBody>
          <a:bodyPr/>
          <a:lstStyle/>
          <a:p>
            <a:r>
              <a:rPr lang="fr-CH" sz="6000" dirty="0"/>
              <a:t>Détection d’objets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D9F8474-C878-F6C2-BA0B-6125701A0A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0538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D963B-DB9C-426F-E09B-36C8C1E8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Choix du classificateur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E796FA-6151-8994-74E8-5025DC078D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5</a:t>
            </a:fld>
            <a:endParaRPr lang="fr-CH"/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5AEF3288-311A-A218-2A98-EC217A1476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9109174"/>
              </p:ext>
            </p:extLst>
          </p:nvPr>
        </p:nvGraphicFramePr>
        <p:xfrm>
          <a:off x="2452550" y="1552355"/>
          <a:ext cx="7286900" cy="4764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044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1E177E-45E4-A1BB-4173-7635CFBC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Performances obtenues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2EAFC2-257A-108F-82BD-D4FD527596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6</a:t>
            </a:fld>
            <a:endParaRPr lang="fr-CH"/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AD849C55-6E09-E219-3424-6CC2773690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2894732"/>
              </p:ext>
            </p:extLst>
          </p:nvPr>
        </p:nvGraphicFramePr>
        <p:xfrm>
          <a:off x="1375200" y="1715355"/>
          <a:ext cx="9828000" cy="4764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3A91EE0F-250D-F733-32B9-35B96B70AE93}"/>
              </a:ext>
            </a:extLst>
          </p:cNvPr>
          <p:cNvSpPr txBox="1"/>
          <p:nvPr/>
        </p:nvSpPr>
        <p:spPr>
          <a:xfrm>
            <a:off x="10000800" y="38664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bg2"/>
                </a:solidFill>
                <a:latin typeface="DM Sans" pitchFamily="2" charset="0"/>
              </a:rPr>
              <a:t>85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B273C5F-3E93-39B3-4BC5-93CFA1B32A2B}"/>
              </a:ext>
            </a:extLst>
          </p:cNvPr>
          <p:cNvSpPr txBox="1"/>
          <p:nvPr/>
        </p:nvSpPr>
        <p:spPr>
          <a:xfrm>
            <a:off x="10614661" y="501960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bg2"/>
                </a:solidFill>
                <a:latin typeface="DM Sans" pitchFamily="2" charset="0"/>
              </a:rPr>
              <a:t>96</a:t>
            </a:r>
          </a:p>
        </p:txBody>
      </p:sp>
    </p:spTree>
    <p:extLst>
      <p:ext uri="{BB962C8B-B14F-4D97-AF65-F5344CB8AC3E}">
        <p14:creationId xmlns:p14="http://schemas.microsoft.com/office/powerpoint/2010/main" val="143838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3C70177-C9A9-F136-8D1D-0114E014C2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7</a:t>
            </a:fld>
            <a:endParaRPr lang="fr-CH"/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673263C9-35AF-C0F3-D690-75BC57370FD6}"/>
              </a:ext>
            </a:extLst>
          </p:cNvPr>
          <p:cNvSpPr txBox="1">
            <a:spLocks/>
          </p:cNvSpPr>
          <p:nvPr/>
        </p:nvSpPr>
        <p:spPr>
          <a:xfrm>
            <a:off x="3967875" y="2978325"/>
            <a:ext cx="73893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fr-CH" sz="2400" dirty="0"/>
              <a:t>Faire de la prédiction multivariée</a:t>
            </a:r>
          </a:p>
        </p:txBody>
      </p:sp>
      <p:sp>
        <p:nvSpPr>
          <p:cNvPr id="6" name="Titre 2">
            <a:extLst>
              <a:ext uri="{FF2B5EF4-FFF2-40B4-BE49-F238E27FC236}">
                <a16:creationId xmlns:a16="http://schemas.microsoft.com/office/drawing/2014/main" id="{D798B6BE-6EB1-1884-1A61-BF4916D5133E}"/>
              </a:ext>
            </a:extLst>
          </p:cNvPr>
          <p:cNvSpPr txBox="1">
            <a:spLocks/>
          </p:cNvSpPr>
          <p:nvPr/>
        </p:nvSpPr>
        <p:spPr>
          <a:xfrm>
            <a:off x="3967875" y="2053875"/>
            <a:ext cx="7389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5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fr-CH" dirty="0"/>
              <a:t>Améliorations possibles</a:t>
            </a:r>
          </a:p>
        </p:txBody>
      </p:sp>
    </p:spTree>
    <p:extLst>
      <p:ext uri="{BB962C8B-B14F-4D97-AF65-F5344CB8AC3E}">
        <p14:creationId xmlns:p14="http://schemas.microsoft.com/office/powerpoint/2010/main" val="202179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44C0FA6-54EA-E69D-DC81-7D76A812D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2400" dirty="0"/>
              <a:t>Prédicteur fonctionnel</a:t>
            </a:r>
          </a:p>
          <a:p>
            <a:r>
              <a:rPr lang="fr-CH" sz="2400" dirty="0"/>
              <a:t>Gains avec le bot</a:t>
            </a:r>
          </a:p>
          <a:p>
            <a:r>
              <a:rPr lang="fr-CH" sz="2400" dirty="0"/>
              <a:t>…</a:t>
            </a:r>
          </a:p>
          <a:p>
            <a:endParaRPr lang="fr-CH" sz="24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0A41BB7-6CC3-0F6E-66DF-ABB01D9F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95124C-0A29-5F58-FB11-69D3BE1C98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6085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F491346-2FFA-2B7D-2D05-3AAD5E8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CH" dirty="0"/>
              <a:t>Démonstration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DABA4B3-9AE2-F199-BB14-3EE57100F3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479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desMania · Modern Dark ">
  <a:themeElements>
    <a:clrScheme name="Personnalisé 29">
      <a:dk1>
        <a:srgbClr val="000000"/>
      </a:dk1>
      <a:lt1>
        <a:srgbClr val="E392FA"/>
      </a:lt1>
      <a:dk2>
        <a:srgbClr val="FFFFFF"/>
      </a:dk2>
      <a:lt2>
        <a:srgbClr val="EEEEEE"/>
      </a:lt2>
      <a:accent1>
        <a:srgbClr val="E392FA"/>
      </a:accent1>
      <a:accent2>
        <a:srgbClr val="93A9F9"/>
      </a:accent2>
      <a:accent3>
        <a:srgbClr val="DC5A5A"/>
      </a:accent3>
      <a:accent4>
        <a:srgbClr val="6DE982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</TotalTime>
  <Words>119</Words>
  <Application>Microsoft Office PowerPoint</Application>
  <PresentationFormat>Grand écran</PresentationFormat>
  <Paragraphs>53</Paragraphs>
  <Slides>11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DM Sans</vt:lpstr>
      <vt:lpstr>Aldrich</vt:lpstr>
      <vt:lpstr>Arial</vt:lpstr>
      <vt:lpstr>Abril Fatface</vt:lpstr>
      <vt:lpstr>Calibri</vt:lpstr>
      <vt:lpstr>SlidesMania · Modern Dark </vt:lpstr>
      <vt:lpstr>Prédiction du cours d'Apple pré-covid</vt:lpstr>
      <vt:lpstr>Présentation PowerPoint</vt:lpstr>
      <vt:lpstr>Sommaire</vt:lpstr>
      <vt:lpstr>Détection d’objets</vt:lpstr>
      <vt:lpstr>Choix du classificateur</vt:lpstr>
      <vt:lpstr>Performances obtenues</vt:lpstr>
      <vt:lpstr>Présentation PowerPoint</vt:lpstr>
      <vt:lpstr>Conclusion</vt:lpstr>
      <vt:lpstr>Démonstration</vt:lpstr>
      <vt:lpstr>Questions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Antony</dc:creator>
  <cp:lastModifiedBy>Antony Carrard</cp:lastModifiedBy>
  <cp:revision>4</cp:revision>
  <dcterms:modified xsi:type="dcterms:W3CDTF">2022-12-18T11:09:19Z</dcterms:modified>
</cp:coreProperties>
</file>