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8752319" r:id="rId2"/>
    <p:sldId id="2128752328" r:id="rId3"/>
    <p:sldId id="21287523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F863-BB64-4DDD-B980-E6871FA5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1724-66F8-4A16-A7C1-777A5C5DB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8135-D4D8-4456-AC72-7FF2B4EE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9130-2B27-4687-94E7-38F2B707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8BA4-CE0A-4802-9472-7AEE311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7949-F891-4E19-92AA-6BC085D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0217E-E4AE-4E06-80F0-747E4E4AD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8DFC-D871-40CC-8964-547E748F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C773-0F18-4D05-986F-E258875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6E4-4DF0-431C-B534-CE3FB8EB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FEA6F-9739-4A50-8D32-605B589A8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02A7A-E220-41C5-8A58-2B7F2E1D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6F39-D978-4379-8041-994EEB10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E28C-541D-4E0F-9DA8-7CE6508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0E21-3C5D-4607-9003-D2B2AA0C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C2AB-EDDF-4CC0-B18D-6C81D0DD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C0D5-5308-4F85-B7FC-65281AA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02B4-C8C2-4D66-B115-91D51640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50C7-72D2-4DE2-921A-89481980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C3DE-AB74-485A-974F-7967B68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ACA-4FF0-4BDD-80D5-1DC397C1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EAE06-0819-4E66-B7D6-1391F73D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5BE2-D70E-4D0A-8596-9189549E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0529-2D63-4F3F-B508-7E340071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5C7D-FF7F-45D9-96DD-F3315FB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851C-892A-4AC9-AED5-AC766B2D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0334-74C8-4A82-A903-BF68C7D8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EBFB-9A40-43F1-A5F3-83D6517B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9ABC-3A33-4F7B-89BE-638B05EB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636D-B6B3-4EFB-9AC7-2A2CC301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3CEE-CC78-43B3-974E-728AB98F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7A70-F02D-4B49-B92E-AE7A4565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29E1-DE19-4A4D-B582-11C4B96E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8269B-51A9-4550-91B7-11854B37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17D06-9C40-44C1-A267-38E882F8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7DAC-4398-4CFF-A770-2C62F969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C0EF0-2B5E-4395-85BC-9B7A0919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C0510-8B61-4D89-A241-CB0390C6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B896A-D1BE-4336-94DC-11584DA1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1513-A2A1-46D9-A9C0-EF302BC5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4EC20-1211-4006-B70F-AEFA86BA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6578-5F02-41FC-9F1B-89106D3E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62BB-7AAF-44E2-89B9-CF74D7E6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7A112-4C33-4EDB-8AE0-EEDC689F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DB225-4DD0-44DC-A73B-44EDF74D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B9CC-E6C7-49D5-AA2D-C1D9B32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E44F-B520-4F57-BE1B-6300AA6E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525D-A405-47C2-8903-13D1480B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DB8D-0C3E-49A2-A998-89AEBCA0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660F-ACE5-4D3E-B2E4-3F5B578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1536-6BA5-4E80-BBAE-53F94FDB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722D-EB77-409D-9ABE-5E1E5743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67C4-3F44-45F1-95B7-CAF68B13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E26C7-8C63-4C5B-97DC-ADC0461B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0939-BA53-4F85-AE7C-DCE587CB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6FDA-1401-4E38-A7A1-33467D76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651EC-CD42-4827-BB71-654BA01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FF858-3A56-4AA7-91F1-CBC04D24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56436-DFA5-481B-9A66-6BD2A902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4513-F4B2-4E2B-B4E8-11F956FB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2CAF-A7E8-4D14-802F-047D4AE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CBEF-040A-405E-8E2D-D251BC8D8E1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CB88-0361-4596-9DB4-64926BE82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E1AC-3C79-404B-91ED-51FD4B1B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EC51-DFA2-46C8-9EEF-DC34B664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ABA6B8D9-E872-4F37-AF97-B5100654F2AC}"/>
              </a:ext>
            </a:extLst>
          </p:cNvPr>
          <p:cNvSpPr/>
          <p:nvPr/>
        </p:nvSpPr>
        <p:spPr>
          <a:xfrm>
            <a:off x="374210" y="200603"/>
            <a:ext cx="11443580" cy="967295"/>
          </a:xfrm>
          <a:prstGeom prst="roundRect">
            <a:avLst/>
          </a:prstGeom>
          <a:solidFill>
            <a:srgbClr val="8EAAD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Docker container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09324-1A1F-45A3-8338-C84C2EA2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1" y="1362069"/>
            <a:ext cx="7048163" cy="5789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How to use</a:t>
            </a:r>
            <a:r>
              <a:rPr lang="tr-TR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Install docker </a:t>
            </a:r>
            <a:endParaRPr lang="tr-TR" dirty="0"/>
          </a:p>
          <a:p>
            <a:pPr lvl="2"/>
            <a:r>
              <a:rPr lang="tr-TR" dirty="0"/>
              <a:t>https://docs.docker.com/get-docker/</a:t>
            </a:r>
          </a:p>
          <a:p>
            <a:pPr lvl="1"/>
            <a:r>
              <a:rPr lang="en-US" dirty="0"/>
              <a:t>Setup the docker container</a:t>
            </a:r>
            <a:endParaRPr lang="tr-TR" dirty="0"/>
          </a:p>
          <a:p>
            <a:pPr lvl="2"/>
            <a:r>
              <a:rPr lang="en-US" dirty="0"/>
              <a:t>Download the docker image from the drive</a:t>
            </a:r>
            <a:endParaRPr lang="tr-TR" dirty="0"/>
          </a:p>
          <a:p>
            <a:pPr lvl="2"/>
            <a:r>
              <a:rPr lang="en-US" dirty="0"/>
              <a:t>Load the docker images</a:t>
            </a:r>
            <a:endParaRPr lang="tr-TR" dirty="0"/>
          </a:p>
          <a:p>
            <a:pPr lvl="2"/>
            <a:r>
              <a:rPr lang="en-US" dirty="0"/>
              <a:t>Create a working path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What it can do</a:t>
            </a:r>
            <a:endParaRPr lang="tr-TR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The docker image comes with built TensorFlow and </a:t>
            </a:r>
            <a:r>
              <a:rPr lang="en-US" dirty="0" err="1"/>
              <a:t>pyipopt</a:t>
            </a:r>
            <a:r>
              <a:rPr lang="en-US" dirty="0"/>
              <a:t> environment (including all necessary python packages)</a:t>
            </a:r>
          </a:p>
          <a:p>
            <a:pPr lvl="2"/>
            <a:r>
              <a:rPr lang="en-US" dirty="0"/>
              <a:t>Automatic interaction between the host machine</a:t>
            </a:r>
          </a:p>
          <a:p>
            <a:pPr lvl="2"/>
            <a:r>
              <a:rPr lang="en-US" dirty="0"/>
              <a:t>Allow user changes</a:t>
            </a:r>
            <a:endParaRPr lang="tr-TR" dirty="0"/>
          </a:p>
          <a:p>
            <a:pPr marL="0" indent="0">
              <a:buNone/>
            </a:pPr>
            <a:endParaRPr lang="tr-T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29B5E-3881-41C3-B0EA-C4E9DA17CF7A}"/>
              </a:ext>
            </a:extLst>
          </p:cNvPr>
          <p:cNvSpPr/>
          <p:nvPr/>
        </p:nvSpPr>
        <p:spPr>
          <a:xfrm>
            <a:off x="7543800" y="1816768"/>
            <a:ext cx="3771900" cy="107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7975E-18A1-460C-A936-64EE505772C2}"/>
              </a:ext>
            </a:extLst>
          </p:cNvPr>
          <p:cNvSpPr txBox="1"/>
          <p:nvPr/>
        </p:nvSpPr>
        <p:spPr>
          <a:xfrm>
            <a:off x="7949786" y="2180024"/>
            <a:ext cx="30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direction (UCLA box)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5C88B1-6752-454D-BB93-52120D54B261}"/>
              </a:ext>
            </a:extLst>
          </p:cNvPr>
          <p:cNvSpPr/>
          <p:nvPr/>
        </p:nvSpPr>
        <p:spPr>
          <a:xfrm>
            <a:off x="7543799" y="3717758"/>
            <a:ext cx="4203139" cy="2237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A720B-362F-4B80-B19B-F1221D2D6489}"/>
              </a:ext>
            </a:extLst>
          </p:cNvPr>
          <p:cNvSpPr/>
          <p:nvPr/>
        </p:nvSpPr>
        <p:spPr>
          <a:xfrm>
            <a:off x="7828441" y="4574173"/>
            <a:ext cx="1203159" cy="11287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C9B03-FF9B-4E28-974F-04C710DAEDF3}"/>
              </a:ext>
            </a:extLst>
          </p:cNvPr>
          <p:cNvSpPr txBox="1"/>
          <p:nvPr/>
        </p:nvSpPr>
        <p:spPr>
          <a:xfrm>
            <a:off x="8259679" y="3927842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computer (host machine)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4D5D5-0D45-4B23-995E-1F9F5696FA83}"/>
              </a:ext>
            </a:extLst>
          </p:cNvPr>
          <p:cNvSpPr txBox="1"/>
          <p:nvPr/>
        </p:nvSpPr>
        <p:spPr>
          <a:xfrm>
            <a:off x="7901739" y="4963740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path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B38FD-EFBE-4848-91F6-D0B2C97F8781}"/>
              </a:ext>
            </a:extLst>
          </p:cNvPr>
          <p:cNvSpPr/>
          <p:nvPr/>
        </p:nvSpPr>
        <p:spPr>
          <a:xfrm>
            <a:off x="10244412" y="4624305"/>
            <a:ext cx="1203159" cy="11287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18845-4B8E-4943-B12A-50594E576D3B}"/>
              </a:ext>
            </a:extLst>
          </p:cNvPr>
          <p:cNvSpPr txBox="1"/>
          <p:nvPr/>
        </p:nvSpPr>
        <p:spPr>
          <a:xfrm>
            <a:off x="10299177" y="4975159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</a:t>
            </a:r>
          </a:p>
          <a:p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BCAEFCA-DB6A-4861-B8D9-DF0A7C13770C}"/>
              </a:ext>
            </a:extLst>
          </p:cNvPr>
          <p:cNvSpPr/>
          <p:nvPr/>
        </p:nvSpPr>
        <p:spPr>
          <a:xfrm>
            <a:off x="9105505" y="4814321"/>
            <a:ext cx="978408" cy="2219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05786D-B759-4157-9169-AA164566E620}"/>
              </a:ext>
            </a:extLst>
          </p:cNvPr>
          <p:cNvSpPr/>
          <p:nvPr/>
        </p:nvSpPr>
        <p:spPr>
          <a:xfrm rot="10800000">
            <a:off x="9148802" y="5176153"/>
            <a:ext cx="978408" cy="2219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224CE-7DA9-4810-9E51-BFCB7D25329F}"/>
              </a:ext>
            </a:extLst>
          </p:cNvPr>
          <p:cNvSpPr txBox="1"/>
          <p:nvPr/>
        </p:nvSpPr>
        <p:spPr>
          <a:xfrm>
            <a:off x="9297323" y="4471078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F49C1-D935-401A-B015-2FDFA45E234A}"/>
              </a:ext>
            </a:extLst>
          </p:cNvPr>
          <p:cNvSpPr txBox="1"/>
          <p:nvPr/>
        </p:nvSpPr>
        <p:spPr>
          <a:xfrm>
            <a:off x="9356451" y="5368046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</a:t>
            </a:r>
          </a:p>
          <a:p>
            <a:endParaRPr lang="en-US" dirty="0"/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B7B16491-89F2-48D5-B056-E6F2EEEC7BC6}"/>
              </a:ext>
            </a:extLst>
          </p:cNvPr>
          <p:cNvSpPr/>
          <p:nvPr/>
        </p:nvSpPr>
        <p:spPr>
          <a:xfrm>
            <a:off x="8817933" y="2961437"/>
            <a:ext cx="330869" cy="67518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B507735B-C08A-4241-8C00-D8F6315C27BA}"/>
              </a:ext>
            </a:extLst>
          </p:cNvPr>
          <p:cNvSpPr/>
          <p:nvPr/>
        </p:nvSpPr>
        <p:spPr>
          <a:xfrm rot="10465408">
            <a:off x="9503881" y="2932153"/>
            <a:ext cx="330869" cy="67518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ABA6B8D9-E872-4F37-AF97-B5100654F2AC}"/>
              </a:ext>
            </a:extLst>
          </p:cNvPr>
          <p:cNvSpPr/>
          <p:nvPr/>
        </p:nvSpPr>
        <p:spPr>
          <a:xfrm>
            <a:off x="374210" y="200603"/>
            <a:ext cx="11443580" cy="967295"/>
          </a:xfrm>
          <a:prstGeom prst="roundRect">
            <a:avLst/>
          </a:prstGeom>
          <a:solidFill>
            <a:srgbClr val="8EAAD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Compare to VM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09324-1A1F-45A3-8338-C84C2EA2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1" y="1362069"/>
            <a:ext cx="4357675" cy="5789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Docker</a:t>
            </a:r>
            <a:endParaRPr lang="tr-TR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OS : Linux</a:t>
            </a:r>
          </a:p>
          <a:p>
            <a:pPr lvl="1"/>
            <a:r>
              <a:rPr lang="en-US" dirty="0"/>
              <a:t>Share file : local</a:t>
            </a:r>
          </a:p>
          <a:p>
            <a:pPr lvl="1"/>
            <a:r>
              <a:rPr lang="en-US" dirty="0"/>
              <a:t>Allow save and share</a:t>
            </a:r>
          </a:p>
          <a:p>
            <a:pPr lvl="1"/>
            <a:r>
              <a:rPr lang="en-US" dirty="0"/>
              <a:t>Allow install addition software or package</a:t>
            </a:r>
          </a:p>
          <a:p>
            <a:pPr lvl="1"/>
            <a:r>
              <a:rPr lang="en-US" altLang="zh-CN" dirty="0"/>
              <a:t>V</a:t>
            </a:r>
            <a:r>
              <a:rPr lang="en-US" dirty="0"/>
              <a:t>isualization by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tr-TR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18845-4B8E-4943-B12A-50594E576D3B}"/>
              </a:ext>
            </a:extLst>
          </p:cNvPr>
          <p:cNvSpPr txBox="1"/>
          <p:nvPr/>
        </p:nvSpPr>
        <p:spPr>
          <a:xfrm>
            <a:off x="10299177" y="4975159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F49C1-D935-401A-B015-2FDFA45E234A}"/>
              </a:ext>
            </a:extLst>
          </p:cNvPr>
          <p:cNvSpPr txBox="1"/>
          <p:nvPr/>
        </p:nvSpPr>
        <p:spPr>
          <a:xfrm>
            <a:off x="9356451" y="5368046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</a:t>
            </a:r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B8D047D-37F2-460A-ADD6-DC740E91E74C}"/>
              </a:ext>
            </a:extLst>
          </p:cNvPr>
          <p:cNvSpPr txBox="1">
            <a:spLocks/>
          </p:cNvSpPr>
          <p:nvPr/>
        </p:nvSpPr>
        <p:spPr>
          <a:xfrm>
            <a:off x="5941502" y="1471740"/>
            <a:ext cx="5133848" cy="578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VM</a:t>
            </a:r>
          </a:p>
          <a:p>
            <a:pPr lvl="1"/>
            <a:r>
              <a:rPr lang="en-US" dirty="0"/>
              <a:t>OS : Linux</a:t>
            </a:r>
          </a:p>
          <a:p>
            <a:pPr lvl="1"/>
            <a:r>
              <a:rPr lang="en-US" dirty="0"/>
              <a:t>Share file: with authorization (or by Dropbox)</a:t>
            </a:r>
          </a:p>
          <a:p>
            <a:pPr lvl="1"/>
            <a:r>
              <a:rPr lang="en-US" dirty="0"/>
              <a:t>Hard to share around the group</a:t>
            </a:r>
          </a:p>
          <a:p>
            <a:pPr lvl="1"/>
            <a:r>
              <a:rPr lang="en-US" dirty="0"/>
              <a:t>Allow install addition software or package</a:t>
            </a:r>
          </a:p>
          <a:p>
            <a:pPr lvl="1"/>
            <a:r>
              <a:rPr lang="en-US" dirty="0"/>
              <a:t>Ubuntu visualization</a:t>
            </a:r>
            <a:endParaRPr lang="tr-TR" dirty="0"/>
          </a:p>
          <a:p>
            <a:pPr marL="0" indent="0">
              <a:buNone/>
            </a:pP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ABA6B8D9-E872-4F37-AF97-B5100654F2AC}"/>
              </a:ext>
            </a:extLst>
          </p:cNvPr>
          <p:cNvSpPr/>
          <p:nvPr/>
        </p:nvSpPr>
        <p:spPr>
          <a:xfrm>
            <a:off x="374210" y="200603"/>
            <a:ext cx="11443580" cy="967295"/>
          </a:xfrm>
          <a:prstGeom prst="roundRect">
            <a:avLst/>
          </a:prstGeom>
          <a:solidFill>
            <a:srgbClr val="8EAAD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Setup and Use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18845-4B8E-4943-B12A-50594E576D3B}"/>
              </a:ext>
            </a:extLst>
          </p:cNvPr>
          <p:cNvSpPr txBox="1"/>
          <p:nvPr/>
        </p:nvSpPr>
        <p:spPr>
          <a:xfrm>
            <a:off x="9837705" y="4887657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terminal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F49C1-D935-401A-B015-2FDFA45E234A}"/>
              </a:ext>
            </a:extLst>
          </p:cNvPr>
          <p:cNvSpPr txBox="1"/>
          <p:nvPr/>
        </p:nvSpPr>
        <p:spPr>
          <a:xfrm>
            <a:off x="9135979" y="3514382"/>
            <a:ext cx="305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</a:t>
            </a:r>
          </a:p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C9831-0378-48C9-A5CF-EBE18C908EFF}"/>
              </a:ext>
            </a:extLst>
          </p:cNvPr>
          <p:cNvSpPr txBox="1"/>
          <p:nvPr/>
        </p:nvSpPr>
        <p:spPr>
          <a:xfrm>
            <a:off x="227194" y="1348800"/>
            <a:ext cx="564376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Setup</a:t>
            </a:r>
          </a:p>
          <a:p>
            <a:endParaRPr lang="en-US" dirty="0"/>
          </a:p>
          <a:p>
            <a:r>
              <a:rPr lang="en-US" dirty="0"/>
              <a:t>1. docker load -</a:t>
            </a:r>
            <a:r>
              <a:rPr lang="en-US" dirty="0" err="1"/>
              <a:t>i</a:t>
            </a:r>
            <a:r>
              <a:rPr lang="en-US" dirty="0"/>
              <a:t> "image.tar"</a:t>
            </a:r>
          </a:p>
          <a:p>
            <a:endParaRPr lang="en-US" dirty="0"/>
          </a:p>
          <a:p>
            <a:r>
              <a:rPr lang="en-US" dirty="0"/>
              <a:t>2. docker run -it -d -p 7777:8888 -v   "host_path":"</a:t>
            </a:r>
            <a:r>
              <a:rPr lang="en-US" dirty="0" err="1"/>
              <a:t>container_path</a:t>
            </a:r>
            <a:r>
              <a:rPr lang="en-US" dirty="0"/>
              <a:t>" --name="container name (user define)" </a:t>
            </a:r>
            <a:r>
              <a:rPr lang="en-US" dirty="0" err="1"/>
              <a:t>image_id</a:t>
            </a:r>
            <a:r>
              <a:rPr lang="en-US" dirty="0"/>
              <a:t> /bin/bash -c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endParaRPr lang="en-US" dirty="0"/>
          </a:p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docker run -it -d -p 7777:8888 -v "C:\Users\Junwei\Desktop\DOE project\Docker test":/home/source --name="</a:t>
            </a:r>
            <a:r>
              <a:rPr lang="en-US" dirty="0" err="1"/>
              <a:t>optimizer_beta</a:t>
            </a:r>
            <a:r>
              <a:rPr lang="en-US" dirty="0"/>
              <a:t>" 2e95d70435ad /bin/bash -c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endParaRPr lang="en-US" dirty="0"/>
          </a:p>
          <a:p>
            <a:r>
              <a:rPr lang="en-US" dirty="0"/>
              <a:t># The above command is just for setting up.</a:t>
            </a:r>
          </a:p>
          <a:p>
            <a:endParaRPr lang="en-US" dirty="0"/>
          </a:p>
          <a:p>
            <a:r>
              <a:rPr lang="en-US" dirty="0"/>
              <a:t>After setting up the container, you don't need to run the above command any more to use it.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EB89-6F89-4E8E-9C65-13E22DEF3413}"/>
              </a:ext>
            </a:extLst>
          </p:cNvPr>
          <p:cNvSpPr txBox="1"/>
          <p:nvPr/>
        </p:nvSpPr>
        <p:spPr>
          <a:xfrm>
            <a:off x="6096000" y="1330273"/>
            <a:ext cx="405282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To use the container: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dirty="0"/>
              <a:t>After setting up the container, you can open it with the docker window every time you use 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6E043-D2BF-46AB-82B9-D7354966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94" y="3231774"/>
            <a:ext cx="3207222" cy="29890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C2ED84C-EB7A-4660-A808-51B02ABE3F09}"/>
              </a:ext>
            </a:extLst>
          </p:cNvPr>
          <p:cNvSpPr/>
          <p:nvPr/>
        </p:nvSpPr>
        <p:spPr>
          <a:xfrm>
            <a:off x="5930781" y="3669375"/>
            <a:ext cx="1538243" cy="3044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2EDAF-2C39-4C63-8E78-5EFEBC23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781" y="6170852"/>
            <a:ext cx="4416899" cy="57571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955CC-B8B5-4157-BDC1-30891D58815C}"/>
              </a:ext>
            </a:extLst>
          </p:cNvPr>
          <p:cNvCxnSpPr/>
          <p:nvPr/>
        </p:nvCxnSpPr>
        <p:spPr>
          <a:xfrm flipH="1">
            <a:off x="9332007" y="4230168"/>
            <a:ext cx="76913" cy="2093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FCDCF-62CF-4FB7-8EB5-91070C7D33F0}"/>
              </a:ext>
            </a:extLst>
          </p:cNvPr>
          <p:cNvCxnSpPr>
            <a:cxnSpLocks/>
          </p:cNvCxnSpPr>
          <p:nvPr/>
        </p:nvCxnSpPr>
        <p:spPr>
          <a:xfrm flipH="1">
            <a:off x="9551458" y="5277028"/>
            <a:ext cx="597365" cy="10858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7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309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law</dc:creator>
  <cp:lastModifiedBy>Junwei Luo</cp:lastModifiedBy>
  <cp:revision>26</cp:revision>
  <dcterms:created xsi:type="dcterms:W3CDTF">2022-02-02T07:36:55Z</dcterms:created>
  <dcterms:modified xsi:type="dcterms:W3CDTF">2022-02-07T23:50:03Z</dcterms:modified>
</cp:coreProperties>
</file>