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904" r:id="rId1"/>
  </p:sldMasterIdLst>
  <p:notesMasterIdLst>
    <p:notesMasterId r:id="rId15"/>
  </p:notesMasterIdLst>
  <p:handoutMasterIdLst>
    <p:handoutMasterId r:id="rId16"/>
  </p:handoutMasterIdLst>
  <p:sldIdLst>
    <p:sldId id="500" r:id="rId2"/>
    <p:sldId id="533" r:id="rId3"/>
    <p:sldId id="547" r:id="rId4"/>
    <p:sldId id="524" r:id="rId5"/>
    <p:sldId id="525" r:id="rId6"/>
    <p:sldId id="526" r:id="rId7"/>
    <p:sldId id="528" r:id="rId8"/>
    <p:sldId id="529" r:id="rId9"/>
    <p:sldId id="530" r:id="rId10"/>
    <p:sldId id="531" r:id="rId11"/>
    <p:sldId id="535" r:id="rId12"/>
    <p:sldId id="532" r:id="rId13"/>
    <p:sldId id="534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RR Pioneer" panose="020B0604020202020204" charset="0"/>
      <p:regular r:id="rId21"/>
      <p:bold r:id="rId22"/>
      <p:italic r:id="rId23"/>
      <p:boldItalic r:id="rId24"/>
    </p:embeddedFont>
    <p:embeddedFont>
      <p:font typeface="RR Pioneer Bold" panose="020B0604020202020204" charset="0"/>
      <p:regular r:id="rId25"/>
      <p:bold r:id="rId26"/>
    </p:embeddedFont>
    <p:embeddedFont>
      <p:font typeface="RR Pioneer Light Condensed" panose="020B0604020202020204" charset="0"/>
      <p:regular r:id="rId27"/>
    </p:embeddedFont>
    <p:embeddedFont>
      <p:font typeface="RR Pioneer Medium" panose="020B0604020202020204" charset="0"/>
      <p:regular r:id="rId28"/>
      <p:italic r:id="rId29"/>
    </p:embeddedFont>
    <p:embeddedFont>
      <p:font typeface="RR Pioneer UltraLight Condensed" panose="020B0604020202020204" charset="0"/>
      <p:regular r:id="rId30"/>
    </p:embeddedFont>
  </p:embeddedFontLst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449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BCB"/>
    <a:srgbClr val="3B3A3A"/>
    <a:srgbClr val="4F97F8"/>
    <a:srgbClr val="ED4391"/>
    <a:srgbClr val="404040"/>
    <a:srgbClr val="EFEFF4"/>
    <a:srgbClr val="E6E6E6"/>
    <a:srgbClr val="C8C7CC"/>
    <a:srgbClr val="52C0BE"/>
    <a:srgbClr val="2D75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5BF6DB-7695-4695-B778-D47E641B76D8}" v="2" dt="2022-02-24T02:10:41.519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89513" autoAdjust="0"/>
  </p:normalViewPr>
  <p:slideViewPr>
    <p:cSldViewPr snapToGrid="0">
      <p:cViewPr varScale="1">
        <p:scale>
          <a:sx n="102" d="100"/>
          <a:sy n="102" d="100"/>
        </p:scale>
        <p:origin x="840" y="77"/>
      </p:cViewPr>
      <p:guideLst>
        <p:guide pos="2449"/>
        <p:guide orient="horz" pos="1620"/>
      </p:guideLst>
    </p:cSldViewPr>
  </p:slideViewPr>
  <p:outlineViewPr>
    <p:cViewPr>
      <p:scale>
        <a:sx n="33" d="100"/>
        <a:sy n="33" d="100"/>
      </p:scale>
      <p:origin x="0" y="-687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4512"/>
    </p:cViewPr>
  </p:sorterViewPr>
  <p:notesViewPr>
    <p:cSldViewPr snapToGrid="0" showGuides="1">
      <p:cViewPr varScale="1">
        <p:scale>
          <a:sx n="76" d="100"/>
          <a:sy n="76" d="100"/>
        </p:scale>
        <p:origin x="2754" y="3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Cheong Shih Onn" userId="8245cd6f-535f-4156-a74b-dc914049557a" providerId="ADAL" clId="{705BF6DB-7695-4695-B778-D47E641B76D8}"/>
    <pc:docChg chg="delSld modMainMaster">
      <pc:chgData name="Benjamin Cheong Shih Onn" userId="8245cd6f-535f-4156-a74b-dc914049557a" providerId="ADAL" clId="{705BF6DB-7695-4695-B778-D47E641B76D8}" dt="2022-02-24T02:10:41.519" v="8" actId="20577"/>
      <pc:docMkLst>
        <pc:docMk/>
      </pc:docMkLst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2972058595" sldId="473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3254320572" sldId="475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3248190085" sldId="476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2232887461" sldId="477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2080117906" sldId="478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3341926096" sldId="481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527375465" sldId="482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3128725189" sldId="485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3699473949" sldId="488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2110171251" sldId="489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3517449561" sldId="490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2299650273" sldId="502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722207800" sldId="503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2258437438" sldId="504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3247619572" sldId="505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1265884892" sldId="506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131606356" sldId="507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776293604" sldId="509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1043338187" sldId="510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403305295" sldId="511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3127731421" sldId="512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1269998107" sldId="513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2754886577" sldId="515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1185175494" sldId="516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59109250" sldId="517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1673404136" sldId="518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581071492" sldId="519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2534855484" sldId="521"/>
        </pc:sldMkLst>
      </pc:sldChg>
      <pc:sldMasterChg chg="modSp mod modSldLayout">
        <pc:chgData name="Benjamin Cheong Shih Onn" userId="8245cd6f-535f-4156-a74b-dc914049557a" providerId="ADAL" clId="{705BF6DB-7695-4695-B778-D47E641B76D8}" dt="2022-02-24T02:10:41.519" v="8" actId="20577"/>
        <pc:sldMasterMkLst>
          <pc:docMk/>
          <pc:sldMasterMk cId="1710593650" sldId="2147483904"/>
        </pc:sldMasterMkLst>
        <pc:spChg chg="mod">
          <ac:chgData name="Benjamin Cheong Shih Onn" userId="8245cd6f-535f-4156-a74b-dc914049557a" providerId="ADAL" clId="{705BF6DB-7695-4695-B778-D47E641B76D8}" dt="2022-02-24T02:10:32.954" v="4" actId="20577"/>
          <ac:spMkLst>
            <pc:docMk/>
            <pc:sldMasterMk cId="1710593650" sldId="2147483904"/>
            <ac:spMk id="41" creationId="{61A14AB2-7011-4747-A9E9-F8C00567565B}"/>
          </ac:spMkLst>
        </pc:spChg>
        <pc:sldLayoutChg chg="modSp mod">
          <pc:chgData name="Benjamin Cheong Shih Onn" userId="8245cd6f-535f-4156-a74b-dc914049557a" providerId="ADAL" clId="{705BF6DB-7695-4695-B778-D47E641B76D8}" dt="2022-02-24T02:10:41.519" v="8" actId="20577"/>
          <pc:sldLayoutMkLst>
            <pc:docMk/>
            <pc:sldMasterMk cId="1710593650" sldId="2147483904"/>
            <pc:sldLayoutMk cId="1303420137" sldId="2147483890"/>
          </pc:sldLayoutMkLst>
          <pc:spChg chg="mod">
            <ac:chgData name="Benjamin Cheong Shih Onn" userId="8245cd6f-535f-4156-a74b-dc914049557a" providerId="ADAL" clId="{705BF6DB-7695-4695-B778-D47E641B76D8}" dt="2022-02-24T02:10:41.519" v="8" actId="20577"/>
            <ac:spMkLst>
              <pc:docMk/>
              <pc:sldMasterMk cId="1710593650" sldId="2147483904"/>
              <pc:sldLayoutMk cId="1303420137" sldId="2147483890"/>
              <ac:spMk id="3" creationId="{FAB0A1DB-66ED-D84A-84CC-C1C555AB3CA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0B9D1-6A67-4F21-8011-30CAA4C67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63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97406-1CCB-4617-AA56-4A8880DBEAF0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6AAE9-A8BC-48FD-92FA-80EC32FDA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224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6AAE9-A8BC-48FD-92FA-80EC32FDAD2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665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9115D2D-0F88-4CB1-A313-66954B453F14}"/>
              </a:ext>
            </a:extLst>
          </p:cNvPr>
          <p:cNvSpPr/>
          <p:nvPr userDrawn="1"/>
        </p:nvSpPr>
        <p:spPr>
          <a:xfrm>
            <a:off x="68580" y="4640580"/>
            <a:ext cx="2072640" cy="42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RR Pioneer Light Condensed" panose="020B03060502010601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681208-DD42-455B-A86B-AAB9F9B60427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AEB490C-9F77-4B2B-895C-83B4F1D1AE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8837" y="766917"/>
            <a:ext cx="7441440" cy="1646494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sz="52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</a:lstStyle>
          <a:p>
            <a:pPr lvl="0"/>
            <a:r>
              <a:rPr lang="en-US" dirty="0"/>
              <a:t>Standard presentation</a:t>
            </a:r>
            <a:endParaRPr lang="en-GB" dirty="0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3CE3681-E8B1-4106-9D5C-28AD774CA3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8837" y="2527002"/>
            <a:ext cx="7441440" cy="717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4F97F8"/>
                </a:solidFill>
                <a:latin typeface="RR Pioneer Bold" panose="020B08030502010401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Presentation sub-title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7342" y="235675"/>
            <a:ext cx="719435" cy="117065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4305D3-AFB3-6149-8AD8-3E62A38B62D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08837" y="3251041"/>
            <a:ext cx="5065712" cy="883989"/>
          </a:xfrm>
        </p:spPr>
        <p:txBody>
          <a:bodyPr>
            <a:normAutofit/>
          </a:bodyPr>
          <a:lstStyle>
            <a:lvl1pPr marL="0" indent="0">
              <a:buNone/>
              <a:defRPr sz="800" b="0" i="0">
                <a:solidFill>
                  <a:schemeClr val="tx1"/>
                </a:solidFill>
                <a:latin typeface="RR Pioneer Light Condensed" panose="020B0306050201060103" pitchFamily="34" charset="0"/>
              </a:defRPr>
            </a:lvl1pPr>
            <a:lvl2pPr marL="342900" indent="0">
              <a:buNone/>
              <a:defRPr sz="650" b="0" i="0">
                <a:solidFill>
                  <a:schemeClr val="tx1"/>
                </a:solidFill>
                <a:latin typeface="RR Pioneer Light Condensed" panose="020B0306050201060103" pitchFamily="34" charset="0"/>
              </a:defRPr>
            </a:lvl2pPr>
            <a:lvl3pPr marL="685800" indent="0">
              <a:buNone/>
              <a:defRPr sz="650" b="0" i="0">
                <a:solidFill>
                  <a:schemeClr val="tx1"/>
                </a:solidFill>
                <a:latin typeface="RR Pioneer Light Condensed" panose="020B0306050201060103" pitchFamily="34" charset="0"/>
              </a:defRPr>
            </a:lvl3pPr>
            <a:lvl4pPr marL="1028700" indent="0">
              <a:buNone/>
              <a:defRPr sz="650" b="0" i="0">
                <a:solidFill>
                  <a:schemeClr val="tx1"/>
                </a:solidFill>
                <a:latin typeface="RR Pioneer Light Condensed" panose="020B0306050201060103" pitchFamily="34" charset="0"/>
              </a:defRPr>
            </a:lvl4pPr>
            <a:lvl5pPr marL="1371600" indent="0">
              <a:buNone/>
              <a:defRPr sz="650" b="0" i="0">
                <a:solidFill>
                  <a:schemeClr val="tx1"/>
                </a:solidFill>
                <a:latin typeface="RR Pioneer Light Condensed" panose="020B0306050201060103" pitchFamily="34" charset="0"/>
              </a:defRPr>
            </a:lvl5pPr>
          </a:lstStyle>
          <a:p>
            <a:pPr lvl="0"/>
            <a:r>
              <a:rPr lang="en-US" dirty="0"/>
              <a:t>Statement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0A1DB-66ED-D84A-84CC-C1C555AB3C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9563" y="4143375"/>
            <a:ext cx="5087937" cy="817563"/>
          </a:xfrm>
        </p:spPr>
        <p:txBody>
          <a:bodyPr>
            <a:normAutofit/>
          </a:bodyPr>
          <a:lstStyle>
            <a:lvl1pPr marL="0" indent="0">
              <a:buNone/>
              <a:defRPr sz="800" b="0" i="0">
                <a:solidFill>
                  <a:srgbClr val="EFEFF4"/>
                </a:solidFill>
                <a:latin typeface="RR Pioneer Light Condensed" panose="020B0306050201060103" pitchFamily="34" charset="0"/>
              </a:defRPr>
            </a:lvl1pPr>
          </a:lstStyle>
          <a:p>
            <a:pPr lvl="0"/>
            <a:r>
              <a:rPr lang="en-GB" dirty="0"/>
              <a:t>Business sensitivity classification | © 2022 Rolls-Royce </a:t>
            </a:r>
            <a:br>
              <a:rPr lang="en-GB" dirty="0"/>
            </a:br>
            <a:r>
              <a:rPr lang="en-GB" dirty="0"/>
              <a:t>Business proprietary classification </a:t>
            </a:r>
            <a:br>
              <a:rPr lang="en-GB" dirty="0"/>
            </a:br>
            <a:r>
              <a:rPr lang="en-GB" dirty="0"/>
              <a:t>Export Control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0342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8161C747-9C32-4A88-9FF5-18305151905B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74897" y="2382"/>
            <a:ext cx="3759455" cy="5141118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A4EAD21-1A4C-4401-94E0-BC0923C0E983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110297" y="2382"/>
            <a:ext cx="3033703" cy="5141118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5501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2"/>
                </a:solidFill>
                <a:latin typeface="RR Pioneer Bold" panose="020B060402020202020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Image, text description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452FCCD-B6B3-E549-BF3F-1030320CDBB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25425" y="1527175"/>
            <a:ext cx="1786255" cy="1882775"/>
          </a:xfrm>
        </p:spPr>
        <p:txBody>
          <a:bodyPr>
            <a:normAutofit/>
          </a:bodyPr>
          <a:lstStyle>
            <a:lvl1pPr>
              <a:defRPr sz="1200"/>
            </a:lvl1pPr>
            <a:lvl3pPr marL="685800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6DE045-1D16-F041-B7A3-D014DFB01D0F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44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Im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8161C747-9C32-4A88-9FF5-18305151905B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74897" y="2382"/>
            <a:ext cx="3759455" cy="2877978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A4EAD21-1A4C-4401-94E0-BC0923C0E983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130617" y="2382"/>
            <a:ext cx="3013383" cy="2164186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5501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rgbClr val="006DFF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Image, text description</a:t>
            </a:r>
            <a:endParaRPr lang="en-GB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FD24E852-DC2D-4F10-B3B5-F14AFFB99A9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130617" y="2265522"/>
            <a:ext cx="3013383" cy="2877978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457EF96-ED99-4499-9812-AA782FF4E0C8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2274897" y="2979420"/>
            <a:ext cx="3759455" cy="2164080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8BC83D7-D7E8-894B-AA6F-BC3DBCA1DB6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25425" y="1527175"/>
            <a:ext cx="1786255" cy="1882775"/>
          </a:xfrm>
        </p:spPr>
        <p:txBody>
          <a:bodyPr>
            <a:normAutofit/>
          </a:bodyPr>
          <a:lstStyle>
            <a:lvl1pPr>
              <a:defRPr sz="1200"/>
            </a:lvl1pPr>
            <a:lvl3pPr marL="685800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DE796E-7CC6-1F47-8BBD-C6C31B3C5BBB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954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Im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F5E716E7-D794-41A7-815B-8C905EE38E7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715124" y="2621084"/>
            <a:ext cx="2428875" cy="2522416"/>
          </a:xfrm>
          <a:prstGeom prst="rect">
            <a:avLst/>
          </a:prstGeom>
          <a:solidFill>
            <a:srgbClr val="C8C7CC"/>
          </a:solidFill>
        </p:spPr>
        <p:txBody>
          <a:bodyPr lIns="216000" tIns="288000"/>
          <a:lstStyle>
            <a:lvl1pPr marL="114300" indent="0">
              <a:buNone/>
              <a:defRPr sz="18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01FD96D8-39C9-41C8-BB4F-CE6C85A2C63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715124" y="1708"/>
            <a:ext cx="2428875" cy="2522416"/>
          </a:xfrm>
          <a:prstGeom prst="rect">
            <a:avLst/>
          </a:prstGeom>
          <a:solidFill>
            <a:srgbClr val="8A8A8F"/>
          </a:solidFill>
        </p:spPr>
        <p:txBody>
          <a:bodyPr lIns="216000" tIns="288000"/>
          <a:lstStyle>
            <a:lvl1pPr marL="114300" indent="0">
              <a:buNone/>
              <a:defRPr sz="18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407AB972-B040-40CC-B5D6-0A6EDB8DFE0C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74897" y="-1"/>
            <a:ext cx="4440228" cy="2524125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17FDEF5-64FD-4D0F-B51C-F6FA4686104C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2274897" y="2619374"/>
            <a:ext cx="4440228" cy="2524125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42E0B7C-0309-478A-BD9B-4CE7B2B884B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977370" y="730411"/>
            <a:ext cx="1959535" cy="16635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91ECF96-1D45-401F-B3E4-D013B70E0F0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77370" y="3349787"/>
            <a:ext cx="1959535" cy="16635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2C5B5DD1-7C0C-4798-81E6-48FCE30D2C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5501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rgbClr val="006DFF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Image, description and boxes</a:t>
            </a:r>
            <a:endParaRPr lang="en-GB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0DDF40A9-3BE5-554D-ABB6-E21D16717B95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25425" y="1527175"/>
            <a:ext cx="1786255" cy="1882775"/>
          </a:xfrm>
        </p:spPr>
        <p:txBody>
          <a:bodyPr>
            <a:normAutofit/>
          </a:bodyPr>
          <a:lstStyle>
            <a:lvl1pPr>
              <a:defRPr sz="1200"/>
            </a:lvl1pPr>
            <a:lvl3pPr marL="685800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775645-D09D-A443-8A1F-DA0F30AD0541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93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Imag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FBE52856-7403-461F-A845-BC8C6FA7FE2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629148" y="3516886"/>
            <a:ext cx="4514852" cy="1626614"/>
          </a:xfrm>
          <a:prstGeom prst="rect">
            <a:avLst/>
          </a:prstGeom>
          <a:solidFill>
            <a:srgbClr val="C8C7CC"/>
          </a:solidFill>
        </p:spPr>
        <p:txBody>
          <a:bodyPr lIns="216000" tIns="288000"/>
          <a:lstStyle>
            <a:lvl1pPr marL="114300" indent="0">
              <a:buNone/>
              <a:defRPr sz="18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7D3482F8-D1AD-4FEC-BBB9-6780D5A757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" y="3516886"/>
            <a:ext cx="4514851" cy="1626614"/>
          </a:xfrm>
          <a:prstGeom prst="roundRect">
            <a:avLst>
              <a:gd name="adj" fmla="val 0"/>
            </a:avLst>
          </a:prstGeom>
          <a:solidFill>
            <a:srgbClr val="666666"/>
          </a:solidFill>
        </p:spPr>
        <p:txBody>
          <a:bodyPr lIns="360000" tIns="288000" rIns="72000" bIns="0" anchor="t"/>
          <a:lstStyle>
            <a:lvl1pPr>
              <a:defRPr sz="18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</a:lstStyle>
          <a:p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407AB972-B040-40CC-B5D6-0A6EDB8DFE0C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-2" y="1"/>
            <a:ext cx="4514851" cy="3512820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0168FFE4-0131-401E-8272-B08535AF232B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629148" y="1"/>
            <a:ext cx="4514851" cy="3512820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A8959AA-4A54-4916-A224-C618B779BFB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62243" y="4247297"/>
            <a:ext cx="3119132" cy="684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493B5B1F-9EB3-4A47-9A38-EE884DA1643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891394" y="4247297"/>
            <a:ext cx="3119132" cy="684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47051C-E06A-4F74-94B8-773148FCB1F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505" y="232410"/>
            <a:ext cx="320800" cy="52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9F89C9B-38FB-47E9-AAC4-929B13B6B0BF}"/>
              </a:ext>
            </a:extLst>
          </p:cNvPr>
          <p:cNvSpPr txBox="1"/>
          <p:nvPr userDrawn="1"/>
        </p:nvSpPr>
        <p:spPr>
          <a:xfrm>
            <a:off x="-106315" y="-708576"/>
            <a:ext cx="1167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>
                <a:solidFill>
                  <a:schemeClr val="accent3"/>
                </a:solidFill>
                <a:latin typeface="RR Pioneer Light Condensed" panose="020B0306050201060103" pitchFamily="34" charset="0"/>
              </a:rPr>
              <a:t>Place the logo in front of the image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39C170D-BEE3-492E-A602-140BC624A61C}"/>
              </a:ext>
            </a:extLst>
          </p:cNvPr>
          <p:cNvSpPr/>
          <p:nvPr userDrawn="1"/>
        </p:nvSpPr>
        <p:spPr>
          <a:xfrm rot="10800000" flipH="1">
            <a:off x="500763" y="-289975"/>
            <a:ext cx="151116" cy="197106"/>
          </a:xfrm>
          <a:custGeom>
            <a:avLst/>
            <a:gdLst>
              <a:gd name="connsiteX0" fmla="*/ 0 w 0"/>
              <a:gd name="connsiteY0" fmla="*/ 132080 h 132080"/>
              <a:gd name="connsiteX1" fmla="*/ 0 w 0"/>
              <a:gd name="connsiteY1" fmla="*/ 0 h 13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32080">
                <a:moveTo>
                  <a:pt x="0" y="132080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45356C-0935-4AAC-A920-A8ECACC4E63C}"/>
              </a:ext>
            </a:extLst>
          </p:cNvPr>
          <p:cNvSpPr/>
          <p:nvPr userDrawn="1"/>
        </p:nvSpPr>
        <p:spPr>
          <a:xfrm>
            <a:off x="-18327" y="5224272"/>
            <a:ext cx="2166385" cy="57266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This template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SHOULD NOT BE USED </a:t>
            </a:r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for</a:t>
            </a:r>
            <a:r>
              <a:rPr lang="en-GB" sz="1000" kern="1200" dirty="0">
                <a:solidFill>
                  <a:schemeClr val="tx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CONFIDENTIAL</a:t>
            </a:r>
            <a:r>
              <a:rPr lang="en-GB" sz="1000" kern="1200" dirty="0">
                <a:solidFill>
                  <a:schemeClr val="bg1"/>
                </a:solidFill>
                <a:latin typeface="RR Pioneer Medium" panose="020B060305020104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or</a:t>
            </a:r>
            <a:r>
              <a:rPr lang="en-GB" sz="1000" kern="1200" dirty="0">
                <a:solidFill>
                  <a:schemeClr val="bg1"/>
                </a:solidFill>
                <a:latin typeface="RR Pioneer Medium" panose="020B060305020104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SENSITIVE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3746568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Imag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A62C2EBD-B235-42BC-BD46-422022C022E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274891" y="3505200"/>
            <a:ext cx="2220902" cy="1638300"/>
          </a:xfrm>
          <a:prstGeom prst="rect">
            <a:avLst/>
          </a:prstGeom>
          <a:solidFill>
            <a:srgbClr val="034F00"/>
          </a:solidFill>
        </p:spPr>
        <p:txBody>
          <a:bodyPr lIns="216000" tIns="288000"/>
          <a:lstStyle>
            <a:lvl1pPr marL="0" indent="0">
              <a:buNone/>
              <a:defRPr lang="en-GB" sz="1800" kern="1200" dirty="0">
                <a:solidFill>
                  <a:schemeClr val="tx1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0F2346F3-8DE5-4043-964E-BA64A585CF4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598991" y="3505200"/>
            <a:ext cx="2220902" cy="1638300"/>
          </a:xfrm>
          <a:prstGeom prst="rect">
            <a:avLst/>
          </a:prstGeom>
          <a:solidFill>
            <a:srgbClr val="819C00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125558C-F60E-428F-A54B-BED4BBBC28C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6923091" y="3505200"/>
            <a:ext cx="2220902" cy="1638300"/>
          </a:xfrm>
          <a:prstGeom prst="rect">
            <a:avLst/>
          </a:prstGeom>
          <a:solidFill>
            <a:srgbClr val="C4DB3E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5501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rgbClr val="006DFF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Image, description and boxes</a:t>
            </a:r>
            <a:endParaRPr lang="en-GB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20ACD86F-8858-41F6-B360-B7B00E8A0EA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2274897" y="1"/>
            <a:ext cx="2220903" cy="3512820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E63E2E3-22E5-407E-A190-C3AE6522FB8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415223" y="4247297"/>
            <a:ext cx="1534334" cy="684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1DCB6B5E-6950-453D-B1A1-8B97046D02E8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598997" y="1"/>
            <a:ext cx="2220903" cy="3512820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2B8942BA-E0C7-4FD7-B033-F6083F30C17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739323" y="4247297"/>
            <a:ext cx="1534334" cy="684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71CBFA6E-264B-4838-BB0B-472D6C4C1DCD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923097" y="1"/>
            <a:ext cx="2220903" cy="3512820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BDB31208-ACC5-41F1-8845-57DD6BE64BA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063423" y="4247297"/>
            <a:ext cx="1534334" cy="684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rgbClr val="000000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5230D184-F475-BB48-93EE-25617CC4F406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225425" y="1527175"/>
            <a:ext cx="1786255" cy="1882775"/>
          </a:xfrm>
        </p:spPr>
        <p:txBody>
          <a:bodyPr>
            <a:normAutofit/>
          </a:bodyPr>
          <a:lstStyle>
            <a:lvl1pPr>
              <a:defRPr sz="1200"/>
            </a:lvl1pPr>
            <a:lvl3pPr marL="685800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059508-073F-704F-B12D-385FA5EB6694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977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Imag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DF083A9-DDBD-4A33-B101-472E9D67D43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0" y="3524506"/>
            <a:ext cx="2981324" cy="1626614"/>
          </a:xfrm>
          <a:prstGeom prst="rect">
            <a:avLst/>
          </a:prstGeom>
          <a:solidFill>
            <a:srgbClr val="034F00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984107D-77EB-45E0-AC4B-A63ADF5FEB3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3095624" y="3524506"/>
            <a:ext cx="2971800" cy="1626614"/>
          </a:xfrm>
          <a:prstGeom prst="rect">
            <a:avLst/>
          </a:prstGeom>
          <a:solidFill>
            <a:srgbClr val="819C00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AF842B46-F038-4D67-BEA0-1256AF8C664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6181724" y="3524506"/>
            <a:ext cx="2971800" cy="1626614"/>
          </a:xfrm>
          <a:prstGeom prst="rect">
            <a:avLst/>
          </a:prstGeom>
          <a:solidFill>
            <a:srgbClr val="C4DB3E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rgbClr val="000000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E63E2E3-22E5-407E-A190-C3AE6522FB8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40970" y="4247297"/>
            <a:ext cx="2609850" cy="684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chemeClr val="tx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2B8942BA-E0C7-4FD7-B033-F6083F30C17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227070" y="4247297"/>
            <a:ext cx="2609850" cy="684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chemeClr val="tx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BDB31208-ACC5-41F1-8845-57DD6BE64BA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313170" y="4247297"/>
            <a:ext cx="2609850" cy="684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rgbClr val="000000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277A7473-F058-45DB-9C54-BE51DBB5469A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-2" y="0"/>
            <a:ext cx="9144002" cy="3419476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624602-EBCD-4789-A04E-F15D61D8CD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505" y="232410"/>
            <a:ext cx="320800" cy="522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88E8F7-9A78-4AFC-8E93-A518ABE77BE0}"/>
              </a:ext>
            </a:extLst>
          </p:cNvPr>
          <p:cNvSpPr txBox="1"/>
          <p:nvPr userDrawn="1"/>
        </p:nvSpPr>
        <p:spPr>
          <a:xfrm>
            <a:off x="-106315" y="-708576"/>
            <a:ext cx="1167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>
                <a:solidFill>
                  <a:schemeClr val="accent3"/>
                </a:solidFill>
                <a:latin typeface="RR Pioneer Light Condensed" panose="020B0306050201060103" pitchFamily="34" charset="0"/>
              </a:rPr>
              <a:t>Place the logo in front of the image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2AF1BD9A-DBBB-4C46-A2D9-3EB2FC28D263}"/>
              </a:ext>
            </a:extLst>
          </p:cNvPr>
          <p:cNvSpPr/>
          <p:nvPr userDrawn="1"/>
        </p:nvSpPr>
        <p:spPr>
          <a:xfrm rot="10800000" flipH="1">
            <a:off x="500763" y="-289975"/>
            <a:ext cx="151116" cy="197106"/>
          </a:xfrm>
          <a:custGeom>
            <a:avLst/>
            <a:gdLst>
              <a:gd name="connsiteX0" fmla="*/ 0 w 0"/>
              <a:gd name="connsiteY0" fmla="*/ 132080 h 132080"/>
              <a:gd name="connsiteX1" fmla="*/ 0 w 0"/>
              <a:gd name="connsiteY1" fmla="*/ 0 h 13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32080">
                <a:moveTo>
                  <a:pt x="0" y="132080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8CC268-4427-49BA-B961-5FA6CE8FFB33}"/>
              </a:ext>
            </a:extLst>
          </p:cNvPr>
          <p:cNvSpPr/>
          <p:nvPr userDrawn="1"/>
        </p:nvSpPr>
        <p:spPr>
          <a:xfrm>
            <a:off x="-18327" y="5224272"/>
            <a:ext cx="2166385" cy="57266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This template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SHOULD NOT BE USED </a:t>
            </a:r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for</a:t>
            </a:r>
            <a:r>
              <a:rPr lang="en-GB" sz="1000" kern="1200" dirty="0">
                <a:solidFill>
                  <a:schemeClr val="tx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CONFIDENTIAL</a:t>
            </a:r>
            <a:r>
              <a:rPr lang="en-GB" sz="1000" kern="1200" dirty="0">
                <a:solidFill>
                  <a:schemeClr val="bg1"/>
                </a:solidFill>
                <a:latin typeface="RR Pioneer Medium" panose="020B060305020104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or</a:t>
            </a:r>
            <a:r>
              <a:rPr lang="en-GB" sz="1000" kern="1200" dirty="0">
                <a:solidFill>
                  <a:schemeClr val="bg1"/>
                </a:solidFill>
                <a:latin typeface="RR Pioneer Medium" panose="020B060305020104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SENSITIVE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2434004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Imag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36439945-88CA-4F95-BA50-C5756EEEECE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274891" y="3524506"/>
            <a:ext cx="2220902" cy="1626614"/>
          </a:xfrm>
          <a:prstGeom prst="rect">
            <a:avLst/>
          </a:prstGeom>
          <a:solidFill>
            <a:srgbClr val="9F0000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032A473-42CC-4259-955F-692BEFCF7B8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591371" y="3524506"/>
            <a:ext cx="2220902" cy="1626614"/>
          </a:xfrm>
          <a:prstGeom prst="rect">
            <a:avLst/>
          </a:prstGeom>
          <a:solidFill>
            <a:srgbClr val="D83F11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1555064-892E-4510-8066-046BDF6CADD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6907851" y="3524506"/>
            <a:ext cx="2220902" cy="1626614"/>
          </a:xfrm>
          <a:prstGeom prst="rect">
            <a:avLst/>
          </a:prstGeom>
          <a:solidFill>
            <a:srgbClr val="FF7140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rgbClr val="000000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5501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rgbClr val="006DFF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Image, description and boxes</a:t>
            </a:r>
            <a:endParaRPr lang="en-GB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20ACD86F-8858-41F6-B360-B7B00E8A0EA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2274897" y="2463165"/>
            <a:ext cx="2220903" cy="1057275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E63E2E3-22E5-407E-A190-C3AE6522FB8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398244" y="4247297"/>
            <a:ext cx="1534334" cy="684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chemeClr val="tx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1DCB6B5E-6950-453D-B1A1-8B97046D02E8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598997" y="2463165"/>
            <a:ext cx="2220903" cy="1057275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2B8942BA-E0C7-4FD7-B033-F6083F30C17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722344" y="4247297"/>
            <a:ext cx="1534334" cy="684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chemeClr val="tx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71CBFA6E-264B-4838-BB0B-472D6C4C1DCD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923097" y="2463165"/>
            <a:ext cx="2220903" cy="1057275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BDB31208-ACC5-41F1-8845-57DD6BE64BA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046444" y="4247297"/>
            <a:ext cx="1534334" cy="684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rgbClr val="000000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A076E41-D034-4EA7-AA87-2C2D4A9EF9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74897" y="1325217"/>
            <a:ext cx="6869102" cy="1023252"/>
          </a:xfrm>
          <a:prstGeom prst="roundRect">
            <a:avLst>
              <a:gd name="adj" fmla="val 0"/>
            </a:avLst>
          </a:prstGeom>
          <a:solidFill>
            <a:srgbClr val="C8C7CC"/>
          </a:solidFill>
        </p:spPr>
        <p:txBody>
          <a:bodyPr lIns="360000" tIns="288000" rIns="72000" bIns="0" anchor="t"/>
          <a:lstStyle>
            <a:lvl1pPr>
              <a:defRPr lang="en-GB" sz="1800" kern="1200" dirty="0">
                <a:solidFill>
                  <a:schemeClr val="bg1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584650F-EE7D-42A0-AE68-EE98EA105D4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61243" y="1600334"/>
            <a:ext cx="1672907" cy="61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A942E4C7-9B64-47B6-A4F9-9DB8B60A77B7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74898" y="-1"/>
            <a:ext cx="6869102" cy="1325217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1F1D6473-D187-4334-BD67-0B143671C54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185343" y="1600334"/>
            <a:ext cx="1672907" cy="61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E183C503-4DE8-4247-8174-2513BCA1D6C2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225425" y="1527175"/>
            <a:ext cx="1786255" cy="1882775"/>
          </a:xfrm>
        </p:spPr>
        <p:txBody>
          <a:bodyPr>
            <a:normAutofit/>
          </a:bodyPr>
          <a:lstStyle>
            <a:lvl1pPr>
              <a:defRPr sz="1200"/>
            </a:lvl1pPr>
            <a:lvl3pPr marL="685800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33C9BD-181D-B540-B2D5-C21E1467F578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296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Imag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FC6B06F3-69FD-4851-878C-2F40E8B7B7D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-1" y="3516886"/>
            <a:ext cx="2171699" cy="1626614"/>
          </a:xfrm>
          <a:prstGeom prst="rect">
            <a:avLst/>
          </a:prstGeom>
          <a:solidFill>
            <a:srgbClr val="9F0000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60343445-C4EC-4E8A-9F33-1124C05C3E9F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278379" y="3516886"/>
            <a:ext cx="2217422" cy="1626614"/>
          </a:xfrm>
          <a:prstGeom prst="rect">
            <a:avLst/>
          </a:prstGeom>
          <a:solidFill>
            <a:srgbClr val="D83F11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A3E91CFD-8110-4D06-8696-0961E85263B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619460" y="3516886"/>
            <a:ext cx="2217422" cy="1626614"/>
          </a:xfrm>
          <a:prstGeom prst="rect">
            <a:avLst/>
          </a:prstGeom>
          <a:solidFill>
            <a:srgbClr val="FF7140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A8920CBA-662D-42A4-AAFF-C1855CC290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6923098" y="3516886"/>
            <a:ext cx="2217422" cy="1626614"/>
          </a:xfrm>
          <a:prstGeom prst="rect">
            <a:avLst/>
          </a:prstGeom>
          <a:solidFill>
            <a:srgbClr val="C8C7CC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E63E2E3-22E5-407E-A190-C3AE6522FB8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415223" y="4247297"/>
            <a:ext cx="1915670" cy="684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chemeClr val="tx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2B8942BA-E0C7-4FD7-B033-F6083F30C17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739323" y="4247297"/>
            <a:ext cx="1915670" cy="684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chemeClr val="bg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BDB31208-ACC5-41F1-8845-57DD6BE64BA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063423" y="4247297"/>
            <a:ext cx="1915670" cy="684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chemeClr val="bg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B1331D28-AEFF-4FF5-8702-9A62BCD037E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0" y="0"/>
            <a:ext cx="9144000" cy="3419475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A938D92E-4F66-42CC-B153-54493095A09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38450" y="4247297"/>
            <a:ext cx="1873230" cy="684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chemeClr val="tx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BB8DBAA-9C54-4B59-8827-D7749CC510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505" y="232410"/>
            <a:ext cx="320800" cy="522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BBA1600-266A-4031-BFD7-A564079BD906}"/>
              </a:ext>
            </a:extLst>
          </p:cNvPr>
          <p:cNvSpPr txBox="1"/>
          <p:nvPr userDrawn="1"/>
        </p:nvSpPr>
        <p:spPr>
          <a:xfrm>
            <a:off x="-106315" y="-708576"/>
            <a:ext cx="1167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>
                <a:solidFill>
                  <a:schemeClr val="accent3"/>
                </a:solidFill>
                <a:latin typeface="RR Pioneer Light Condensed" panose="020B0306050201060103" pitchFamily="34" charset="0"/>
              </a:rPr>
              <a:t>Place the logo in front of the image</a:t>
            </a:r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C1BA85D0-486A-4581-AC70-3ED097FBFEE3}"/>
              </a:ext>
            </a:extLst>
          </p:cNvPr>
          <p:cNvSpPr/>
          <p:nvPr userDrawn="1"/>
        </p:nvSpPr>
        <p:spPr>
          <a:xfrm rot="10800000" flipH="1">
            <a:off x="500763" y="-289975"/>
            <a:ext cx="151116" cy="197106"/>
          </a:xfrm>
          <a:custGeom>
            <a:avLst/>
            <a:gdLst>
              <a:gd name="connsiteX0" fmla="*/ 0 w 0"/>
              <a:gd name="connsiteY0" fmla="*/ 132080 h 132080"/>
              <a:gd name="connsiteX1" fmla="*/ 0 w 0"/>
              <a:gd name="connsiteY1" fmla="*/ 0 h 13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32080">
                <a:moveTo>
                  <a:pt x="0" y="132080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A7DAC2-B520-4806-96A4-5F4B76809C27}"/>
              </a:ext>
            </a:extLst>
          </p:cNvPr>
          <p:cNvSpPr/>
          <p:nvPr userDrawn="1"/>
        </p:nvSpPr>
        <p:spPr>
          <a:xfrm>
            <a:off x="-18327" y="5224272"/>
            <a:ext cx="2166385" cy="57266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This template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SHOULD NOT BE USED </a:t>
            </a:r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for</a:t>
            </a:r>
            <a:r>
              <a:rPr lang="en-GB" sz="1000" kern="1200" dirty="0">
                <a:solidFill>
                  <a:schemeClr val="tx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CONFIDENTIAL</a:t>
            </a:r>
            <a:r>
              <a:rPr lang="en-GB" sz="1000" kern="1200" dirty="0">
                <a:solidFill>
                  <a:schemeClr val="bg1"/>
                </a:solidFill>
                <a:latin typeface="RR Pioneer Medium" panose="020B060305020104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or</a:t>
            </a:r>
            <a:r>
              <a:rPr lang="en-GB" sz="1000" kern="1200" dirty="0">
                <a:solidFill>
                  <a:schemeClr val="bg1"/>
                </a:solidFill>
                <a:latin typeface="RR Pioneer Medium" panose="020B060305020104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SENSITIVE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2690620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Imag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63268C6-01BC-412D-A23E-48D4A1022940}"/>
              </a:ext>
            </a:extLst>
          </p:cNvPr>
          <p:cNvSpPr/>
          <p:nvPr userDrawn="1"/>
        </p:nvSpPr>
        <p:spPr>
          <a:xfrm>
            <a:off x="0" y="4570834"/>
            <a:ext cx="2121535" cy="5726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C7C9963D-A1B2-4EBD-A66A-4277E95842A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0" y="3516885"/>
            <a:ext cx="1752600" cy="1626614"/>
          </a:xfrm>
          <a:prstGeom prst="rect">
            <a:avLst/>
          </a:prstGeom>
          <a:solidFill>
            <a:srgbClr val="10069F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04CFA8C7-212F-4713-BB44-7469FF7B317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47850" y="3516885"/>
            <a:ext cx="1752600" cy="1626614"/>
          </a:xfrm>
          <a:prstGeom prst="rect">
            <a:avLst/>
          </a:prstGeom>
          <a:solidFill>
            <a:srgbClr val="10069F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C43E4CD-1F22-4C87-9D53-34F134E8402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695700" y="3516885"/>
            <a:ext cx="1752600" cy="1626614"/>
          </a:xfrm>
          <a:prstGeom prst="rect">
            <a:avLst/>
          </a:prstGeom>
          <a:solidFill>
            <a:srgbClr val="10069F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D0B263CE-1CFC-4FB7-96DA-9BD5A44A1FD3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543550" y="3516885"/>
            <a:ext cx="1752600" cy="1626614"/>
          </a:xfrm>
          <a:prstGeom prst="rect">
            <a:avLst/>
          </a:prstGeom>
          <a:solidFill>
            <a:srgbClr val="10069F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C58631EE-6827-435A-A14B-D336BAC0AC94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391400" y="3516885"/>
            <a:ext cx="1752600" cy="1626614"/>
          </a:xfrm>
          <a:prstGeom prst="rect">
            <a:avLst/>
          </a:prstGeom>
          <a:solidFill>
            <a:srgbClr val="10069F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B1331D28-AEFF-4FF5-8702-9A62BCD037E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0" y="1"/>
            <a:ext cx="1752600" cy="3520440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A938D92E-4F66-42CC-B153-54493095A09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23210" y="4247297"/>
            <a:ext cx="1457940" cy="684493"/>
          </a:xfrm>
          <a:prstGeom prst="rect">
            <a:avLst/>
          </a:prstGeom>
          <a:solidFill>
            <a:srgbClr val="10069F"/>
          </a:solidFill>
        </p:spPr>
        <p:txBody>
          <a:bodyPr/>
          <a:lstStyle>
            <a:lvl1pPr marL="0" indent="0">
              <a:buNone/>
              <a:defRPr sz="1100">
                <a:solidFill>
                  <a:schemeClr val="tx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B02C9759-695D-401C-92C4-87D6D437CA91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847850" y="1"/>
            <a:ext cx="1752600" cy="3520440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AE1B69E8-9E9C-4A61-AA75-0E53D4F350E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963440" y="4247297"/>
            <a:ext cx="1457940" cy="684493"/>
          </a:xfrm>
          <a:prstGeom prst="rect">
            <a:avLst/>
          </a:prstGeom>
          <a:solidFill>
            <a:srgbClr val="10069F"/>
          </a:solidFill>
        </p:spPr>
        <p:txBody>
          <a:bodyPr/>
          <a:lstStyle>
            <a:lvl1pPr marL="0" indent="0">
              <a:buNone/>
              <a:defRPr sz="1100">
                <a:solidFill>
                  <a:schemeClr val="tx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3C3D3AC3-F285-42B0-861D-3B0109B1CFC4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3695700" y="1"/>
            <a:ext cx="1752600" cy="3520440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4408C94F-1181-45D3-84CF-8EBFCC39A21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818910" y="4247297"/>
            <a:ext cx="1457940" cy="684493"/>
          </a:xfrm>
          <a:prstGeom prst="rect">
            <a:avLst/>
          </a:prstGeom>
          <a:solidFill>
            <a:srgbClr val="10069F"/>
          </a:solidFill>
        </p:spPr>
        <p:txBody>
          <a:bodyPr/>
          <a:lstStyle>
            <a:lvl1pPr marL="0" indent="0">
              <a:buNone/>
              <a:defRPr sz="1100">
                <a:solidFill>
                  <a:schemeClr val="tx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4EF7C142-7323-42A3-9A41-CD2781DD303F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543550" y="1"/>
            <a:ext cx="1752600" cy="3520440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0BF7A7B1-9F50-4D6B-BBEF-4B320464458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666760" y="4247297"/>
            <a:ext cx="1457940" cy="684493"/>
          </a:xfrm>
          <a:prstGeom prst="rect">
            <a:avLst/>
          </a:prstGeom>
          <a:solidFill>
            <a:srgbClr val="10069F"/>
          </a:solidFill>
        </p:spPr>
        <p:txBody>
          <a:bodyPr/>
          <a:lstStyle>
            <a:lvl1pPr marL="0" indent="0">
              <a:buNone/>
              <a:defRPr sz="1100">
                <a:solidFill>
                  <a:schemeClr val="tx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6C3059DC-3D20-4BEA-945B-4F6DE3C55902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391400" y="1"/>
            <a:ext cx="1752600" cy="3520440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FC417CE3-DE1E-4384-BD5C-A0321BAC0A3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522230" y="4247297"/>
            <a:ext cx="1457940" cy="684493"/>
          </a:xfrm>
          <a:prstGeom prst="rect">
            <a:avLst/>
          </a:prstGeom>
          <a:solidFill>
            <a:srgbClr val="10069F"/>
          </a:solidFill>
        </p:spPr>
        <p:txBody>
          <a:bodyPr/>
          <a:lstStyle>
            <a:lvl1pPr marL="0" indent="0">
              <a:buNone/>
              <a:defRPr sz="1100">
                <a:solidFill>
                  <a:schemeClr val="tx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0794FFA-1B0E-49B6-9C1F-D168D7F20B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505" y="232410"/>
            <a:ext cx="320800" cy="522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D215422-480E-4EC6-B705-3AD54CC34E9D}"/>
              </a:ext>
            </a:extLst>
          </p:cNvPr>
          <p:cNvSpPr txBox="1"/>
          <p:nvPr userDrawn="1"/>
        </p:nvSpPr>
        <p:spPr>
          <a:xfrm>
            <a:off x="-106315" y="-708576"/>
            <a:ext cx="1167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>
                <a:solidFill>
                  <a:schemeClr val="accent3"/>
                </a:solidFill>
                <a:latin typeface="RR Pioneer Light Condensed" panose="020B0306050201060103" pitchFamily="34" charset="0"/>
              </a:rPr>
              <a:t>Place the logo in front of the image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CAA204DF-42E9-4944-AF42-74DB6829D796}"/>
              </a:ext>
            </a:extLst>
          </p:cNvPr>
          <p:cNvSpPr/>
          <p:nvPr userDrawn="1"/>
        </p:nvSpPr>
        <p:spPr>
          <a:xfrm rot="10800000" flipH="1">
            <a:off x="500763" y="-289975"/>
            <a:ext cx="151116" cy="197106"/>
          </a:xfrm>
          <a:custGeom>
            <a:avLst/>
            <a:gdLst>
              <a:gd name="connsiteX0" fmla="*/ 0 w 0"/>
              <a:gd name="connsiteY0" fmla="*/ 132080 h 132080"/>
              <a:gd name="connsiteX1" fmla="*/ 0 w 0"/>
              <a:gd name="connsiteY1" fmla="*/ 0 h 13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32080">
                <a:moveTo>
                  <a:pt x="0" y="132080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24FBFB-4984-4A9F-A8EF-C09785E36F88}"/>
              </a:ext>
            </a:extLst>
          </p:cNvPr>
          <p:cNvSpPr/>
          <p:nvPr userDrawn="1"/>
        </p:nvSpPr>
        <p:spPr>
          <a:xfrm>
            <a:off x="-18327" y="5224272"/>
            <a:ext cx="2166385" cy="57266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This template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SHOULD NOT BE USED </a:t>
            </a:r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for</a:t>
            </a:r>
            <a:r>
              <a:rPr lang="en-GB" sz="1000" kern="1200" dirty="0">
                <a:solidFill>
                  <a:schemeClr val="tx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CONFIDENTIAL</a:t>
            </a:r>
            <a:r>
              <a:rPr lang="en-GB" sz="1000" kern="1200" dirty="0">
                <a:solidFill>
                  <a:schemeClr val="bg1"/>
                </a:solidFill>
                <a:latin typeface="RR Pioneer Medium" panose="020B060305020104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or</a:t>
            </a:r>
            <a:r>
              <a:rPr lang="en-GB" sz="1000" kern="1200" dirty="0">
                <a:solidFill>
                  <a:schemeClr val="bg1"/>
                </a:solidFill>
                <a:latin typeface="RR Pioneer Medium" panose="020B060305020104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SENSITIVE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21432085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Imag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A06A67E-B23D-4408-B307-3E7F72914E60}"/>
              </a:ext>
            </a:extLst>
          </p:cNvPr>
          <p:cNvSpPr/>
          <p:nvPr userDrawn="1"/>
        </p:nvSpPr>
        <p:spPr>
          <a:xfrm>
            <a:off x="44450" y="4524375"/>
            <a:ext cx="4079875" cy="6000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29B68F93-237E-455D-863D-E589FB3C25EA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569900" y="857250"/>
            <a:ext cx="1440000" cy="1724025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</a:lstStyle>
          <a:p>
            <a:endParaRPr lang="en-GB"/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23385D5E-5D75-4FCF-92BD-CAA657DB2AE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569900" y="4324348"/>
            <a:ext cx="1440000" cy="819152"/>
          </a:xfrm>
          <a:prstGeom prst="rect">
            <a:avLst/>
          </a:prstGeom>
          <a:solidFill>
            <a:schemeClr val="tx2"/>
          </a:solidFill>
        </p:spPr>
        <p:txBody>
          <a:bodyPr tIns="108000"/>
          <a:lstStyle>
            <a:lvl1pPr marL="0" indent="0">
              <a:buNone/>
              <a:defRPr sz="12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54" name="Text Placeholder 3">
            <a:extLst>
              <a:ext uri="{FF2B5EF4-FFF2-40B4-BE49-F238E27FC236}">
                <a16:creationId xmlns:a16="http://schemas.microsoft.com/office/drawing/2014/main" id="{B41EB338-165E-4CE6-B129-877D23924D1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569900" y="2581273"/>
            <a:ext cx="1440000" cy="1743074"/>
          </a:xfrm>
          <a:prstGeom prst="rect">
            <a:avLst/>
          </a:prstGeom>
          <a:solidFill>
            <a:srgbClr val="4F98FF"/>
          </a:solidFill>
        </p:spPr>
        <p:txBody>
          <a:bodyPr tIns="108000"/>
          <a:lstStyle>
            <a:lvl1pPr marL="0" indent="0">
              <a:buNone/>
              <a:defRPr sz="1200">
                <a:solidFill>
                  <a:srgbClr val="000000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55" name="Text Placeholder 3">
            <a:extLst>
              <a:ext uri="{FF2B5EF4-FFF2-40B4-BE49-F238E27FC236}">
                <a16:creationId xmlns:a16="http://schemas.microsoft.com/office/drawing/2014/main" id="{BD409BD8-8F85-4B35-B04E-8624DE164DF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569900" y="-9526"/>
            <a:ext cx="1440000" cy="866775"/>
          </a:xfrm>
          <a:prstGeom prst="rect">
            <a:avLst/>
          </a:prstGeom>
          <a:solidFill>
            <a:schemeClr val="bg2"/>
          </a:solidFill>
        </p:spPr>
        <p:txBody>
          <a:bodyPr tIns="108000"/>
          <a:lstStyle>
            <a:lvl1pPr marL="0" indent="0">
              <a:buNone/>
              <a:defRPr sz="12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56" name="Picture Placeholder 4">
            <a:extLst>
              <a:ext uri="{FF2B5EF4-FFF2-40B4-BE49-F238E27FC236}">
                <a16:creationId xmlns:a16="http://schemas.microsoft.com/office/drawing/2014/main" id="{46CA0176-B5EC-4D12-B796-1EF384F4E924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3103425" y="857250"/>
            <a:ext cx="1440000" cy="1724025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</a:lstStyle>
          <a:p>
            <a:endParaRPr lang="en-GB"/>
          </a:p>
        </p:txBody>
      </p:sp>
      <p:sp>
        <p:nvSpPr>
          <p:cNvPr id="58" name="Text Placeholder 3">
            <a:extLst>
              <a:ext uri="{FF2B5EF4-FFF2-40B4-BE49-F238E27FC236}">
                <a16:creationId xmlns:a16="http://schemas.microsoft.com/office/drawing/2014/main" id="{67934658-0A34-41CF-A15D-F4123448FB5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103425" y="4324348"/>
            <a:ext cx="1440000" cy="819152"/>
          </a:xfrm>
          <a:prstGeom prst="rect">
            <a:avLst/>
          </a:prstGeom>
          <a:solidFill>
            <a:schemeClr val="tx2"/>
          </a:solidFill>
        </p:spPr>
        <p:txBody>
          <a:bodyPr tIns="108000"/>
          <a:lstStyle>
            <a:lvl1pPr marL="0" indent="0">
              <a:buNone/>
              <a:defRPr sz="12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FD0B4905-1BC6-467C-B939-0FEE04EE19E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103425" y="2581273"/>
            <a:ext cx="1440000" cy="1743074"/>
          </a:xfrm>
          <a:prstGeom prst="rect">
            <a:avLst/>
          </a:prstGeom>
          <a:solidFill>
            <a:srgbClr val="4F98FF"/>
          </a:solidFill>
        </p:spPr>
        <p:txBody>
          <a:bodyPr tIns="108000"/>
          <a:lstStyle>
            <a:lvl1pPr marL="0" indent="0">
              <a:buNone/>
              <a:defRPr sz="1200">
                <a:solidFill>
                  <a:srgbClr val="000000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60" name="Text Placeholder 3">
            <a:extLst>
              <a:ext uri="{FF2B5EF4-FFF2-40B4-BE49-F238E27FC236}">
                <a16:creationId xmlns:a16="http://schemas.microsoft.com/office/drawing/2014/main" id="{4F19F118-6366-4FA0-B056-58E2108B9D4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3103425" y="-9526"/>
            <a:ext cx="1440000" cy="866775"/>
          </a:xfrm>
          <a:prstGeom prst="rect">
            <a:avLst/>
          </a:prstGeom>
          <a:solidFill>
            <a:schemeClr val="bg2"/>
          </a:solidFill>
        </p:spPr>
        <p:txBody>
          <a:bodyPr tIns="108000"/>
          <a:lstStyle>
            <a:lvl1pPr marL="0" indent="0">
              <a:buNone/>
              <a:defRPr sz="12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61" name="Picture Placeholder 4">
            <a:extLst>
              <a:ext uri="{FF2B5EF4-FFF2-40B4-BE49-F238E27FC236}">
                <a16:creationId xmlns:a16="http://schemas.microsoft.com/office/drawing/2014/main" id="{EF4FF19E-EE8A-4449-8ECF-0642335D198D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4636950" y="857250"/>
            <a:ext cx="1440000" cy="1724025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</a:lstStyle>
          <a:p>
            <a:endParaRPr lang="en-GB"/>
          </a:p>
        </p:txBody>
      </p: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C39A4347-7CF8-413A-9469-49A02BC6E21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4636950" y="4324348"/>
            <a:ext cx="1440000" cy="819152"/>
          </a:xfrm>
          <a:prstGeom prst="rect">
            <a:avLst/>
          </a:prstGeom>
          <a:solidFill>
            <a:schemeClr val="tx2"/>
          </a:solidFill>
        </p:spPr>
        <p:txBody>
          <a:bodyPr tIns="108000"/>
          <a:lstStyle>
            <a:lvl1pPr marL="0" indent="0">
              <a:buNone/>
              <a:defRPr sz="12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64" name="Text Placeholder 3">
            <a:extLst>
              <a:ext uri="{FF2B5EF4-FFF2-40B4-BE49-F238E27FC236}">
                <a16:creationId xmlns:a16="http://schemas.microsoft.com/office/drawing/2014/main" id="{43A71997-70AE-4283-88C7-5CC9E077717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636950" y="2581273"/>
            <a:ext cx="1440000" cy="1743074"/>
          </a:xfrm>
          <a:prstGeom prst="rect">
            <a:avLst/>
          </a:prstGeom>
          <a:solidFill>
            <a:srgbClr val="4F98FF"/>
          </a:solidFill>
        </p:spPr>
        <p:txBody>
          <a:bodyPr tIns="108000"/>
          <a:lstStyle>
            <a:lvl1pPr marL="0" indent="0">
              <a:buNone/>
              <a:defRPr sz="1200">
                <a:solidFill>
                  <a:srgbClr val="000000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CA87AF89-839B-476D-8D42-2AFDBC6AE65B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636950" y="-9526"/>
            <a:ext cx="1440000" cy="866775"/>
          </a:xfrm>
          <a:prstGeom prst="rect">
            <a:avLst/>
          </a:prstGeom>
          <a:solidFill>
            <a:schemeClr val="bg2"/>
          </a:solidFill>
        </p:spPr>
        <p:txBody>
          <a:bodyPr tIns="108000"/>
          <a:lstStyle>
            <a:lvl1pPr marL="0" indent="0">
              <a:buNone/>
              <a:defRPr sz="12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66" name="Picture Placeholder 4">
            <a:extLst>
              <a:ext uri="{FF2B5EF4-FFF2-40B4-BE49-F238E27FC236}">
                <a16:creationId xmlns:a16="http://schemas.microsoft.com/office/drawing/2014/main" id="{2EAB547A-7F6A-4735-843A-8CA96B61EA82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6170475" y="857250"/>
            <a:ext cx="1440000" cy="1724025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</a:lstStyle>
          <a:p>
            <a:endParaRPr lang="en-GB"/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7F9BF68E-FB16-4740-9CDA-7DA5B773C1D6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170475" y="4324348"/>
            <a:ext cx="1440000" cy="819152"/>
          </a:xfrm>
          <a:prstGeom prst="rect">
            <a:avLst/>
          </a:prstGeom>
          <a:solidFill>
            <a:schemeClr val="tx2"/>
          </a:solidFill>
        </p:spPr>
        <p:txBody>
          <a:bodyPr tIns="108000"/>
          <a:lstStyle>
            <a:lvl1pPr marL="0" indent="0">
              <a:buNone/>
              <a:defRPr sz="12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E68F94FD-99EC-41D5-B2E6-F9DD1CDCFBEC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6170475" y="2581273"/>
            <a:ext cx="1440000" cy="1743074"/>
          </a:xfrm>
          <a:prstGeom prst="rect">
            <a:avLst/>
          </a:prstGeom>
          <a:solidFill>
            <a:srgbClr val="4F98FF"/>
          </a:solidFill>
        </p:spPr>
        <p:txBody>
          <a:bodyPr tIns="108000"/>
          <a:lstStyle>
            <a:lvl1pPr marL="0" indent="0">
              <a:buNone/>
              <a:defRPr sz="1200">
                <a:solidFill>
                  <a:srgbClr val="000000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70" name="Text Placeholder 3">
            <a:extLst>
              <a:ext uri="{FF2B5EF4-FFF2-40B4-BE49-F238E27FC236}">
                <a16:creationId xmlns:a16="http://schemas.microsoft.com/office/drawing/2014/main" id="{58371EE6-BB5F-4937-9A79-C6C83D10CA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6170475" y="-9526"/>
            <a:ext cx="1440000" cy="866775"/>
          </a:xfrm>
          <a:prstGeom prst="rect">
            <a:avLst/>
          </a:prstGeom>
          <a:solidFill>
            <a:schemeClr val="bg2"/>
          </a:solidFill>
        </p:spPr>
        <p:txBody>
          <a:bodyPr tIns="108000"/>
          <a:lstStyle>
            <a:lvl1pPr marL="0" indent="0">
              <a:buNone/>
              <a:defRPr sz="12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71" name="Picture Placeholder 4">
            <a:extLst>
              <a:ext uri="{FF2B5EF4-FFF2-40B4-BE49-F238E27FC236}">
                <a16:creationId xmlns:a16="http://schemas.microsoft.com/office/drawing/2014/main" id="{CDF67BC0-CE8D-4CD9-BCDC-94C8F7F84F0D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>
          <a:xfrm>
            <a:off x="7704000" y="857250"/>
            <a:ext cx="1440000" cy="1724025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</a:lstStyle>
          <a:p>
            <a:endParaRPr lang="en-GB"/>
          </a:p>
        </p:txBody>
      </p:sp>
      <p:sp>
        <p:nvSpPr>
          <p:cNvPr id="73" name="Text Placeholder 3">
            <a:extLst>
              <a:ext uri="{FF2B5EF4-FFF2-40B4-BE49-F238E27FC236}">
                <a16:creationId xmlns:a16="http://schemas.microsoft.com/office/drawing/2014/main" id="{28B13383-7B36-45D1-B79D-EE6354EB0A88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7704000" y="4324348"/>
            <a:ext cx="1440000" cy="819152"/>
          </a:xfrm>
          <a:prstGeom prst="rect">
            <a:avLst/>
          </a:prstGeom>
          <a:solidFill>
            <a:schemeClr val="tx2"/>
          </a:solidFill>
        </p:spPr>
        <p:txBody>
          <a:bodyPr tIns="108000"/>
          <a:lstStyle>
            <a:lvl1pPr marL="0" indent="0">
              <a:buNone/>
              <a:defRPr sz="12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74" name="Text Placeholder 3">
            <a:extLst>
              <a:ext uri="{FF2B5EF4-FFF2-40B4-BE49-F238E27FC236}">
                <a16:creationId xmlns:a16="http://schemas.microsoft.com/office/drawing/2014/main" id="{A65E1BC6-73F8-424C-BE36-2F47206C3C96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7704000" y="2581273"/>
            <a:ext cx="1440000" cy="1743074"/>
          </a:xfrm>
          <a:prstGeom prst="rect">
            <a:avLst/>
          </a:prstGeom>
          <a:solidFill>
            <a:srgbClr val="4F98FF"/>
          </a:solidFill>
        </p:spPr>
        <p:txBody>
          <a:bodyPr tIns="108000"/>
          <a:lstStyle>
            <a:lvl1pPr marL="0" indent="0">
              <a:buNone/>
              <a:defRPr sz="1200">
                <a:solidFill>
                  <a:srgbClr val="000000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D58B3A1B-6E4A-4BF7-92CD-9BC592151E94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7704000" y="-9526"/>
            <a:ext cx="1440000" cy="866775"/>
          </a:xfrm>
          <a:prstGeom prst="rect">
            <a:avLst/>
          </a:prstGeom>
          <a:solidFill>
            <a:schemeClr val="bg2"/>
          </a:solidFill>
        </p:spPr>
        <p:txBody>
          <a:bodyPr tIns="108000"/>
          <a:lstStyle>
            <a:lvl1pPr marL="0" indent="0">
              <a:buNone/>
              <a:defRPr sz="12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F956B62F-B554-4D75-94CB-81B5159598DF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 rot="16200000">
            <a:off x="362812" y="3209061"/>
            <a:ext cx="1733551" cy="477976"/>
          </a:xfrm>
          <a:prstGeom prst="rect">
            <a:avLst/>
          </a:prstGeom>
          <a:solidFill>
            <a:srgbClr val="4F98FF"/>
          </a:solidFill>
        </p:spPr>
        <p:txBody>
          <a:bodyPr anchor="ctr"/>
          <a:lstStyle>
            <a:lvl1pPr marL="0" indent="0">
              <a:buNone/>
              <a:defRPr sz="1200">
                <a:solidFill>
                  <a:srgbClr val="000000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77" name="Text Placeholder 3">
            <a:extLst>
              <a:ext uri="{FF2B5EF4-FFF2-40B4-BE49-F238E27FC236}">
                <a16:creationId xmlns:a16="http://schemas.microsoft.com/office/drawing/2014/main" id="{0ABED303-B30E-4256-807C-64E5F310AD4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65810" y="1046885"/>
            <a:ext cx="2590798" cy="477976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>
              <a:buNone/>
              <a:defRPr sz="12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78" name="Text Placeholder 3">
            <a:extLst>
              <a:ext uri="{FF2B5EF4-FFF2-40B4-BE49-F238E27FC236}">
                <a16:creationId xmlns:a16="http://schemas.microsoft.com/office/drawing/2014/main" id="{B1994E32-5860-4273-AB8E-3EF085397285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 rot="16200000">
            <a:off x="820013" y="4494933"/>
            <a:ext cx="819152" cy="477976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marL="0" indent="0">
              <a:buNone/>
              <a:defRPr sz="12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E3CFFA-F8E4-4604-85EB-1B4533232B84}"/>
              </a:ext>
            </a:extLst>
          </p:cNvPr>
          <p:cNvSpPr/>
          <p:nvPr userDrawn="1"/>
        </p:nvSpPr>
        <p:spPr>
          <a:xfrm>
            <a:off x="-18327" y="5224272"/>
            <a:ext cx="2166385" cy="57266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This template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SHOULD NOT BE USED </a:t>
            </a:r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for</a:t>
            </a:r>
            <a:r>
              <a:rPr lang="en-GB" sz="1000" kern="1200" dirty="0">
                <a:solidFill>
                  <a:schemeClr val="tx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CONFIDENTIAL</a:t>
            </a:r>
            <a:r>
              <a:rPr lang="en-GB" sz="1000" kern="1200" dirty="0">
                <a:solidFill>
                  <a:schemeClr val="bg1"/>
                </a:solidFill>
                <a:latin typeface="RR Pioneer Medium" panose="020B060305020104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or</a:t>
            </a:r>
            <a:r>
              <a:rPr lang="en-GB" sz="1000" kern="1200" dirty="0">
                <a:solidFill>
                  <a:schemeClr val="bg1"/>
                </a:solidFill>
                <a:latin typeface="RR Pioneer Medium" panose="020B060305020104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SENSITIVE INFORMATION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0C739F-B1BE-C34B-8CB6-DA0BDDBD896B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24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R Agenda">
    <p:bg>
      <p:bgPr>
        <a:solidFill>
          <a:srgbClr val="EF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EBB0657-379C-4CC6-B8CE-7F03C72CB751}"/>
              </a:ext>
            </a:extLst>
          </p:cNvPr>
          <p:cNvSpPr/>
          <p:nvPr userDrawn="1"/>
        </p:nvSpPr>
        <p:spPr>
          <a:xfrm flipH="1">
            <a:off x="2274898" y="0"/>
            <a:ext cx="6869102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59B2AF-D3A1-47AE-A89F-3607AAD2D9F6}"/>
              </a:ext>
            </a:extLst>
          </p:cNvPr>
          <p:cNvSpPr txBox="1"/>
          <p:nvPr userDrawn="1"/>
        </p:nvSpPr>
        <p:spPr>
          <a:xfrm>
            <a:off x="220281" y="909949"/>
            <a:ext cx="17866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GB" sz="1500" kern="1200" dirty="0">
                <a:solidFill>
                  <a:schemeClr val="bg2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BE73F0C-D1BA-4042-9EAB-BFA8A30C154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316163" y="909949"/>
            <a:ext cx="660018" cy="6379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r">
              <a:buNone/>
              <a:defRPr sz="3200">
                <a:solidFill>
                  <a:schemeClr val="bg2"/>
                </a:solidFill>
                <a:latin typeface="RR Pioneer Light Condensed" panose="020B030605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01</a:t>
            </a:r>
            <a:endParaRPr lang="en-GB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803B6F6-4544-4977-8CFE-E48B25F4B4A4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5426075" y="909949"/>
            <a:ext cx="660018" cy="6379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r">
              <a:buNone/>
              <a:defRPr sz="3200">
                <a:solidFill>
                  <a:schemeClr val="accent4"/>
                </a:solidFill>
                <a:latin typeface="RR Pioneer Light Condensed" panose="020B030605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05</a:t>
            </a:r>
            <a:endParaRPr lang="en-GB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5F135389-B117-461A-A6FE-79DD621CEBCE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2316163" y="1804029"/>
            <a:ext cx="660018" cy="6379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r">
              <a:buNone/>
              <a:defRPr sz="3200">
                <a:solidFill>
                  <a:schemeClr val="accent1"/>
                </a:solidFill>
                <a:latin typeface="RR Pioneer Light Condensed" panose="020B030605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02</a:t>
            </a:r>
            <a:endParaRPr lang="en-GB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8FE9296-ED53-4CFF-96E4-612EB099F262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5426075" y="1804029"/>
            <a:ext cx="660018" cy="6379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r">
              <a:buNone/>
              <a:defRPr sz="3200">
                <a:solidFill>
                  <a:schemeClr val="accent5"/>
                </a:solidFill>
                <a:latin typeface="RR Pioneer Light Condensed" panose="020B030605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06</a:t>
            </a:r>
            <a:endParaRPr lang="en-GB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0F73E1E-9CCE-48CA-92D7-31598DCCA868}"/>
              </a:ext>
            </a:extLst>
          </p:cNvPr>
          <p:cNvSpPr>
            <a:spLocks noGrp="1"/>
          </p:cNvSpPr>
          <p:nvPr>
            <p:ph idx="47" hasCustomPrompt="1"/>
          </p:nvPr>
        </p:nvSpPr>
        <p:spPr>
          <a:xfrm>
            <a:off x="2316163" y="2698109"/>
            <a:ext cx="660018" cy="6379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r">
              <a:buNone/>
              <a:defRPr sz="3200">
                <a:solidFill>
                  <a:schemeClr val="accent2"/>
                </a:solidFill>
                <a:latin typeface="RR Pioneer Light Condensed" panose="020B030605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03</a:t>
            </a:r>
            <a:endParaRPr lang="en-GB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6002F2C-86D6-4867-A7EC-073060EA94EE}"/>
              </a:ext>
            </a:extLst>
          </p:cNvPr>
          <p:cNvSpPr>
            <a:spLocks noGrp="1"/>
          </p:cNvSpPr>
          <p:nvPr>
            <p:ph idx="55" hasCustomPrompt="1"/>
          </p:nvPr>
        </p:nvSpPr>
        <p:spPr>
          <a:xfrm>
            <a:off x="5426075" y="2698109"/>
            <a:ext cx="660018" cy="6379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r">
              <a:buNone/>
              <a:defRPr sz="3200">
                <a:solidFill>
                  <a:schemeClr val="bg2"/>
                </a:solidFill>
                <a:latin typeface="RR Pioneer Light Condensed" panose="020B030605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07</a:t>
            </a:r>
            <a:endParaRPr lang="en-GB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9EBA073-B9D0-4BE7-9F09-A82EE0DE8599}"/>
              </a:ext>
            </a:extLst>
          </p:cNvPr>
          <p:cNvSpPr>
            <a:spLocks noGrp="1"/>
          </p:cNvSpPr>
          <p:nvPr>
            <p:ph idx="65" hasCustomPrompt="1"/>
          </p:nvPr>
        </p:nvSpPr>
        <p:spPr>
          <a:xfrm>
            <a:off x="2316163" y="3592189"/>
            <a:ext cx="660018" cy="6379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r">
              <a:buNone/>
              <a:defRPr sz="3200">
                <a:solidFill>
                  <a:schemeClr val="accent3"/>
                </a:solidFill>
                <a:latin typeface="RR Pioneer Light Condensed" panose="020B030605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04</a:t>
            </a:r>
            <a:endParaRPr lang="en-GB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ACC5CEDA-2D81-42D8-B065-9CD45E53FC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6557" y="909949"/>
            <a:ext cx="2762250" cy="219108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5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</a:lstStyle>
          <a:p>
            <a:r>
              <a:rPr lang="en-US" dirty="0"/>
              <a:t>Subject title</a:t>
            </a:r>
            <a:endParaRPr lang="en-GB" dirty="0"/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CD6CC4A0-63E7-4956-AA94-6C23373DBF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06557" y="1158534"/>
            <a:ext cx="2744798" cy="2095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00">
                <a:solidFill>
                  <a:schemeClr val="bg1"/>
                </a:solidFill>
                <a:latin typeface="RR Pioneer" panose="020B0503050201040103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en-GB" dirty="0"/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7239CBB0-658E-B64A-8251-A7DAD1A4783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06557" y="2056877"/>
            <a:ext cx="2744798" cy="2095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00">
                <a:solidFill>
                  <a:schemeClr val="bg1"/>
                </a:solidFill>
                <a:latin typeface="RR Pioneer" panose="020B0503050201040103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en-GB" dirty="0"/>
          </a:p>
        </p:txBody>
      </p:sp>
      <p:sp>
        <p:nvSpPr>
          <p:cNvPr id="49" name="Text Placeholder 5">
            <a:extLst>
              <a:ext uri="{FF2B5EF4-FFF2-40B4-BE49-F238E27FC236}">
                <a16:creationId xmlns:a16="http://schemas.microsoft.com/office/drawing/2014/main" id="{C13B1675-0332-AB47-8CC4-75174AC2FB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06557" y="1799130"/>
            <a:ext cx="2744798" cy="2095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</a:lstStyle>
          <a:p>
            <a:pPr lvl="0"/>
            <a:r>
              <a:rPr lang="en-US" dirty="0"/>
              <a:t>Subject title</a:t>
            </a:r>
            <a:endParaRPr lang="en-GB" dirty="0"/>
          </a:p>
        </p:txBody>
      </p:sp>
      <p:sp>
        <p:nvSpPr>
          <p:cNvPr id="50" name="Text Placeholder 5">
            <a:extLst>
              <a:ext uri="{FF2B5EF4-FFF2-40B4-BE49-F238E27FC236}">
                <a16:creationId xmlns:a16="http://schemas.microsoft.com/office/drawing/2014/main" id="{A10E3D0E-7867-8B43-827D-DA1CDEDC322B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3106557" y="2954822"/>
            <a:ext cx="2744798" cy="2095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00">
                <a:solidFill>
                  <a:schemeClr val="bg1"/>
                </a:solidFill>
                <a:latin typeface="RR Pioneer" panose="020B0503050201040103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en-GB" dirty="0"/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F8781869-7FAF-1745-879D-100D0AB5888D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3106557" y="2697075"/>
            <a:ext cx="2744798" cy="2095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</a:lstStyle>
          <a:p>
            <a:pPr lvl="0"/>
            <a:r>
              <a:rPr lang="en-US" dirty="0"/>
              <a:t>Subject title</a:t>
            </a:r>
            <a:endParaRPr lang="en-GB" dirty="0"/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FFC70A1F-0930-D24A-B623-E15A76AE7D04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3103272" y="3852074"/>
            <a:ext cx="2744798" cy="2095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00">
                <a:solidFill>
                  <a:schemeClr val="bg1"/>
                </a:solidFill>
                <a:latin typeface="RR Pioneer" panose="020B0503050201040103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en-GB" dirty="0"/>
          </a:p>
        </p:txBody>
      </p:sp>
      <p:sp>
        <p:nvSpPr>
          <p:cNvPr id="55" name="Text Placeholder 5">
            <a:extLst>
              <a:ext uri="{FF2B5EF4-FFF2-40B4-BE49-F238E27FC236}">
                <a16:creationId xmlns:a16="http://schemas.microsoft.com/office/drawing/2014/main" id="{D30524BF-3757-184D-ACEB-F9D97BCC53A1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3103272" y="3594327"/>
            <a:ext cx="2744798" cy="2095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</a:lstStyle>
          <a:p>
            <a:pPr lvl="0"/>
            <a:r>
              <a:rPr lang="en-US" dirty="0"/>
              <a:t>Subject title</a:t>
            </a:r>
            <a:endParaRPr lang="en-GB" dirty="0"/>
          </a:p>
        </p:txBody>
      </p:sp>
      <p:sp>
        <p:nvSpPr>
          <p:cNvPr id="56" name="Text Placeholder 5">
            <a:extLst>
              <a:ext uri="{FF2B5EF4-FFF2-40B4-BE49-F238E27FC236}">
                <a16:creationId xmlns:a16="http://schemas.microsoft.com/office/drawing/2014/main" id="{3B706B29-4221-6D45-B4FF-9B9FDFCF0629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6251750" y="1167696"/>
            <a:ext cx="2744798" cy="2095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00">
                <a:solidFill>
                  <a:schemeClr val="bg1"/>
                </a:solidFill>
                <a:latin typeface="RR Pioneer" panose="020B0503050201040103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en-GB" dirty="0"/>
          </a:p>
        </p:txBody>
      </p:sp>
      <p:sp>
        <p:nvSpPr>
          <p:cNvPr id="57" name="Text Placeholder 5">
            <a:extLst>
              <a:ext uri="{FF2B5EF4-FFF2-40B4-BE49-F238E27FC236}">
                <a16:creationId xmlns:a16="http://schemas.microsoft.com/office/drawing/2014/main" id="{6105409E-2F29-E449-A530-5910E1341BFB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6251750" y="909949"/>
            <a:ext cx="2744798" cy="2095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</a:lstStyle>
          <a:p>
            <a:pPr lvl="0"/>
            <a:r>
              <a:rPr lang="en-US" dirty="0"/>
              <a:t>Subject title</a:t>
            </a:r>
            <a:endParaRPr lang="en-GB" dirty="0"/>
          </a:p>
        </p:txBody>
      </p:sp>
      <p:sp>
        <p:nvSpPr>
          <p:cNvPr id="58" name="Text Placeholder 5">
            <a:extLst>
              <a:ext uri="{FF2B5EF4-FFF2-40B4-BE49-F238E27FC236}">
                <a16:creationId xmlns:a16="http://schemas.microsoft.com/office/drawing/2014/main" id="{F4BD4B11-E07E-2443-8293-0709AC507EC0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6251750" y="2056877"/>
            <a:ext cx="2744798" cy="2095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00">
                <a:solidFill>
                  <a:schemeClr val="bg1"/>
                </a:solidFill>
                <a:latin typeface="RR Pioneer" panose="020B0503050201040103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en-GB" dirty="0"/>
          </a:p>
        </p:txBody>
      </p:sp>
      <p:sp>
        <p:nvSpPr>
          <p:cNvPr id="59" name="Text Placeholder 5">
            <a:extLst>
              <a:ext uri="{FF2B5EF4-FFF2-40B4-BE49-F238E27FC236}">
                <a16:creationId xmlns:a16="http://schemas.microsoft.com/office/drawing/2014/main" id="{CB36D4E8-D66B-7E48-9488-363D0E657AEE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6251750" y="1799130"/>
            <a:ext cx="2744798" cy="2095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</a:lstStyle>
          <a:p>
            <a:pPr lvl="0"/>
            <a:r>
              <a:rPr lang="en-US" dirty="0"/>
              <a:t>Subject title</a:t>
            </a:r>
            <a:endParaRPr lang="en-GB" dirty="0"/>
          </a:p>
        </p:txBody>
      </p:sp>
      <p:sp>
        <p:nvSpPr>
          <p:cNvPr id="60" name="Text Placeholder 5">
            <a:extLst>
              <a:ext uri="{FF2B5EF4-FFF2-40B4-BE49-F238E27FC236}">
                <a16:creationId xmlns:a16="http://schemas.microsoft.com/office/drawing/2014/main" id="{C78DA7B3-F873-1546-80CF-CC04E9B506C5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6242647" y="2954822"/>
            <a:ext cx="2744798" cy="2095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00">
                <a:solidFill>
                  <a:schemeClr val="bg1"/>
                </a:solidFill>
                <a:latin typeface="RR Pioneer" panose="020B0503050201040103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en-GB" dirty="0"/>
          </a:p>
        </p:txBody>
      </p:sp>
      <p:sp>
        <p:nvSpPr>
          <p:cNvPr id="61" name="Text Placeholder 5">
            <a:extLst>
              <a:ext uri="{FF2B5EF4-FFF2-40B4-BE49-F238E27FC236}">
                <a16:creationId xmlns:a16="http://schemas.microsoft.com/office/drawing/2014/main" id="{FCF5698A-C916-7841-B1F5-0EEC61923C8D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6242647" y="2697075"/>
            <a:ext cx="2744798" cy="2095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</a:lstStyle>
          <a:p>
            <a:pPr lvl="0"/>
            <a:r>
              <a:rPr lang="en-US" dirty="0"/>
              <a:t>Subject title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D053AA-BBF3-E946-AF63-5A2831006764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6510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5501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rgbClr val="006DFF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Emphasis or quote with description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1D056E-9F0F-4E71-9073-D51173C9F351}"/>
              </a:ext>
            </a:extLst>
          </p:cNvPr>
          <p:cNvSpPr/>
          <p:nvPr userDrawn="1"/>
        </p:nvSpPr>
        <p:spPr>
          <a:xfrm>
            <a:off x="2274898" y="0"/>
            <a:ext cx="6869102" cy="2977662"/>
          </a:xfrm>
          <a:prstGeom prst="rect">
            <a:avLst/>
          </a:prstGeom>
          <a:solidFill>
            <a:srgbClr val="100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6624C18-0716-40F4-AA00-864A4AFF14D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730233" y="877797"/>
            <a:ext cx="4849887" cy="10783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2000" kern="1200" smtClean="0">
                <a:solidFill>
                  <a:schemeClr val="tx1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Emphasis or quote with description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508A5205-0BAE-4B87-AA00-7F6F58D72E9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730233" y="2090388"/>
            <a:ext cx="4849887" cy="6038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200" kern="1200" smtClean="0">
                <a:solidFill>
                  <a:srgbClr val="4F98FF"/>
                </a:solidFill>
                <a:latin typeface="RR Pioneer" panose="020B05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 err="1"/>
              <a:t>Attributee</a:t>
            </a:r>
            <a:r>
              <a:rPr lang="en-GB" dirty="0"/>
              <a:t>/source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1D056E-9F0F-4E71-9073-D51173C9F351}"/>
              </a:ext>
            </a:extLst>
          </p:cNvPr>
          <p:cNvSpPr/>
          <p:nvPr userDrawn="1"/>
        </p:nvSpPr>
        <p:spPr>
          <a:xfrm>
            <a:off x="2274898" y="2978682"/>
            <a:ext cx="6869102" cy="2164818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6624C18-0716-40F4-AA00-864A4AFF14D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730233" y="3481343"/>
            <a:ext cx="4849887" cy="650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2000" kern="1200" smtClean="0">
                <a:solidFill>
                  <a:srgbClr val="10069F"/>
                </a:solidFill>
                <a:latin typeface="RR Pioneer Medium" panose="020B06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Emphasis or quote with description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08A5205-0BAE-4B87-AA00-7F6F58D72E9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730233" y="4242522"/>
            <a:ext cx="4849887" cy="6038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200" kern="1200" smtClean="0">
                <a:solidFill>
                  <a:srgbClr val="006DFF"/>
                </a:solidFill>
                <a:latin typeface="RR Pioneer" panose="020B05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 err="1"/>
              <a:t>Attributee</a:t>
            </a:r>
            <a:r>
              <a:rPr lang="en-GB" dirty="0"/>
              <a:t>/source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CA881E9-6342-E144-9FE4-7E5768EFB19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25425" y="1527175"/>
            <a:ext cx="1786255" cy="1882775"/>
          </a:xfrm>
        </p:spPr>
        <p:txBody>
          <a:bodyPr>
            <a:normAutofit/>
          </a:bodyPr>
          <a:lstStyle>
            <a:lvl1pPr>
              <a:defRPr sz="1200"/>
            </a:lvl1pPr>
            <a:lvl3pPr marL="685800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001AEE-19A2-C949-91CA-1362EA6BE0C6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626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Quote 3">
    <p:bg>
      <p:bgPr>
        <a:solidFill>
          <a:srgbClr val="EF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1D056E-9F0F-4E71-9073-D51173C9F351}"/>
              </a:ext>
            </a:extLst>
          </p:cNvPr>
          <p:cNvSpPr/>
          <p:nvPr userDrawn="1"/>
        </p:nvSpPr>
        <p:spPr>
          <a:xfrm>
            <a:off x="0" y="0"/>
            <a:ext cx="9144000" cy="2977662"/>
          </a:xfrm>
          <a:prstGeom prst="rect">
            <a:avLst/>
          </a:prstGeom>
          <a:solidFill>
            <a:srgbClr val="100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6624C18-0716-40F4-AA00-864A4AFF14D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51953" y="877797"/>
            <a:ext cx="4849887" cy="10783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2000" kern="1200" smtClean="0">
                <a:solidFill>
                  <a:schemeClr val="tx1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Emphasis or quote with description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508A5205-0BAE-4B87-AA00-7F6F58D72E9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251953" y="2090388"/>
            <a:ext cx="4849887" cy="6038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200" kern="1200" smtClean="0">
                <a:solidFill>
                  <a:srgbClr val="4F98FF"/>
                </a:solidFill>
                <a:latin typeface="RR Pioneer" panose="020B05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 err="1"/>
              <a:t>Attributee</a:t>
            </a:r>
            <a:r>
              <a:rPr lang="en-GB" dirty="0"/>
              <a:t>/source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6624C18-0716-40F4-AA00-864A4AFF14D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251953" y="3481343"/>
            <a:ext cx="4849887" cy="650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2000" kern="1200" smtClean="0">
                <a:solidFill>
                  <a:schemeClr val="bg2"/>
                </a:solidFill>
                <a:latin typeface="RR Pioneer Medium" panose="020B06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Emphasis or quote with description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08A5205-0BAE-4B87-AA00-7F6F58D72E9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251953" y="4242522"/>
            <a:ext cx="4849887" cy="6038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200" kern="1200" smtClean="0">
                <a:solidFill>
                  <a:srgbClr val="006DFF"/>
                </a:solidFill>
                <a:latin typeface="RR Pioneer" panose="020B05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 err="1"/>
              <a:t>Attributee</a:t>
            </a:r>
            <a:r>
              <a:rPr lang="en-GB" dirty="0"/>
              <a:t>/source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410225-223D-8948-A2C1-5821B9ADC58F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2514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Quo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5501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rgbClr val="006DFF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Emphasis or quote with description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1D056E-9F0F-4E71-9073-D51173C9F351}"/>
              </a:ext>
            </a:extLst>
          </p:cNvPr>
          <p:cNvSpPr/>
          <p:nvPr userDrawn="1"/>
        </p:nvSpPr>
        <p:spPr>
          <a:xfrm>
            <a:off x="2274898" y="0"/>
            <a:ext cx="6869102" cy="2042160"/>
          </a:xfrm>
          <a:prstGeom prst="rect">
            <a:avLst/>
          </a:prstGeom>
          <a:solidFill>
            <a:srgbClr val="100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6624C18-0716-40F4-AA00-864A4AFF14D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730233" y="542517"/>
            <a:ext cx="4849887" cy="107832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2000" kern="1200" smtClean="0">
                <a:solidFill>
                  <a:schemeClr val="tx1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Emphasis or quote with description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1D056E-9F0F-4E71-9073-D51173C9F351}"/>
              </a:ext>
            </a:extLst>
          </p:cNvPr>
          <p:cNvSpPr/>
          <p:nvPr userDrawn="1"/>
        </p:nvSpPr>
        <p:spPr>
          <a:xfrm>
            <a:off x="2274898" y="2033802"/>
            <a:ext cx="6869102" cy="3109698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6624C18-0716-40F4-AA00-864A4AFF14D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730233" y="2398955"/>
            <a:ext cx="4849887" cy="15634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2000" kern="1200" smtClean="0">
                <a:solidFill>
                  <a:srgbClr val="10069F"/>
                </a:solidFill>
                <a:latin typeface="RR Pioneer Medium" panose="020B06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Emphasis or quote with description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08A5205-0BAE-4B87-AA00-7F6F58D72E9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730233" y="4212042"/>
            <a:ext cx="4849887" cy="6038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200" kern="1200" smtClean="0">
                <a:solidFill>
                  <a:srgbClr val="006DFF"/>
                </a:solidFill>
                <a:latin typeface="RR Pioneer" panose="020B05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 err="1"/>
              <a:t>Attributee</a:t>
            </a:r>
            <a:r>
              <a:rPr lang="en-GB" dirty="0"/>
              <a:t>/source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DD735AA-3E85-E946-B818-67611DFEAB4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25425" y="1527175"/>
            <a:ext cx="1786255" cy="1882775"/>
          </a:xfrm>
        </p:spPr>
        <p:txBody>
          <a:bodyPr>
            <a:normAutofit/>
          </a:bodyPr>
          <a:lstStyle>
            <a:lvl1pPr>
              <a:defRPr sz="1200"/>
            </a:lvl1pPr>
            <a:lvl3pPr marL="685800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792DC5-96AA-F240-B6D9-B18D9A581307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7597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Quote 5">
    <p:bg>
      <p:bgPr>
        <a:solidFill>
          <a:srgbClr val="EF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1D056E-9F0F-4E71-9073-D51173C9F351}"/>
              </a:ext>
            </a:extLst>
          </p:cNvPr>
          <p:cNvSpPr/>
          <p:nvPr userDrawn="1"/>
        </p:nvSpPr>
        <p:spPr>
          <a:xfrm>
            <a:off x="0" y="0"/>
            <a:ext cx="9144000" cy="2042160"/>
          </a:xfrm>
          <a:prstGeom prst="rect">
            <a:avLst/>
          </a:prstGeom>
          <a:solidFill>
            <a:srgbClr val="100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6624C18-0716-40F4-AA00-864A4AFF14D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6097" y="542517"/>
            <a:ext cx="4849887" cy="107832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2000" kern="1200" smtClean="0">
                <a:solidFill>
                  <a:schemeClr val="tx1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Emphasis or quote with description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6624C18-0716-40F4-AA00-864A4AFF14D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176097" y="2398955"/>
            <a:ext cx="4849887" cy="15634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2000" kern="1200" smtClean="0">
                <a:solidFill>
                  <a:srgbClr val="10069F"/>
                </a:solidFill>
                <a:latin typeface="RR Pioneer Medium" panose="020B06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Emphasis or quote with description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08A5205-0BAE-4B87-AA00-7F6F58D72E9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176097" y="4212042"/>
            <a:ext cx="4849887" cy="6038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200" kern="1200" smtClean="0">
                <a:solidFill>
                  <a:srgbClr val="006DFF"/>
                </a:solidFill>
                <a:latin typeface="RR Pioneer" panose="020B05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 err="1"/>
              <a:t>Attributee</a:t>
            </a:r>
            <a:r>
              <a:rPr lang="en-GB" dirty="0"/>
              <a:t>/source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82D12F-2FF2-404A-9091-F26B8F337ACC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7667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Quot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5501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rgbClr val="006DFF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Emphasis or quote with description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1D056E-9F0F-4E71-9073-D51173C9F351}"/>
              </a:ext>
            </a:extLst>
          </p:cNvPr>
          <p:cNvSpPr/>
          <p:nvPr userDrawn="1"/>
        </p:nvSpPr>
        <p:spPr>
          <a:xfrm>
            <a:off x="2274898" y="-1"/>
            <a:ext cx="3118905" cy="5143501"/>
          </a:xfrm>
          <a:prstGeom prst="rect">
            <a:avLst/>
          </a:prstGeom>
          <a:solidFill>
            <a:srgbClr val="100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6624C18-0716-40F4-AA00-864A4AFF14D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23236" y="855034"/>
            <a:ext cx="2443124" cy="311508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2000" kern="1200" smtClean="0">
                <a:solidFill>
                  <a:schemeClr val="tx1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Emphasis or quote with description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1D056E-9F0F-4E71-9073-D51173C9F351}"/>
              </a:ext>
            </a:extLst>
          </p:cNvPr>
          <p:cNvSpPr/>
          <p:nvPr userDrawn="1"/>
        </p:nvSpPr>
        <p:spPr>
          <a:xfrm>
            <a:off x="5400062" y="0"/>
            <a:ext cx="3743938" cy="5143500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08A5205-0BAE-4B87-AA00-7F6F58D72E9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734810" y="4212042"/>
            <a:ext cx="2369625" cy="6038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200" kern="1200" smtClean="0">
                <a:solidFill>
                  <a:srgbClr val="4F98FF"/>
                </a:solidFill>
                <a:latin typeface="RR Pioneer" panose="020B05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 err="1"/>
              <a:t>Attributee</a:t>
            </a:r>
            <a:r>
              <a:rPr lang="en-GB" dirty="0"/>
              <a:t>/source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782EFBB-41F0-E344-B328-916E407345E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25425" y="1527175"/>
            <a:ext cx="1786255" cy="1882775"/>
          </a:xfrm>
        </p:spPr>
        <p:txBody>
          <a:bodyPr>
            <a:normAutofit/>
          </a:bodyPr>
          <a:lstStyle>
            <a:lvl1pPr>
              <a:defRPr sz="1200"/>
            </a:lvl1pPr>
            <a:lvl3pPr marL="685800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B52316D-5720-494C-BBD3-1725BAEEFBB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884863" y="855663"/>
            <a:ext cx="2878137" cy="3716337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84504E-6DAB-E44A-899F-E49C566C4792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8355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Graph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681208-DD42-455B-A86B-AAB9F9B60427}"/>
              </a:ext>
            </a:extLst>
          </p:cNvPr>
          <p:cNvSpPr/>
          <p:nvPr userDrawn="1"/>
        </p:nvSpPr>
        <p:spPr>
          <a:xfrm>
            <a:off x="2274898" y="0"/>
            <a:ext cx="6869102" cy="2529840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681208-DD42-455B-A86B-AAB9F9B60427}"/>
              </a:ext>
            </a:extLst>
          </p:cNvPr>
          <p:cNvSpPr/>
          <p:nvPr userDrawn="1"/>
        </p:nvSpPr>
        <p:spPr>
          <a:xfrm>
            <a:off x="2274898" y="2643758"/>
            <a:ext cx="6869102" cy="2529840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9556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rgbClr val="006DFF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Charts</a:t>
            </a:r>
            <a:endParaRPr lang="en-GB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009CBBA-31ED-7F45-8D1D-C65934AB2E3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25425" y="1527175"/>
            <a:ext cx="1786255" cy="1882775"/>
          </a:xfrm>
        </p:spPr>
        <p:txBody>
          <a:bodyPr>
            <a:normAutofit/>
          </a:bodyPr>
          <a:lstStyle>
            <a:lvl1pPr>
              <a:defRPr sz="1200"/>
            </a:lvl1pPr>
            <a:lvl3pPr marL="685800" indent="0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B54FBE-814D-1644-9F9C-72D142DD50FD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4747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Box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681208-DD42-455B-A86B-AAB9F9B60427}"/>
              </a:ext>
            </a:extLst>
          </p:cNvPr>
          <p:cNvSpPr/>
          <p:nvPr userDrawn="1"/>
        </p:nvSpPr>
        <p:spPr>
          <a:xfrm>
            <a:off x="2274898" y="0"/>
            <a:ext cx="6869102" cy="5143500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9556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rgbClr val="006DFF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Boxes with description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7" hasCustomPrompt="1"/>
          </p:nvPr>
        </p:nvSpPr>
        <p:spPr>
          <a:xfrm>
            <a:off x="3245804" y="319405"/>
            <a:ext cx="2399887" cy="1281457"/>
          </a:xfrm>
          <a:prstGeom prst="roundRect">
            <a:avLst>
              <a:gd name="adj" fmla="val 4279"/>
            </a:avLst>
          </a:prstGeom>
          <a:solidFill>
            <a:srgbClr val="58009C"/>
          </a:solidFill>
        </p:spPr>
        <p:txBody>
          <a:bodyPr lIns="144000" tIns="144000" rIns="0" bIns="0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Bold" panose="020B0803050201040103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500" kern="120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Box title</a:t>
            </a:r>
            <a:endParaRPr lang="en-GB" dirty="0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38" hasCustomPrompt="1"/>
          </p:nvPr>
        </p:nvSpPr>
        <p:spPr>
          <a:xfrm>
            <a:off x="5726793" y="319405"/>
            <a:ext cx="2399887" cy="1281457"/>
          </a:xfrm>
          <a:prstGeom prst="roundRect">
            <a:avLst>
              <a:gd name="adj" fmla="val 3783"/>
            </a:avLst>
          </a:prstGeom>
          <a:solidFill>
            <a:srgbClr val="58009C"/>
          </a:solidFill>
        </p:spPr>
        <p:txBody>
          <a:bodyPr lIns="144000" tIns="144000" rIns="0" bIns="0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Bold" panose="020B0803050201040103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500" kern="120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Box title</a:t>
            </a:r>
            <a:endParaRPr lang="en-GB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3245804" y="1675646"/>
            <a:ext cx="2399887" cy="1281457"/>
          </a:xfrm>
          <a:prstGeom prst="roundRect">
            <a:avLst>
              <a:gd name="adj" fmla="val 3783"/>
            </a:avLst>
          </a:prstGeom>
          <a:solidFill>
            <a:srgbClr val="8C2ACE"/>
          </a:solidFill>
        </p:spPr>
        <p:txBody>
          <a:bodyPr lIns="144000" tIns="144000" rIns="0" bIns="0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Bold" panose="020B0803050201040103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500" kern="120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Box title</a:t>
            </a:r>
            <a:endParaRPr lang="en-GB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5726793" y="1675646"/>
            <a:ext cx="2399887" cy="1281457"/>
          </a:xfrm>
          <a:prstGeom prst="roundRect">
            <a:avLst>
              <a:gd name="adj" fmla="val 3288"/>
            </a:avLst>
          </a:prstGeom>
          <a:solidFill>
            <a:srgbClr val="8C2ACE"/>
          </a:solidFill>
        </p:spPr>
        <p:txBody>
          <a:bodyPr lIns="144000" tIns="144000" rIns="0" bIns="0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Bold" panose="020B0803050201040103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500" kern="120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Box title</a:t>
            </a:r>
            <a:endParaRPr lang="en-GB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3245804" y="3031887"/>
            <a:ext cx="2399887" cy="1281457"/>
          </a:xfrm>
          <a:prstGeom prst="roundRect">
            <a:avLst>
              <a:gd name="adj" fmla="val 4774"/>
            </a:avLst>
          </a:prstGeom>
          <a:solidFill>
            <a:srgbClr val="C15EFF"/>
          </a:solidFill>
        </p:spPr>
        <p:txBody>
          <a:bodyPr lIns="144000" tIns="144000" rIns="0" bIns="0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bg1"/>
                </a:solidFill>
                <a:latin typeface="RR Pioneer Bold" panose="020B0803050201040103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500" kern="120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Box title</a:t>
            </a:r>
            <a:endParaRPr lang="en-GB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42" hasCustomPrompt="1"/>
          </p:nvPr>
        </p:nvSpPr>
        <p:spPr>
          <a:xfrm>
            <a:off x="5726793" y="3031887"/>
            <a:ext cx="2399887" cy="1281457"/>
          </a:xfrm>
          <a:prstGeom prst="roundRect">
            <a:avLst>
              <a:gd name="adj" fmla="val 4774"/>
            </a:avLst>
          </a:prstGeom>
          <a:solidFill>
            <a:srgbClr val="C15EFF"/>
          </a:solidFill>
        </p:spPr>
        <p:txBody>
          <a:bodyPr lIns="144000" tIns="144000" rIns="0" bIns="0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bg1"/>
                </a:solidFill>
                <a:latin typeface="RR Pioneer Bold" panose="020B0803050201040103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500" kern="120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Box title</a:t>
            </a:r>
            <a:endParaRPr lang="en-GB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43" hasCustomPrompt="1"/>
          </p:nvPr>
        </p:nvSpPr>
        <p:spPr>
          <a:xfrm>
            <a:off x="3383365" y="1066800"/>
            <a:ext cx="700955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Clr>
                <a:schemeClr val="tx2"/>
              </a:buClr>
              <a:buFont typeface="+mj-lt"/>
              <a:buNone/>
              <a:defRPr sz="3200">
                <a:solidFill>
                  <a:schemeClr val="tx1"/>
                </a:solidFill>
                <a:latin typeface="RR Pioneer Light Condensed" panose="020B030605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XXX</a:t>
            </a:r>
            <a:endParaRPr lang="en-GB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44" hasCustomPrompt="1"/>
          </p:nvPr>
        </p:nvSpPr>
        <p:spPr>
          <a:xfrm>
            <a:off x="3983113" y="1066800"/>
            <a:ext cx="538088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Clr>
                <a:schemeClr val="tx2"/>
              </a:buClr>
              <a:buFont typeface="+mj-lt"/>
              <a:buNone/>
              <a:defRPr sz="2400">
                <a:solidFill>
                  <a:schemeClr val="tx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bn</a:t>
            </a:r>
            <a:endParaRPr lang="en-GB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45" hasCustomPrompt="1"/>
          </p:nvPr>
        </p:nvSpPr>
        <p:spPr>
          <a:xfrm>
            <a:off x="4852536" y="1066800"/>
            <a:ext cx="538088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r">
              <a:buClr>
                <a:schemeClr val="tx2"/>
              </a:buClr>
              <a:buFont typeface="+mj-lt"/>
              <a:buNone/>
              <a:defRPr sz="2400">
                <a:solidFill>
                  <a:schemeClr val="tx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X</a:t>
            </a:r>
            <a:endParaRPr lang="en-GB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46" hasCustomPrompt="1"/>
          </p:nvPr>
        </p:nvSpPr>
        <p:spPr>
          <a:xfrm>
            <a:off x="5422255" y="1040130"/>
            <a:ext cx="247660" cy="30390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buClr>
                <a:schemeClr val="tx2"/>
              </a:buClr>
              <a:buFont typeface="+mj-lt"/>
              <a:buNone/>
              <a:defRPr sz="1200">
                <a:solidFill>
                  <a:schemeClr val="tx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%</a:t>
            </a:r>
            <a:endParaRPr lang="en-GB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47" hasCustomPrompt="1"/>
          </p:nvPr>
        </p:nvSpPr>
        <p:spPr>
          <a:xfrm>
            <a:off x="5868144" y="1066800"/>
            <a:ext cx="700955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Clr>
                <a:schemeClr val="tx2"/>
              </a:buClr>
              <a:buFont typeface="+mj-lt"/>
              <a:buNone/>
              <a:defRPr sz="3200">
                <a:solidFill>
                  <a:schemeClr val="tx1"/>
                </a:solidFill>
                <a:latin typeface="RR Pioneer Light Condensed" panose="020B030605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XXX</a:t>
            </a:r>
            <a:endParaRPr lang="en-GB" dirty="0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48" hasCustomPrompt="1"/>
          </p:nvPr>
        </p:nvSpPr>
        <p:spPr>
          <a:xfrm>
            <a:off x="6467892" y="1066800"/>
            <a:ext cx="538088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Clr>
                <a:schemeClr val="tx2"/>
              </a:buClr>
              <a:buFont typeface="+mj-lt"/>
              <a:buNone/>
              <a:defRPr sz="2400">
                <a:solidFill>
                  <a:schemeClr val="tx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bn</a:t>
            </a:r>
            <a:endParaRPr lang="en-GB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49" hasCustomPrompt="1"/>
          </p:nvPr>
        </p:nvSpPr>
        <p:spPr>
          <a:xfrm>
            <a:off x="7337315" y="1066800"/>
            <a:ext cx="538088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r">
              <a:buClr>
                <a:schemeClr val="tx2"/>
              </a:buClr>
              <a:buFont typeface="+mj-lt"/>
              <a:buNone/>
              <a:defRPr sz="2400">
                <a:solidFill>
                  <a:schemeClr val="tx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X</a:t>
            </a:r>
            <a:endParaRPr lang="en-GB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50" hasCustomPrompt="1"/>
          </p:nvPr>
        </p:nvSpPr>
        <p:spPr>
          <a:xfrm>
            <a:off x="7907034" y="1040130"/>
            <a:ext cx="247660" cy="30390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buClr>
                <a:schemeClr val="tx2"/>
              </a:buClr>
              <a:buFont typeface="+mj-lt"/>
              <a:buNone/>
              <a:defRPr sz="1200">
                <a:solidFill>
                  <a:schemeClr val="tx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%</a:t>
            </a:r>
            <a:endParaRPr lang="en-GB" dirty="0"/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51" hasCustomPrompt="1"/>
          </p:nvPr>
        </p:nvSpPr>
        <p:spPr>
          <a:xfrm>
            <a:off x="3383365" y="2430398"/>
            <a:ext cx="700955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Clr>
                <a:schemeClr val="tx2"/>
              </a:buClr>
              <a:buFont typeface="+mj-lt"/>
              <a:buNone/>
              <a:defRPr sz="3200">
                <a:solidFill>
                  <a:schemeClr val="tx1"/>
                </a:solidFill>
                <a:latin typeface="RR Pioneer Light Condensed" panose="020B030605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XXX</a:t>
            </a:r>
            <a:endParaRPr lang="en-GB" dirty="0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52" hasCustomPrompt="1"/>
          </p:nvPr>
        </p:nvSpPr>
        <p:spPr>
          <a:xfrm>
            <a:off x="3983113" y="2430398"/>
            <a:ext cx="538088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Clr>
                <a:schemeClr val="tx2"/>
              </a:buClr>
              <a:buFont typeface="+mj-lt"/>
              <a:buNone/>
              <a:defRPr sz="2400">
                <a:solidFill>
                  <a:schemeClr val="tx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bn</a:t>
            </a:r>
            <a:endParaRPr lang="en-GB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53" hasCustomPrompt="1"/>
          </p:nvPr>
        </p:nvSpPr>
        <p:spPr>
          <a:xfrm>
            <a:off x="4852536" y="2430398"/>
            <a:ext cx="538088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r">
              <a:buClr>
                <a:schemeClr val="tx2"/>
              </a:buClr>
              <a:buFont typeface="+mj-lt"/>
              <a:buNone/>
              <a:defRPr sz="2400">
                <a:solidFill>
                  <a:schemeClr val="tx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X</a:t>
            </a:r>
            <a:endParaRPr lang="en-GB"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54" hasCustomPrompt="1"/>
          </p:nvPr>
        </p:nvSpPr>
        <p:spPr>
          <a:xfrm>
            <a:off x="5422255" y="2403728"/>
            <a:ext cx="247660" cy="30390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buClr>
                <a:schemeClr val="tx2"/>
              </a:buClr>
              <a:buFont typeface="+mj-lt"/>
              <a:buNone/>
              <a:defRPr sz="1200">
                <a:solidFill>
                  <a:schemeClr val="tx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%</a:t>
            </a:r>
            <a:endParaRPr lang="en-GB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55" hasCustomPrompt="1"/>
          </p:nvPr>
        </p:nvSpPr>
        <p:spPr>
          <a:xfrm>
            <a:off x="5868144" y="2430398"/>
            <a:ext cx="700955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Clr>
                <a:schemeClr val="tx2"/>
              </a:buClr>
              <a:buFont typeface="+mj-lt"/>
              <a:buNone/>
              <a:defRPr sz="3200">
                <a:solidFill>
                  <a:schemeClr val="tx1"/>
                </a:solidFill>
                <a:latin typeface="RR Pioneer Light Condensed" panose="020B030605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XXX</a:t>
            </a:r>
            <a:endParaRPr lang="en-GB" dirty="0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56" hasCustomPrompt="1"/>
          </p:nvPr>
        </p:nvSpPr>
        <p:spPr>
          <a:xfrm>
            <a:off x="6467892" y="2430398"/>
            <a:ext cx="538088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Clr>
                <a:schemeClr val="tx2"/>
              </a:buClr>
              <a:buFont typeface="+mj-lt"/>
              <a:buNone/>
              <a:defRPr sz="2400">
                <a:solidFill>
                  <a:schemeClr val="tx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bn</a:t>
            </a:r>
            <a:endParaRPr lang="en-GB" dirty="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57" hasCustomPrompt="1"/>
          </p:nvPr>
        </p:nvSpPr>
        <p:spPr>
          <a:xfrm>
            <a:off x="7337315" y="2430398"/>
            <a:ext cx="538088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r">
              <a:buClr>
                <a:schemeClr val="tx2"/>
              </a:buClr>
              <a:buFont typeface="+mj-lt"/>
              <a:buNone/>
              <a:defRPr sz="2400">
                <a:solidFill>
                  <a:schemeClr val="tx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X</a:t>
            </a:r>
            <a:endParaRPr lang="en-GB" dirty="0"/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58" hasCustomPrompt="1"/>
          </p:nvPr>
        </p:nvSpPr>
        <p:spPr>
          <a:xfrm>
            <a:off x="7907034" y="2403728"/>
            <a:ext cx="247660" cy="30390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buClr>
                <a:schemeClr val="tx2"/>
              </a:buClr>
              <a:buFont typeface="+mj-lt"/>
              <a:buNone/>
              <a:defRPr sz="1200">
                <a:solidFill>
                  <a:schemeClr val="tx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%</a:t>
            </a:r>
            <a:endParaRPr lang="en-GB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59" hasCustomPrompt="1"/>
          </p:nvPr>
        </p:nvSpPr>
        <p:spPr>
          <a:xfrm>
            <a:off x="3383365" y="3793996"/>
            <a:ext cx="700955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Clr>
                <a:schemeClr val="tx2"/>
              </a:buClr>
              <a:buFont typeface="+mj-lt"/>
              <a:buNone/>
              <a:defRPr sz="3200">
                <a:solidFill>
                  <a:schemeClr val="bg1"/>
                </a:solidFill>
                <a:latin typeface="RR Pioneer Light Condensed" panose="020B030605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XXX</a:t>
            </a:r>
            <a:endParaRPr lang="en-GB" dirty="0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60" hasCustomPrompt="1"/>
          </p:nvPr>
        </p:nvSpPr>
        <p:spPr>
          <a:xfrm>
            <a:off x="3983113" y="3793996"/>
            <a:ext cx="538088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Clr>
                <a:schemeClr val="tx2"/>
              </a:buClr>
              <a:buFont typeface="+mj-lt"/>
              <a:buNone/>
              <a:defRPr sz="2400">
                <a:solidFill>
                  <a:schemeClr val="bg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bn</a:t>
            </a:r>
            <a:endParaRPr lang="en-GB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61" hasCustomPrompt="1"/>
          </p:nvPr>
        </p:nvSpPr>
        <p:spPr>
          <a:xfrm>
            <a:off x="4852536" y="3793996"/>
            <a:ext cx="538088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r">
              <a:buClr>
                <a:schemeClr val="tx2"/>
              </a:buClr>
              <a:buFont typeface="+mj-lt"/>
              <a:buNone/>
              <a:defRPr sz="2400">
                <a:solidFill>
                  <a:schemeClr val="bg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X</a:t>
            </a:r>
            <a:endParaRPr lang="en-GB" dirty="0"/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62" hasCustomPrompt="1"/>
          </p:nvPr>
        </p:nvSpPr>
        <p:spPr>
          <a:xfrm>
            <a:off x="5422255" y="3767326"/>
            <a:ext cx="247660" cy="30390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buClr>
                <a:schemeClr val="tx2"/>
              </a:buClr>
              <a:buFont typeface="+mj-lt"/>
              <a:buNone/>
              <a:defRPr sz="1200">
                <a:solidFill>
                  <a:schemeClr val="bg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%</a:t>
            </a:r>
            <a:endParaRPr lang="en-GB" dirty="0"/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63" hasCustomPrompt="1"/>
          </p:nvPr>
        </p:nvSpPr>
        <p:spPr>
          <a:xfrm>
            <a:off x="5868144" y="3793996"/>
            <a:ext cx="700955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Clr>
                <a:schemeClr val="tx2"/>
              </a:buClr>
              <a:buFont typeface="+mj-lt"/>
              <a:buNone/>
              <a:defRPr sz="3200">
                <a:solidFill>
                  <a:schemeClr val="bg1"/>
                </a:solidFill>
                <a:latin typeface="RR Pioneer Light Condensed" panose="020B030605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XXX</a:t>
            </a:r>
            <a:endParaRPr lang="en-GB" dirty="0"/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64" hasCustomPrompt="1"/>
          </p:nvPr>
        </p:nvSpPr>
        <p:spPr>
          <a:xfrm>
            <a:off x="6467892" y="3793996"/>
            <a:ext cx="538088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Clr>
                <a:schemeClr val="tx2"/>
              </a:buClr>
              <a:buFont typeface="+mj-lt"/>
              <a:buNone/>
              <a:defRPr sz="2400">
                <a:solidFill>
                  <a:schemeClr val="bg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bn</a:t>
            </a:r>
            <a:endParaRPr lang="en-GB" dirty="0"/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65" hasCustomPrompt="1"/>
          </p:nvPr>
        </p:nvSpPr>
        <p:spPr>
          <a:xfrm>
            <a:off x="7337315" y="3793996"/>
            <a:ext cx="538088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r">
              <a:buClr>
                <a:schemeClr val="tx2"/>
              </a:buClr>
              <a:buFont typeface="+mj-lt"/>
              <a:buNone/>
              <a:defRPr sz="2400">
                <a:solidFill>
                  <a:schemeClr val="bg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X</a:t>
            </a:r>
            <a:endParaRPr lang="en-GB" dirty="0"/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66" hasCustomPrompt="1"/>
          </p:nvPr>
        </p:nvSpPr>
        <p:spPr>
          <a:xfrm>
            <a:off x="7907034" y="3767326"/>
            <a:ext cx="247660" cy="30390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buClr>
                <a:schemeClr val="tx2"/>
              </a:buClr>
              <a:buFont typeface="+mj-lt"/>
              <a:buNone/>
              <a:defRPr sz="1200">
                <a:solidFill>
                  <a:schemeClr val="bg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%</a:t>
            </a:r>
            <a:endParaRPr lang="en-GB" dirty="0"/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67" hasCustomPrompt="1"/>
          </p:nvPr>
        </p:nvSpPr>
        <p:spPr>
          <a:xfrm>
            <a:off x="3251285" y="4537276"/>
            <a:ext cx="4827844" cy="319581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>
              <a:buClr>
                <a:schemeClr val="tx2"/>
              </a:buClr>
              <a:buFont typeface="+mj-lt"/>
              <a:buNone/>
              <a:defRPr sz="900">
                <a:solidFill>
                  <a:srgbClr val="10069F"/>
                </a:solidFill>
                <a:latin typeface="RR Pioneer" panose="020B050305020104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Source</a:t>
            </a:r>
            <a:endParaRPr lang="en-GB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EEE60AE-CE3C-2C4C-94E1-98EEC3088002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225425" y="1527175"/>
            <a:ext cx="1786255" cy="1882775"/>
          </a:xfrm>
        </p:spPr>
        <p:txBody>
          <a:bodyPr>
            <a:normAutofit/>
          </a:bodyPr>
          <a:lstStyle>
            <a:lvl1pPr>
              <a:defRPr sz="1200"/>
            </a:lvl1pPr>
            <a:lvl3pPr marL="685800" indent="0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6117B44-118E-DA49-ABFE-757139F898DA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69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Text 1 White">
    <p:bg>
      <p:bgPr>
        <a:solidFill>
          <a:srgbClr val="EF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681208-DD42-455B-A86B-AAB9F9B60427}"/>
              </a:ext>
            </a:extLst>
          </p:cNvPr>
          <p:cNvSpPr/>
          <p:nvPr userDrawn="1"/>
        </p:nvSpPr>
        <p:spPr>
          <a:xfrm>
            <a:off x="2274898" y="0"/>
            <a:ext cx="6869102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9DFE6-CFA5-477C-AEC5-887EEF30C7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1885" y="950436"/>
            <a:ext cx="5836835" cy="69548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  <a:latin typeface="RR Pioneer Bold" panose="020B0803050201040103" pitchFamily="34" charset="0"/>
              </a:defRPr>
            </a:lvl1pPr>
          </a:lstStyle>
          <a:p>
            <a:r>
              <a:rPr lang="en-US" dirty="0"/>
              <a:t>Intro text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9556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 dirty="0">
                <a:solidFill>
                  <a:schemeClr val="tx2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Text over one column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3B9182-7B1B-4746-8146-EAC173E26B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71885" y="1880816"/>
            <a:ext cx="5836835" cy="262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7832D-C61A-5549-869A-D8182188BB57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96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Text 2 White">
    <p:bg>
      <p:bgPr>
        <a:solidFill>
          <a:srgbClr val="EF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681208-DD42-455B-A86B-AAB9F9B60427}"/>
              </a:ext>
            </a:extLst>
          </p:cNvPr>
          <p:cNvSpPr/>
          <p:nvPr userDrawn="1"/>
        </p:nvSpPr>
        <p:spPr>
          <a:xfrm>
            <a:off x="2274898" y="0"/>
            <a:ext cx="6869102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9556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2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Smaller text for longer sections of copy</a:t>
            </a:r>
            <a:endParaRPr lang="en-GB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C6105F-6C59-5947-BBC6-DB893D68A66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971885" y="950913"/>
            <a:ext cx="5302165" cy="3382962"/>
          </a:xfrm>
        </p:spPr>
        <p:txBody>
          <a:bodyPr lIns="0" tIns="0" rIns="0" bIns="0" numCol="2" spcCol="230400"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Please change first paragraph to RR Pioneer Bold 10 </a:t>
            </a:r>
            <a:r>
              <a:rPr lang="en-US" dirty="0" err="1"/>
              <a:t>pt</a:t>
            </a:r>
            <a:r>
              <a:rPr lang="en-US" dirty="0"/>
              <a:t> in blue.</a:t>
            </a:r>
          </a:p>
          <a:p>
            <a:r>
              <a:rPr lang="en-GB" dirty="0"/>
              <a:t>2 column layout.</a:t>
            </a:r>
          </a:p>
          <a:p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pharetra </a:t>
            </a:r>
            <a:r>
              <a:rPr lang="en-GB" dirty="0" err="1"/>
              <a:t>felis</a:t>
            </a:r>
            <a:r>
              <a:rPr lang="en-GB" dirty="0"/>
              <a:t>. </a:t>
            </a:r>
            <a:r>
              <a:rPr lang="en-GB" dirty="0" err="1"/>
              <a:t>Quisque</a:t>
            </a:r>
            <a:r>
              <a:rPr lang="en-GB" dirty="0"/>
              <a:t> </a:t>
            </a:r>
            <a:r>
              <a:rPr lang="en-GB" dirty="0" err="1"/>
              <a:t>pulvinar</a:t>
            </a:r>
            <a:r>
              <a:rPr lang="en-GB" dirty="0"/>
              <a:t> lorem </a:t>
            </a:r>
            <a:r>
              <a:rPr lang="en-GB" dirty="0" err="1"/>
              <a:t>arcu</a:t>
            </a:r>
            <a:r>
              <a:rPr lang="en-GB" dirty="0"/>
              <a:t>,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. </a:t>
            </a:r>
            <a:r>
              <a:rPr lang="en-GB" dirty="0" err="1"/>
              <a:t>Nullam</a:t>
            </a:r>
            <a:r>
              <a:rPr lang="en-GB" dirty="0"/>
              <a:t> </a:t>
            </a:r>
            <a:r>
              <a:rPr lang="en-GB" dirty="0" err="1"/>
              <a:t>molestie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ac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fringilla</a:t>
            </a:r>
            <a:r>
              <a:rPr lang="en-GB" dirty="0"/>
              <a:t>, non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eros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.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rhoncus</a:t>
            </a:r>
            <a:r>
              <a:rPr lang="en-GB" dirty="0"/>
              <a:t> pharetra </a:t>
            </a:r>
            <a:r>
              <a:rPr lang="en-GB" dirty="0" err="1"/>
              <a:t>nibh</a:t>
            </a:r>
            <a:r>
              <a:rPr lang="en-GB" dirty="0"/>
              <a:t>, at </a:t>
            </a:r>
            <a:r>
              <a:rPr lang="en-GB" dirty="0" err="1"/>
              <a:t>rutrum</a:t>
            </a:r>
            <a:r>
              <a:rPr lang="en-GB" dirty="0"/>
              <a:t> </a:t>
            </a:r>
            <a:r>
              <a:rPr lang="en-GB" dirty="0" err="1"/>
              <a:t>neque</a:t>
            </a:r>
            <a:r>
              <a:rPr lang="en-GB" dirty="0"/>
              <a:t> </a:t>
            </a:r>
            <a:r>
              <a:rPr lang="en-GB" dirty="0" err="1"/>
              <a:t>blandit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. </a:t>
            </a:r>
          </a:p>
          <a:p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molestie</a:t>
            </a:r>
            <a:r>
              <a:rPr lang="en-GB" dirty="0"/>
              <a:t> </a:t>
            </a:r>
            <a:r>
              <a:rPr lang="en-GB" dirty="0" err="1"/>
              <a:t>est</a:t>
            </a:r>
            <a:r>
              <a:rPr lang="en-GB" dirty="0"/>
              <a:t> quam,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fringilla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. </a:t>
            </a:r>
            <a:r>
              <a:rPr lang="en-GB" dirty="0" err="1"/>
              <a:t>Mauris</a:t>
            </a:r>
            <a:r>
              <a:rPr lang="en-GB" dirty="0"/>
              <a:t> </a:t>
            </a:r>
            <a:r>
              <a:rPr lang="en-GB" dirty="0" err="1"/>
              <a:t>dapibus</a:t>
            </a:r>
            <a:r>
              <a:rPr lang="en-GB" dirty="0"/>
              <a:t>, ex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,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  <a:r>
              <a:rPr lang="en-GB" dirty="0" err="1"/>
              <a:t>congue</a:t>
            </a:r>
            <a:r>
              <a:rPr lang="en-GB" dirty="0"/>
              <a:t> libero, id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sapien</a:t>
            </a:r>
            <a:r>
              <a:rPr lang="en-GB" dirty="0"/>
              <a:t>. </a:t>
            </a:r>
          </a:p>
          <a:p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placerat</a:t>
            </a:r>
            <a:r>
              <a:rPr lang="en-GB" dirty="0"/>
              <a:t> quam ligula. </a:t>
            </a:r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ex.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 magna, </a:t>
            </a:r>
            <a:r>
              <a:rPr lang="en-GB" dirty="0" err="1"/>
              <a:t>commodo</a:t>
            </a:r>
            <a:r>
              <a:rPr lang="en-GB" dirty="0"/>
              <a:t> in </a:t>
            </a:r>
            <a:r>
              <a:rPr lang="en-GB" dirty="0" err="1"/>
              <a:t>pellentesque</a:t>
            </a:r>
            <a:r>
              <a:rPr lang="en-GB" dirty="0"/>
              <a:t> a, </a:t>
            </a:r>
            <a:r>
              <a:rPr lang="en-GB" dirty="0" err="1"/>
              <a:t>accumsan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velit</a:t>
            </a:r>
            <a:r>
              <a:rPr lang="en-GB" dirty="0"/>
              <a:t>.</a:t>
            </a:r>
          </a:p>
          <a:p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pharetra </a:t>
            </a:r>
            <a:r>
              <a:rPr lang="en-GB" dirty="0" err="1"/>
              <a:t>felis</a:t>
            </a:r>
            <a:r>
              <a:rPr lang="en-GB" dirty="0"/>
              <a:t>. </a:t>
            </a:r>
            <a:r>
              <a:rPr lang="en-GB" dirty="0" err="1"/>
              <a:t>Quisque</a:t>
            </a:r>
            <a:r>
              <a:rPr lang="en-GB" dirty="0"/>
              <a:t> </a:t>
            </a:r>
            <a:r>
              <a:rPr lang="en-GB" dirty="0" err="1"/>
              <a:t>pulvinar</a:t>
            </a:r>
            <a:r>
              <a:rPr lang="en-GB" dirty="0"/>
              <a:t> lorem </a:t>
            </a:r>
            <a:r>
              <a:rPr lang="en-GB" dirty="0" err="1"/>
              <a:t>arcu</a:t>
            </a:r>
            <a:r>
              <a:rPr lang="en-GB" dirty="0"/>
              <a:t>,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. </a:t>
            </a:r>
            <a:r>
              <a:rPr lang="en-GB" dirty="0" err="1"/>
              <a:t>Nullam</a:t>
            </a:r>
            <a:r>
              <a:rPr lang="en-GB" dirty="0"/>
              <a:t> </a:t>
            </a:r>
            <a:r>
              <a:rPr lang="en-GB" dirty="0" err="1"/>
              <a:t>molestie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ac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fringilla</a:t>
            </a:r>
            <a:r>
              <a:rPr lang="en-GB" dirty="0"/>
              <a:t>, non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eros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.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rhoncus</a:t>
            </a:r>
            <a:r>
              <a:rPr lang="en-GB" dirty="0"/>
              <a:t> pharetra </a:t>
            </a:r>
            <a:r>
              <a:rPr lang="en-GB" dirty="0" err="1"/>
              <a:t>nibh</a:t>
            </a:r>
            <a:r>
              <a:rPr lang="en-GB" dirty="0"/>
              <a:t>, at </a:t>
            </a:r>
            <a:r>
              <a:rPr lang="en-GB" dirty="0" err="1"/>
              <a:t>rutrum</a:t>
            </a:r>
            <a:r>
              <a:rPr lang="en-GB" dirty="0"/>
              <a:t> </a:t>
            </a:r>
            <a:r>
              <a:rPr lang="en-GB" dirty="0" err="1"/>
              <a:t>neque</a:t>
            </a:r>
            <a:r>
              <a:rPr lang="en-GB" dirty="0"/>
              <a:t> </a:t>
            </a:r>
            <a:r>
              <a:rPr lang="en-GB" dirty="0" err="1"/>
              <a:t>blandit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. </a:t>
            </a:r>
          </a:p>
          <a:p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molestie</a:t>
            </a:r>
            <a:r>
              <a:rPr lang="en-GB" dirty="0"/>
              <a:t> </a:t>
            </a:r>
            <a:r>
              <a:rPr lang="en-GB" dirty="0" err="1"/>
              <a:t>est</a:t>
            </a:r>
            <a:r>
              <a:rPr lang="en-GB" dirty="0"/>
              <a:t> quam,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fringilla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. </a:t>
            </a:r>
            <a:r>
              <a:rPr lang="en-GB" dirty="0" err="1"/>
              <a:t>Mauris</a:t>
            </a:r>
            <a:r>
              <a:rPr lang="en-GB" dirty="0"/>
              <a:t> </a:t>
            </a:r>
            <a:r>
              <a:rPr lang="en-GB" dirty="0" err="1"/>
              <a:t>dapibus</a:t>
            </a:r>
            <a:r>
              <a:rPr lang="en-GB" dirty="0"/>
              <a:t>, ex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,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  <a:r>
              <a:rPr lang="en-GB" dirty="0" err="1"/>
              <a:t>congue</a:t>
            </a:r>
            <a:r>
              <a:rPr lang="en-GB" dirty="0"/>
              <a:t> libero, id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sapien</a:t>
            </a:r>
            <a:r>
              <a:rPr lang="en-GB" dirty="0"/>
              <a:t>. </a:t>
            </a:r>
          </a:p>
          <a:p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placerat</a:t>
            </a:r>
            <a:r>
              <a:rPr lang="en-GB" dirty="0"/>
              <a:t> quam ligula. </a:t>
            </a:r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ex.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 magna, </a:t>
            </a:r>
            <a:r>
              <a:rPr lang="en-GB" dirty="0" err="1"/>
              <a:t>commodo</a:t>
            </a:r>
            <a:r>
              <a:rPr lang="en-GB" dirty="0"/>
              <a:t> in </a:t>
            </a:r>
            <a:r>
              <a:rPr lang="en-GB" dirty="0" err="1"/>
              <a:t>pellentesque</a:t>
            </a:r>
            <a:r>
              <a:rPr lang="en-GB" dirty="0"/>
              <a:t> a, </a:t>
            </a:r>
            <a:r>
              <a:rPr lang="en-GB" dirty="0" err="1"/>
              <a:t>accumsan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velit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3AC912-A438-A247-8B29-359A42760C86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94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681208-DD42-455B-A86B-AAB9F9B60427}"/>
              </a:ext>
            </a:extLst>
          </p:cNvPr>
          <p:cNvSpPr/>
          <p:nvPr userDrawn="1"/>
        </p:nvSpPr>
        <p:spPr>
          <a:xfrm>
            <a:off x="2274898" y="0"/>
            <a:ext cx="6869102" cy="5143500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9DFE6-CFA5-477C-AEC5-887EEF30C7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1885" y="950436"/>
            <a:ext cx="5836835" cy="69548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1800">
                <a:solidFill>
                  <a:schemeClr val="bg2"/>
                </a:solidFill>
                <a:latin typeface="RR Pioneer Bold" panose="020B0803050201040103" pitchFamily="34" charset="0"/>
              </a:defRPr>
            </a:lvl1pPr>
          </a:lstStyle>
          <a:p>
            <a:r>
              <a:rPr lang="en-US" dirty="0"/>
              <a:t>Intro text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9556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2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Text with numbered points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6C7F6-5F14-F142-A60B-0AB18664BE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71800" y="1863725"/>
            <a:ext cx="5836920" cy="2616200"/>
          </a:xfrm>
        </p:spPr>
        <p:txBody>
          <a:bodyPr lIns="0" tIns="0" rIns="0" bIns="0"/>
          <a:lstStyle>
            <a:lvl1pPr marL="342900" indent="-342900">
              <a:buFont typeface="+mj-lt"/>
              <a:buAutoNum type="arabicPeriod"/>
              <a:defRPr/>
            </a:lvl1pPr>
            <a:lvl2pPr marL="685800" indent="-342900">
              <a:buFont typeface="+mj-lt"/>
              <a:buAutoNum type="arabicPeriod"/>
              <a:defRPr/>
            </a:lvl2pPr>
            <a:lvl3pPr marL="1028700" indent="-342900">
              <a:buFont typeface="+mj-lt"/>
              <a:buAutoNum type="arabicPeriod"/>
              <a:defRPr/>
            </a:lvl3pPr>
            <a:lvl4pPr marL="1371600" indent="-342900">
              <a:buFont typeface="+mj-lt"/>
              <a:buAutoNum type="arabicPeriod"/>
              <a:defRPr/>
            </a:lvl4pPr>
            <a:lvl5pPr marL="17145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F287B6-A671-1A4E-8BD9-F9DD9755DC76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40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Text 3 White">
    <p:bg>
      <p:bgPr>
        <a:solidFill>
          <a:srgbClr val="EF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681208-DD42-455B-A86B-AAB9F9B60427}"/>
              </a:ext>
            </a:extLst>
          </p:cNvPr>
          <p:cNvSpPr/>
          <p:nvPr userDrawn="1"/>
        </p:nvSpPr>
        <p:spPr>
          <a:xfrm>
            <a:off x="2274898" y="0"/>
            <a:ext cx="6869102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9DFE6-CFA5-477C-AEC5-887EEF30C7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1885" y="950436"/>
            <a:ext cx="5836835" cy="69548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1800">
                <a:solidFill>
                  <a:schemeClr val="bg2"/>
                </a:solidFill>
                <a:latin typeface="RR Pioneer Bold" panose="020B0803050201040103" pitchFamily="34" charset="0"/>
              </a:defRPr>
            </a:lvl1pPr>
          </a:lstStyle>
          <a:p>
            <a:r>
              <a:rPr lang="en-US" dirty="0"/>
              <a:t>Intro text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9556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2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Text with numbered points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6C7F6-5F14-F142-A60B-0AB18664BE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71800" y="1863725"/>
            <a:ext cx="5836920" cy="2616200"/>
          </a:xfrm>
        </p:spPr>
        <p:txBody>
          <a:bodyPr lIns="0" tIns="0" rIns="0" bIns="0"/>
          <a:lstStyle>
            <a:lvl1pPr marL="342900" indent="-342900">
              <a:buFont typeface="+mj-lt"/>
              <a:buAutoNum type="arabicPeriod"/>
              <a:defRPr/>
            </a:lvl1pPr>
            <a:lvl2pPr marL="685800" indent="-342900">
              <a:buFont typeface="+mj-lt"/>
              <a:buAutoNum type="arabicPeriod"/>
              <a:defRPr/>
            </a:lvl2pPr>
            <a:lvl3pPr marL="1028700" indent="-342900">
              <a:buFont typeface="+mj-lt"/>
              <a:buAutoNum type="arabicPeriod"/>
              <a:defRPr/>
            </a:lvl3pPr>
            <a:lvl4pPr marL="1371600" indent="-342900">
              <a:buFont typeface="+mj-lt"/>
              <a:buAutoNum type="arabicPeriod"/>
              <a:defRPr/>
            </a:lvl4pPr>
            <a:lvl5pPr marL="17145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F20B3E-FD95-7340-AFD0-E3737D609149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41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681208-DD42-455B-A86B-AAB9F9B60427}"/>
              </a:ext>
            </a:extLst>
          </p:cNvPr>
          <p:cNvSpPr/>
          <p:nvPr userDrawn="1"/>
        </p:nvSpPr>
        <p:spPr>
          <a:xfrm>
            <a:off x="2274898" y="0"/>
            <a:ext cx="6869102" cy="5143500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9DFE6-CFA5-477C-AEC5-887EEF30C7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1885" y="950436"/>
            <a:ext cx="2451015" cy="69548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1200">
                <a:solidFill>
                  <a:schemeClr val="bg2"/>
                </a:solidFill>
                <a:latin typeface="RR Pioneer Bold" panose="020B0803050201040103" pitchFamily="34" charset="0"/>
              </a:defRPr>
            </a:lvl1pPr>
          </a:lstStyle>
          <a:p>
            <a:r>
              <a:rPr lang="en-US" dirty="0"/>
              <a:t>Intro text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71885" y="1717902"/>
            <a:ext cx="2451015" cy="26166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RR Pioneer" panose="020B0503050201040103" pitchFamily="34" charset="0"/>
              </a:defRPr>
            </a:lvl1pPr>
            <a:lvl2pPr marL="342900" indent="0">
              <a:buNone/>
              <a:defRPr sz="1000">
                <a:solidFill>
                  <a:schemeClr val="tx1"/>
                </a:solidFill>
              </a:defRPr>
            </a:lvl2pPr>
            <a:lvl3pPr marL="685800" indent="0">
              <a:buNone/>
              <a:defRPr sz="1000">
                <a:solidFill>
                  <a:schemeClr val="tx1"/>
                </a:solidFill>
              </a:defRPr>
            </a:lvl3pPr>
            <a:lvl4pPr marL="1028700" indent="0">
              <a:buNone/>
              <a:defRPr sz="1000">
                <a:solidFill>
                  <a:schemeClr val="tx1"/>
                </a:solidFill>
              </a:defRPr>
            </a:lvl4pPr>
            <a:lvl5pPr marL="13716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9556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2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Smaller text with bullet points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71DDBC-4796-DC4E-991E-0E05964002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32882" y="950436"/>
            <a:ext cx="2741168" cy="3392583"/>
          </a:xfrm>
        </p:spPr>
        <p:txBody>
          <a:bodyPr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B4290-D62B-9140-977E-28036CDA43E3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9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Text 4 White">
    <p:bg>
      <p:bgPr>
        <a:solidFill>
          <a:srgbClr val="EF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681208-DD42-455B-A86B-AAB9F9B60427}"/>
              </a:ext>
            </a:extLst>
          </p:cNvPr>
          <p:cNvSpPr/>
          <p:nvPr userDrawn="1"/>
        </p:nvSpPr>
        <p:spPr>
          <a:xfrm>
            <a:off x="2274898" y="0"/>
            <a:ext cx="6869102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9DFE6-CFA5-477C-AEC5-887EEF30C7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1885" y="950436"/>
            <a:ext cx="2451015" cy="69548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1200">
                <a:solidFill>
                  <a:schemeClr val="bg2"/>
                </a:solidFill>
                <a:latin typeface="RR Pioneer Bold" panose="020B0803050201040103" pitchFamily="34" charset="0"/>
              </a:defRPr>
            </a:lvl1pPr>
          </a:lstStyle>
          <a:p>
            <a:r>
              <a:rPr lang="en-US" dirty="0"/>
              <a:t>Intro text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71885" y="1717902"/>
            <a:ext cx="2451015" cy="26166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RR Pioneer" panose="020B0503050201040103" pitchFamily="34" charset="0"/>
              </a:defRPr>
            </a:lvl1pPr>
            <a:lvl2pPr marL="342900" indent="0">
              <a:buNone/>
              <a:defRPr sz="1000">
                <a:solidFill>
                  <a:schemeClr val="tx1"/>
                </a:solidFill>
              </a:defRPr>
            </a:lvl2pPr>
            <a:lvl3pPr marL="685800" indent="0">
              <a:buNone/>
              <a:defRPr sz="1000">
                <a:solidFill>
                  <a:schemeClr val="tx1"/>
                </a:solidFill>
              </a:defRPr>
            </a:lvl3pPr>
            <a:lvl4pPr marL="1028700" indent="0">
              <a:buNone/>
              <a:defRPr sz="1000">
                <a:solidFill>
                  <a:schemeClr val="tx1"/>
                </a:solidFill>
              </a:defRPr>
            </a:lvl4pPr>
            <a:lvl5pPr marL="13716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9556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2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Smaller text with bullet points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71DDBC-4796-DC4E-991E-0E05964002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32882" y="950436"/>
            <a:ext cx="2741168" cy="3392583"/>
          </a:xfrm>
        </p:spPr>
        <p:txBody>
          <a:bodyPr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88E972-9863-B445-BDAB-EBE00DF6485E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16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8161C747-9C32-4A88-9FF5-18305151905B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74898" y="2382"/>
            <a:ext cx="6869102" cy="5135498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5501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2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Image, text description</a:t>
            </a:r>
            <a:endParaRPr lang="en-GB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66FF738-0FA4-4BDF-B2DF-396A537BDB62}"/>
              </a:ext>
            </a:extLst>
          </p:cNvPr>
          <p:cNvSpPr/>
          <p:nvPr userDrawn="1"/>
        </p:nvSpPr>
        <p:spPr>
          <a:xfrm flipH="1">
            <a:off x="2274898" y="2903220"/>
            <a:ext cx="6869102" cy="2234660"/>
          </a:xfrm>
          <a:prstGeom prst="rect">
            <a:avLst/>
          </a:prstGeom>
          <a:solidFill>
            <a:srgbClr val="3B3A3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RR Pioneer" panose="020B0503050201040103" pitchFamily="34" charset="0"/>
            </a:endParaRPr>
          </a:p>
        </p:txBody>
      </p:sp>
      <p:sp>
        <p:nvSpPr>
          <p:cNvPr id="43" name="Text Placeholder 9">
            <a:extLst>
              <a:ext uri="{FF2B5EF4-FFF2-40B4-BE49-F238E27FC236}">
                <a16:creationId xmlns:a16="http://schemas.microsoft.com/office/drawing/2014/main" id="{5AB45233-7906-46F1-BA2A-F0ADFAEF25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62893" y="3346678"/>
            <a:ext cx="4626727" cy="15225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endParaRPr lang="en-GB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5E2F978A-90E7-4C4F-BE57-D778C35B795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25425" y="1527175"/>
            <a:ext cx="1786255" cy="1882775"/>
          </a:xfrm>
        </p:spPr>
        <p:txBody>
          <a:bodyPr>
            <a:normAutofit/>
          </a:bodyPr>
          <a:lstStyle>
            <a:lvl1pPr>
              <a:defRPr sz="1200"/>
            </a:lvl1pPr>
            <a:lvl3pPr marL="685800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217A2E-4BC5-9B47-9D33-6ABF627F3908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16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31BEFE-1E90-4BB3-9346-5176BD8884C3}"/>
              </a:ext>
            </a:extLst>
          </p:cNvPr>
          <p:cNvPicPr>
            <a:picLocks noChangeAspect="1"/>
          </p:cNvPicPr>
          <p:nvPr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505" y="232410"/>
            <a:ext cx="320800" cy="52200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3DCB37-4ED7-4852-8388-DD702887E0E4}"/>
              </a:ext>
            </a:extLst>
          </p:cNvPr>
          <p:cNvSpPr/>
          <p:nvPr/>
        </p:nvSpPr>
        <p:spPr>
          <a:xfrm>
            <a:off x="324505" y="4694634"/>
            <a:ext cx="46372" cy="290116"/>
          </a:xfrm>
          <a:custGeom>
            <a:avLst/>
            <a:gdLst>
              <a:gd name="connsiteX0" fmla="*/ 0 w 0"/>
              <a:gd name="connsiteY0" fmla="*/ 0 h 146050"/>
              <a:gd name="connsiteX1" fmla="*/ 0 w 0"/>
              <a:gd name="connsiteY1" fmla="*/ 146050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6050">
                <a:moveTo>
                  <a:pt x="0" y="0"/>
                </a:moveTo>
                <a:lnTo>
                  <a:pt x="0" y="146050"/>
                </a:lnTo>
              </a:path>
            </a:pathLst>
          </a:custGeom>
          <a:noFill/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RR Pioneer Light Condensed" panose="020B0306050201060103" pitchFamily="34" charset="0"/>
            </a:endParaRP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61A14AB2-7011-4747-A9E9-F8C00567565B}"/>
              </a:ext>
            </a:extLst>
          </p:cNvPr>
          <p:cNvSpPr txBox="1">
            <a:spLocks/>
          </p:cNvSpPr>
          <p:nvPr/>
        </p:nvSpPr>
        <p:spPr>
          <a:xfrm>
            <a:off x="369314" y="4694634"/>
            <a:ext cx="2028134" cy="315456"/>
          </a:xfrm>
          <a:prstGeom prst="rect">
            <a:avLst/>
          </a:prstGeom>
        </p:spPr>
        <p:txBody>
          <a:bodyPr lIns="0" tIns="0" rIns="0" bIns="0" anchor="t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500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en-GB" sz="750" dirty="0">
                <a:solidFill>
                  <a:schemeClr val="bg2"/>
                </a:solidFill>
                <a:latin typeface="RR Pioneer Light Condensed" panose="020B0306050201060103" pitchFamily="34" charset="0"/>
              </a:rPr>
              <a:t>© 2022 Rolls-Royce </a:t>
            </a:r>
          </a:p>
          <a:p>
            <a:pPr algn="l"/>
            <a:r>
              <a:rPr lang="en-GB" sz="750" dirty="0">
                <a:solidFill>
                  <a:schemeClr val="bg2"/>
                </a:solidFill>
                <a:latin typeface="RR Pioneer Light Condensed" panose="020B0306050201060103" pitchFamily="34" charset="0"/>
              </a:rPr>
              <a:t>Rolls-Royce private data</a:t>
            </a:r>
            <a:br>
              <a:rPr lang="en-GB" sz="750" dirty="0">
                <a:solidFill>
                  <a:schemeClr val="bg2"/>
                </a:solidFill>
                <a:latin typeface="RR Pioneer Light Condensed" panose="020B0306050201060103" pitchFamily="34" charset="0"/>
              </a:rPr>
            </a:br>
            <a:r>
              <a:rPr lang="en-GB" sz="750" dirty="0">
                <a:solidFill>
                  <a:schemeClr val="bg2"/>
                </a:solidFill>
                <a:latin typeface="RR Pioneer Light Condensed" panose="020B0306050201060103" pitchFamily="34" charset="0"/>
              </a:rPr>
              <a:t>Export Control:</a:t>
            </a:r>
            <a:r>
              <a:rPr lang="en-GB" sz="750" baseline="0" dirty="0">
                <a:solidFill>
                  <a:schemeClr val="bg2"/>
                </a:solidFill>
                <a:latin typeface="RR Pioneer Light Condensed" panose="020B0306050201060103" pitchFamily="34" charset="0"/>
              </a:rPr>
              <a:t> Not listed</a:t>
            </a:r>
            <a:endParaRPr lang="en-GB" sz="750" dirty="0">
              <a:solidFill>
                <a:schemeClr val="bg2"/>
              </a:solidFill>
              <a:latin typeface="RR Pioneer Light Condensed" panose="020B03060502010601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B4B42-DD00-5044-84D5-F9B600142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7752" y="1370013"/>
            <a:ext cx="5927598" cy="314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648077B2-7371-1C4C-9D56-A07D6261B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752" y="274638"/>
            <a:ext cx="5927598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5936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0" r:id="rId1"/>
    <p:sldLayoutId id="2147483895" r:id="rId2"/>
    <p:sldLayoutId id="2147483982" r:id="rId3"/>
    <p:sldLayoutId id="2147483983" r:id="rId4"/>
    <p:sldLayoutId id="2147483652" r:id="rId5"/>
    <p:sldLayoutId id="2147483984" r:id="rId6"/>
    <p:sldLayoutId id="2147483654" r:id="rId7"/>
    <p:sldLayoutId id="2147483985" r:id="rId8"/>
    <p:sldLayoutId id="2147483670" r:id="rId9"/>
    <p:sldLayoutId id="2147483675" r:id="rId10"/>
    <p:sldLayoutId id="2147483677" r:id="rId11"/>
    <p:sldLayoutId id="2147483684" r:id="rId12"/>
    <p:sldLayoutId id="2147483685" r:id="rId13"/>
    <p:sldLayoutId id="2147483687" r:id="rId14"/>
    <p:sldLayoutId id="2147483689" r:id="rId15"/>
    <p:sldLayoutId id="2147483690" r:id="rId16"/>
    <p:sldLayoutId id="2147483692" r:id="rId17"/>
    <p:sldLayoutId id="2147483693" r:id="rId18"/>
    <p:sldLayoutId id="2147483694" r:id="rId19"/>
    <p:sldLayoutId id="2147483699" r:id="rId20"/>
    <p:sldLayoutId id="2147483700" r:id="rId21"/>
    <p:sldLayoutId id="2147483701" r:id="rId22"/>
    <p:sldLayoutId id="2147483702" r:id="rId23"/>
    <p:sldLayoutId id="2147483703" r:id="rId24"/>
    <p:sldLayoutId id="2147483879" r:id="rId25"/>
    <p:sldLayoutId id="2147483714" r:id="rId26"/>
  </p:sldLayoutIdLst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Font typeface="+mj-lt"/>
        <a:buNone/>
        <a:defRPr sz="180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bg2"/>
        </a:buClr>
        <a:buFont typeface="Wingdings" pitchFamily="2" charset="2"/>
        <a:buChar char="§"/>
        <a:defRPr sz="15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Wingdings" pitchFamily="2" charset="2"/>
        <a:buChar char="§"/>
        <a:defRPr sz="12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Wingdings" pitchFamily="2" charset="2"/>
        <a:buChar char="§"/>
        <a:defRPr sz="12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Wingdings" pitchFamily="2" charset="2"/>
        <a:buChar char="§"/>
        <a:defRPr sz="100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Wingdings" pitchFamily="2" charset="2"/>
        <a:buChar char="§"/>
        <a:defRPr sz="100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04" userDrawn="1">
          <p15:clr>
            <a:srgbClr val="F26B43"/>
          </p15:clr>
        </p15:guide>
        <p15:guide id="2" pos="774" userDrawn="1">
          <p15:clr>
            <a:srgbClr val="F26B43"/>
          </p15:clr>
        </p15:guide>
        <p15:guide id="3" pos="848" userDrawn="1">
          <p15:clr>
            <a:srgbClr val="F26B43"/>
          </p15:clr>
        </p15:guide>
        <p15:guide id="4" pos="1429" userDrawn="1">
          <p15:clr>
            <a:srgbClr val="F26B43"/>
          </p15:clr>
        </p15:guide>
        <p15:guide id="5" pos="1499" userDrawn="1">
          <p15:clr>
            <a:srgbClr val="F26B43"/>
          </p15:clr>
        </p15:guide>
        <p15:guide id="6" pos="2081" userDrawn="1">
          <p15:clr>
            <a:srgbClr val="F26B43"/>
          </p15:clr>
        </p15:guide>
        <p15:guide id="7" pos="2152" userDrawn="1">
          <p15:clr>
            <a:srgbClr val="F26B43"/>
          </p15:clr>
        </p15:guide>
        <p15:guide id="8" pos="2728" userDrawn="1">
          <p15:clr>
            <a:srgbClr val="F26B43"/>
          </p15:clr>
        </p15:guide>
        <p15:guide id="9" pos="2806" userDrawn="1">
          <p15:clr>
            <a:srgbClr val="F26B43"/>
          </p15:clr>
        </p15:guide>
        <p15:guide id="10" pos="3380" userDrawn="1">
          <p15:clr>
            <a:srgbClr val="F26B43"/>
          </p15:clr>
        </p15:guide>
        <p15:guide id="11" pos="3453" userDrawn="1">
          <p15:clr>
            <a:srgbClr val="F26B43"/>
          </p15:clr>
        </p15:guide>
        <p15:guide id="12" pos="4037" userDrawn="1">
          <p15:clr>
            <a:srgbClr val="F26B43"/>
          </p15:clr>
        </p15:guide>
        <p15:guide id="13" pos="4106" userDrawn="1">
          <p15:clr>
            <a:srgbClr val="F26B43"/>
          </p15:clr>
        </p15:guide>
        <p15:guide id="14" pos="4689" userDrawn="1">
          <p15:clr>
            <a:srgbClr val="F26B43"/>
          </p15:clr>
        </p15:guide>
        <p15:guide id="15" pos="4757" userDrawn="1">
          <p15:clr>
            <a:srgbClr val="F26B43"/>
          </p15:clr>
        </p15:guide>
        <p15:guide id="16" pos="5331" userDrawn="1">
          <p15:clr>
            <a:srgbClr val="F26B43"/>
          </p15:clr>
        </p15:guide>
        <p15:guide id="17" pos="5410" userDrawn="1">
          <p15:clr>
            <a:srgbClr val="F26B43"/>
          </p15:clr>
        </p15:guide>
        <p15:guide id="18" orient="horz" pos="146" userDrawn="1">
          <p15:clr>
            <a:srgbClr val="F26B43"/>
          </p15:clr>
        </p15:guide>
        <p15:guide id="19" orient="horz" pos="3003" userDrawn="1">
          <p15:clr>
            <a:srgbClr val="F26B43"/>
          </p15:clr>
        </p15:guide>
        <p15:guide id="20" orient="horz" pos="2550" userDrawn="1">
          <p15:clr>
            <a:srgbClr val="F26B43"/>
          </p15:clr>
        </p15:guide>
        <p15:guide id="21" orient="horz" pos="2051" userDrawn="1">
          <p15:clr>
            <a:srgbClr val="F26B43"/>
          </p15:clr>
        </p15:guide>
        <p15:guide id="22" orient="horz" pos="1590" userDrawn="1">
          <p15:clr>
            <a:srgbClr val="F26B43"/>
          </p15:clr>
        </p15:guide>
        <p15:guide id="23" orient="horz" pos="1098" userDrawn="1">
          <p15:clr>
            <a:srgbClr val="F26B43"/>
          </p15:clr>
        </p15:guide>
        <p15:guide id="24" orient="horz" pos="622" userDrawn="1">
          <p15:clr>
            <a:srgbClr val="F26B43"/>
          </p15:clr>
        </p15:guide>
        <p15:guide id="25" orient="horz" pos="2958" userDrawn="1">
          <p15:clr>
            <a:srgbClr val="F26B43"/>
          </p15:clr>
        </p15:guide>
        <p15:guide id="26" orient="horz" pos="311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8836" y="766917"/>
            <a:ext cx="8164604" cy="1646494"/>
          </a:xfrm>
        </p:spPr>
        <p:txBody>
          <a:bodyPr/>
          <a:lstStyle/>
          <a:p>
            <a:r>
              <a:rPr lang="en-US" dirty="0"/>
              <a:t>IPSOMEDT Marine Tool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AB0A619-3AFC-4A47-B350-4471DA34676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08837" y="3251041"/>
            <a:ext cx="5065712" cy="883989"/>
          </a:xfrm>
        </p:spPr>
        <p:txBody>
          <a:bodyPr>
            <a:normAutofit/>
          </a:bodyPr>
          <a:lstStyle/>
          <a:p>
            <a:r>
              <a:rPr lang="en-SG" sz="1200" dirty="0"/>
              <a:t>ROLLS-ROYCE ELECTRICAL, SINGAPORE</a:t>
            </a:r>
          </a:p>
          <a:p>
            <a:r>
              <a:rPr lang="en-SG" sz="1200" dirty="0"/>
              <a:t>Presenters: Wang Zihao</a:t>
            </a:r>
          </a:p>
        </p:txBody>
      </p:sp>
    </p:spTree>
    <p:extLst>
      <p:ext uri="{BB962C8B-B14F-4D97-AF65-F5344CB8AC3E}">
        <p14:creationId xmlns:p14="http://schemas.microsoft.com/office/powerpoint/2010/main" val="2081210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12A57-3B75-B9DA-FB76-AEB8686F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547" y="328344"/>
            <a:ext cx="5836835" cy="695484"/>
          </a:xfrm>
        </p:spPr>
        <p:txBody>
          <a:bodyPr anchor="ctr"/>
          <a:lstStyle/>
          <a:p>
            <a:pPr algn="ctr"/>
            <a:r>
              <a:rPr lang="en-US" dirty="0"/>
              <a:t>Feature-wise callbacks to construct communication between GUI and code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36BCC-02D6-EFE8-8BA6-BCF909638E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High-level Architecture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C816E3-EDFB-A607-66DD-E0CA9C09C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425" y="1191552"/>
            <a:ext cx="2167077" cy="350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25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B9567-C4DB-C696-573E-D778A8FC7F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G" dirty="0"/>
              <a:t>Software architecture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7B8D-B8E2-C7C1-ADC8-498E6F43E9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77013" y="908276"/>
            <a:ext cx="5836835" cy="299666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Adapt a </a:t>
            </a:r>
            <a:r>
              <a:rPr lang="en-US" b="1" dirty="0"/>
              <a:t>microkernel architecture</a:t>
            </a:r>
            <a:r>
              <a:rPr lang="en-US" dirty="0"/>
              <a:t>: The system consists of two major components, namely a core system and plug-in modules. The core system handles the fundamental and minimal operations of the application, while the plug-in modules handle the extended functionalities (like extra features) and customized processing. </a:t>
            </a:r>
          </a:p>
          <a:p>
            <a:pPr lvl="1" algn="just"/>
            <a:r>
              <a:rPr lang="en-SG" dirty="0"/>
              <a:t>Advantage: Easiness of feature expansion (i.e., scalability), code understanding without understanding every module (i.e., readability).</a:t>
            </a:r>
          </a:p>
          <a:p>
            <a:pPr lvl="1" algn="just"/>
            <a:r>
              <a:rPr lang="en-SG" dirty="0"/>
              <a:t>Disadvantage: Maintainability, reusability.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29510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76BEF-FA02-9111-2820-841814131F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Potential Issues</a:t>
            </a:r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77288-813A-1DF9-0369-8F1A1D8233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77947" y="1028250"/>
            <a:ext cx="5836835" cy="1671403"/>
          </a:xfrm>
        </p:spPr>
        <p:txBody>
          <a:bodyPr>
            <a:normAutofit/>
          </a:bodyPr>
          <a:lstStyle/>
          <a:p>
            <a:r>
              <a:rPr lang="en-US" dirty="0"/>
              <a:t>For developer side:</a:t>
            </a:r>
          </a:p>
          <a:p>
            <a:pPr marL="571500" lvl="1" indent="-228600">
              <a:buAutoNum type="arabicPeriod"/>
            </a:pPr>
            <a:r>
              <a:rPr lang="en-US" dirty="0"/>
              <a:t>Loading the mlapp file is slow (i.e., loading the existing files and codes).</a:t>
            </a:r>
          </a:p>
          <a:p>
            <a:pPr marL="571500" lvl="1" indent="-228600">
              <a:buAutoNum type="arabicPeriod"/>
            </a:pPr>
            <a:r>
              <a:rPr lang="en-US" dirty="0"/>
              <a:t>The editor is slow and delayed.</a:t>
            </a:r>
          </a:p>
          <a:p>
            <a:pPr marL="571500" lvl="1" indent="-228600">
              <a:buAutoNum type="arabicPeriod"/>
            </a:pPr>
            <a:r>
              <a:rPr lang="en-US" dirty="0"/>
              <a:t>Compiling and running the mlapp file is slow after clicking the ‘save’ and ‘run’ buttons.</a:t>
            </a:r>
          </a:p>
          <a:p>
            <a:pPr marL="571500" lvl="1" indent="-228600">
              <a:buAutoNum type="arabicPeriod"/>
            </a:pPr>
            <a:r>
              <a:rPr lang="en-SG" dirty="0"/>
              <a:t>For now, the lagging is still tolerable. But when the mlapp file becomes larger, we foresee the delay will be substantial.</a:t>
            </a:r>
          </a:p>
        </p:txBody>
      </p:sp>
    </p:spTree>
    <p:extLst>
      <p:ext uri="{BB962C8B-B14F-4D97-AF65-F5344CB8AC3E}">
        <p14:creationId xmlns:p14="http://schemas.microsoft.com/office/powerpoint/2010/main" val="2509604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C3248-2370-C9E3-11C1-066948834F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65642-D86B-279C-5916-A4D37347D2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79381" y="908277"/>
            <a:ext cx="5836835" cy="2277133"/>
          </a:xfrm>
        </p:spPr>
        <p:txBody>
          <a:bodyPr>
            <a:normAutofit/>
          </a:bodyPr>
          <a:lstStyle/>
          <a:p>
            <a:pPr marL="342900" indent="-342900" algn="just">
              <a:buAutoNum type="arabicPeriod"/>
            </a:pPr>
            <a:r>
              <a:rPr lang="en-US" dirty="0"/>
              <a:t>Refactor user-defined utility functions to another file.</a:t>
            </a:r>
          </a:p>
          <a:p>
            <a:pPr marL="342900" indent="-342900" algn="just">
              <a:buAutoNum type="arabicPeriod"/>
            </a:pPr>
            <a:r>
              <a:rPr lang="en-US" dirty="0"/>
              <a:t>Refactor user-defined libraries to another file.</a:t>
            </a:r>
          </a:p>
          <a:p>
            <a:pPr marL="342900" indent="-342900" algn="just">
              <a:buAutoNum type="arabicPeriod"/>
            </a:pPr>
            <a:r>
              <a:rPr lang="en-US" dirty="0"/>
              <a:t>Use properties and structures to organize variables.</a:t>
            </a:r>
          </a:p>
          <a:p>
            <a:pPr marL="342900" indent="-342900" algn="just">
              <a:buAutoNum type="arabicPeriod"/>
            </a:pPr>
            <a:r>
              <a:rPr lang="en-US" dirty="0"/>
              <a:t>Implement callbacks.</a:t>
            </a:r>
          </a:p>
          <a:p>
            <a:pPr marL="342900" indent="-342900" algn="just">
              <a:buAutoNum type="arabicPeriod"/>
            </a:pPr>
            <a:r>
              <a:rPr lang="en-US" dirty="0"/>
              <a:t>Decrease memory usage by reducing the number of temporary variables.</a:t>
            </a:r>
          </a:p>
          <a:p>
            <a:pPr marL="342900" indent="-342900" algn="just">
              <a:buAutoNum type="arabicPeriod"/>
            </a:pPr>
            <a:r>
              <a:rPr lang="en-US" dirty="0"/>
              <a:t>Perform code vectorization.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0CE30C-63F7-B0AC-1CCF-BD03DB4F4DC4}"/>
              </a:ext>
            </a:extLst>
          </p:cNvPr>
          <p:cNvSpPr txBox="1"/>
          <p:nvPr/>
        </p:nvSpPr>
        <p:spPr>
          <a:xfrm>
            <a:off x="2979381" y="3727392"/>
            <a:ext cx="594746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Any advices regarding the coding style, code organization, and software </a:t>
            </a:r>
          </a:p>
          <a:p>
            <a:r>
              <a:rPr lang="en-US" dirty="0">
                <a:solidFill>
                  <a:schemeClr val="bg1"/>
                </a:solidFill>
              </a:rPr>
              <a:t>architecture that will potentially speed up the app designer?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21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023C5-76ED-D78E-0720-37C0DEA6A6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Discussion Overview</a:t>
            </a:r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BDEC0-4FAE-C180-B3FD-8B4089B067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41905" y="1258887"/>
            <a:ext cx="5836835" cy="2625725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Objective</a:t>
            </a:r>
          </a:p>
          <a:p>
            <a:pPr marL="342900" indent="-342900">
              <a:buAutoNum type="arabicPeriod"/>
            </a:pPr>
            <a:r>
              <a:rPr lang="en-US" dirty="0"/>
              <a:t>Overall design of </a:t>
            </a:r>
            <a:r>
              <a:rPr lang="en-US" dirty="0" err="1"/>
              <a:t>IPSOMEDT_Marine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High level architecture</a:t>
            </a:r>
          </a:p>
          <a:p>
            <a:pPr marL="342900" indent="-342900">
              <a:buAutoNum type="arabicPeriod"/>
            </a:pPr>
            <a:r>
              <a:rPr lang="en-US" dirty="0"/>
              <a:t>Potential issues</a:t>
            </a:r>
          </a:p>
        </p:txBody>
      </p:sp>
    </p:spTree>
    <p:extLst>
      <p:ext uri="{BB962C8B-B14F-4D97-AF65-F5344CB8AC3E}">
        <p14:creationId xmlns:p14="http://schemas.microsoft.com/office/powerpoint/2010/main" val="830841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892BB-F87F-B3C3-4282-8C8301FB0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84" y="908277"/>
            <a:ext cx="5836835" cy="695484"/>
          </a:xfrm>
        </p:spPr>
        <p:txBody>
          <a:bodyPr/>
          <a:lstStyle/>
          <a:p>
            <a:r>
              <a:rPr lang="en-SG" dirty="0"/>
              <a:t>Good software architecture: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62BA3-3E8A-85A9-1E8D-D25042DC4E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G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2C196-B8D0-EB72-B551-82E4481AD1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71883" y="1513557"/>
            <a:ext cx="5836835" cy="2625725"/>
          </a:xfrm>
        </p:spPr>
        <p:txBody>
          <a:bodyPr/>
          <a:lstStyle/>
          <a:p>
            <a:r>
              <a:rPr lang="en-SG" dirty="0"/>
              <a:t>Readability/Understandability</a:t>
            </a:r>
          </a:p>
          <a:p>
            <a:r>
              <a:rPr lang="en-SG" dirty="0"/>
              <a:t>Maintainability</a:t>
            </a:r>
          </a:p>
          <a:p>
            <a:r>
              <a:rPr lang="en-SG" dirty="0"/>
              <a:t>Scalability </a:t>
            </a:r>
          </a:p>
          <a:p>
            <a:r>
              <a:rPr lang="en-SG" dirty="0"/>
              <a:t>Testability</a:t>
            </a:r>
          </a:p>
          <a:p>
            <a:r>
              <a:rPr lang="en-SG" dirty="0"/>
              <a:t>Reliability/Robustness</a:t>
            </a:r>
          </a:p>
          <a:p>
            <a:r>
              <a:rPr lang="en-SG" dirty="0"/>
              <a:t>Efficiency/Run time</a:t>
            </a:r>
          </a:p>
          <a:p>
            <a:r>
              <a:rPr lang="en-SG" dirty="0"/>
              <a:t>Separation of concerns</a:t>
            </a:r>
          </a:p>
          <a:p>
            <a:r>
              <a:rPr lang="en-SG" dirty="0"/>
              <a:t>Reusability</a:t>
            </a:r>
          </a:p>
        </p:txBody>
      </p:sp>
    </p:spTree>
    <p:extLst>
      <p:ext uri="{BB962C8B-B14F-4D97-AF65-F5344CB8AC3E}">
        <p14:creationId xmlns:p14="http://schemas.microsoft.com/office/powerpoint/2010/main" val="564243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72488-690C-4D18-03BF-2D65AC0FD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Overall Design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CC9FC3-0128-96C6-0A6C-FE1C2ACA3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10" y="1139028"/>
            <a:ext cx="6203738" cy="3480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AFEFF15-A1F3-57B3-BA2D-7E555967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310" y="337054"/>
            <a:ext cx="6299657" cy="695484"/>
          </a:xfrm>
        </p:spPr>
        <p:txBody>
          <a:bodyPr/>
          <a:lstStyle/>
          <a:p>
            <a:r>
              <a:rPr lang="en-SG" dirty="0" err="1"/>
              <a:t>Mlapp</a:t>
            </a:r>
            <a:r>
              <a:rPr lang="en-SG" dirty="0"/>
              <a:t> with different features and functionalities, optimised for use via GUI</a:t>
            </a:r>
          </a:p>
        </p:txBody>
      </p:sp>
    </p:spTree>
    <p:extLst>
      <p:ext uri="{BB962C8B-B14F-4D97-AF65-F5344CB8AC3E}">
        <p14:creationId xmlns:p14="http://schemas.microsoft.com/office/powerpoint/2010/main" val="3333199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5478A-9B06-A40A-65DB-EC9AB6470F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Overall</a:t>
            </a:r>
            <a:r>
              <a:rPr lang="en-SG" dirty="0"/>
              <a:t> Design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D1100E-3B40-9034-D808-92DD9E560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961" y="1256019"/>
            <a:ext cx="6301006" cy="351924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71FCBDD-EC3C-4FBF-50F7-4B3872502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961" y="560535"/>
            <a:ext cx="5836835" cy="695484"/>
          </a:xfrm>
        </p:spPr>
        <p:txBody>
          <a:bodyPr/>
          <a:lstStyle/>
          <a:p>
            <a:r>
              <a:rPr lang="en-SG" dirty="0"/>
              <a:t>Interaction between dialog app and main app</a:t>
            </a:r>
          </a:p>
        </p:txBody>
      </p:sp>
    </p:spTree>
    <p:extLst>
      <p:ext uri="{BB962C8B-B14F-4D97-AF65-F5344CB8AC3E}">
        <p14:creationId xmlns:p14="http://schemas.microsoft.com/office/powerpoint/2010/main" val="312499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12A57-3B75-B9DA-FB76-AEB8686F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547" y="328344"/>
            <a:ext cx="5836835" cy="695484"/>
          </a:xfrm>
        </p:spPr>
        <p:txBody>
          <a:bodyPr anchor="ctr"/>
          <a:lstStyle/>
          <a:p>
            <a:pPr algn="ctr"/>
            <a:r>
              <a:rPr lang="en-US" dirty="0"/>
              <a:t>Low-level functions for data computation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36BCC-02D6-EFE8-8BA6-BCF909638E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High-level Architecture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072A5C-ECCF-66F2-55DD-5F50D0A47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929" y="1386114"/>
            <a:ext cx="3619814" cy="315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39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12A57-3B75-B9DA-FB76-AEB8686F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547" y="328344"/>
            <a:ext cx="5836835" cy="695484"/>
          </a:xfrm>
        </p:spPr>
        <p:txBody>
          <a:bodyPr anchor="ctr"/>
          <a:lstStyle/>
          <a:p>
            <a:pPr algn="ctr"/>
            <a:r>
              <a:rPr lang="en-US" dirty="0"/>
              <a:t>User-defined libraries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36BCC-02D6-EFE8-8BA6-BCF909638E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High-level Architecture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D76A19-ED48-744A-2795-451EBADDB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626" y="1386114"/>
            <a:ext cx="3642676" cy="31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17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12A57-3B75-B9DA-FB76-AEB8686F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547" y="328344"/>
            <a:ext cx="5836835" cy="695484"/>
          </a:xfrm>
        </p:spPr>
        <p:txBody>
          <a:bodyPr anchor="ctr"/>
          <a:lstStyle/>
          <a:p>
            <a:pPr algn="ctr"/>
            <a:r>
              <a:rPr lang="en-US" dirty="0"/>
              <a:t>Properties for data storage and classification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36BCC-02D6-EFE8-8BA6-BCF909638E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High-level Architecture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39999F-5349-3875-6C5F-CBC42D98D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711" y="1528767"/>
            <a:ext cx="3284505" cy="24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90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12A57-3B75-B9DA-FB76-AEB8686F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547" y="328344"/>
            <a:ext cx="5836835" cy="695484"/>
          </a:xfrm>
        </p:spPr>
        <p:txBody>
          <a:bodyPr anchor="ctr"/>
          <a:lstStyle/>
          <a:p>
            <a:pPr algn="ctr"/>
            <a:r>
              <a:rPr lang="en-US" dirty="0"/>
              <a:t>User-defined functions to handle data types and data structures (i.e., for data manipulation purpose)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36BCC-02D6-EFE8-8BA6-BCF909638E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High-level Architecture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E48BD3-1975-830D-5ED1-94F7D1F09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506" y="1386114"/>
            <a:ext cx="5228915" cy="292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63875"/>
      </p:ext>
    </p:extLst>
  </p:cSld>
  <p:clrMapOvr>
    <a:masterClrMapping/>
  </p:clrMapOvr>
</p:sld>
</file>

<file path=ppt/theme/theme1.xml><?xml version="1.0" encoding="utf-8"?>
<a:theme xmlns:a="http://schemas.openxmlformats.org/drawingml/2006/main" name="RR">
  <a:themeElements>
    <a:clrScheme name="RR">
      <a:dk1>
        <a:srgbClr val="000000"/>
      </a:dk1>
      <a:lt1>
        <a:sysClr val="window" lastClr="FFFFFF"/>
      </a:lt1>
      <a:dk2>
        <a:srgbClr val="10069F"/>
      </a:dk2>
      <a:lt2>
        <a:srgbClr val="006DFF"/>
      </a:lt2>
      <a:accent1>
        <a:srgbClr val="004A50"/>
      </a:accent1>
      <a:accent2>
        <a:srgbClr val="034F00"/>
      </a:accent2>
      <a:accent3>
        <a:srgbClr val="D83F11"/>
      </a:accent3>
      <a:accent4>
        <a:srgbClr val="880E4F"/>
      </a:accent4>
      <a:accent5>
        <a:srgbClr val="58099C"/>
      </a:accent5>
      <a:accent6>
        <a:srgbClr val="819C00"/>
      </a:accent6>
      <a:hlink>
        <a:srgbClr val="D83F11"/>
      </a:hlink>
      <a:folHlink>
        <a:srgbClr val="E21D60"/>
      </a:folHlink>
    </a:clrScheme>
    <a:fontScheme name="Custom 1">
      <a:majorFont>
        <a:latin typeface="RR Pioneer Bold"/>
        <a:ea typeface=""/>
        <a:cs typeface=""/>
      </a:majorFont>
      <a:minorFont>
        <a:latin typeface="RR Pione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Rolls Royce Blue">
      <a:srgbClr val="10069F"/>
    </a:custClr>
    <a:custClr name="Cobalt Blue">
      <a:srgbClr val="006DFF"/>
    </a:custClr>
    <a:custClr name="Light Cobalt Blue">
      <a:srgbClr val="4F98FF"/>
    </a:custClr>
    <a:custClr name="Grey 1">
      <a:srgbClr val="EFEFF4"/>
    </a:custClr>
    <a:custClr name="Grey 2">
      <a:srgbClr val="C8C7CC"/>
    </a:custClr>
    <a:custClr name="Grey 3">
      <a:srgbClr val="8A8A8F"/>
    </a:custClr>
    <a:custClr name="Grey 4">
      <a:srgbClr val="666666"/>
    </a:custClr>
    <a:custClr name="Dark Green">
      <a:srgbClr val="034F00"/>
    </a:custClr>
    <a:custClr name="Green">
      <a:srgbClr val="819C00"/>
    </a:custClr>
    <a:custClr name="Light Green">
      <a:srgbClr val="C4DB3E"/>
    </a:custClr>
    <a:custClr name="Extra Light Green">
      <a:srgbClr val="E5F08D"/>
    </a:custClr>
    <a:custClr name="Dark Orange">
      <a:srgbClr val="9F0000"/>
    </a:custClr>
    <a:custClr name="Orange">
      <a:srgbClr val="D83F11"/>
    </a:custClr>
    <a:custClr name="Light Orange">
      <a:srgbClr val="FF7140"/>
    </a:custClr>
    <a:custClr name="Extra Light Orange">
      <a:srgbClr val="FFB69A"/>
    </a:custClr>
    <a:custClr name="Dark Turquoise">
      <a:srgbClr val="004A50"/>
    </a:custClr>
    <a:custClr name="Turquoise">
      <a:srgbClr val="007588"/>
    </a:custClr>
    <a:custClr name="Light Turquoise">
      <a:srgbClr val="00BFBD"/>
    </a:custClr>
    <a:custClr name="Extra Light Turquoise">
      <a:srgbClr val="8BE8DF"/>
    </a:custClr>
    <a:custClr name="Dark Magenta">
      <a:srgbClr val="880E4F"/>
    </a:custClr>
    <a:custClr name="Magenta">
      <a:srgbClr val="E21D60"/>
    </a:custClr>
    <a:custClr name="Light Magenta">
      <a:srgbClr val="FA4692"/>
    </a:custClr>
    <a:custClr name="Extra Light Magenta">
      <a:srgbClr val="FDA7C7"/>
    </a:custClr>
    <a:custClr name="Dark Violet">
      <a:srgbClr val="58009C"/>
    </a:custClr>
    <a:custClr name="Violet">
      <a:srgbClr val="8C2ACE"/>
    </a:custClr>
    <a:custClr name="Light Violet">
      <a:srgbClr val="C15EFF"/>
    </a:custClr>
    <a:custClr name="Extra Light Violet">
      <a:srgbClr val="E2AC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57121</TotalTime>
  <Words>347</Words>
  <Application>Microsoft Office PowerPoint</Application>
  <PresentationFormat>On-screen Show (16:9)</PresentationFormat>
  <Paragraphs>52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RR Pioneer</vt:lpstr>
      <vt:lpstr>Calibri</vt:lpstr>
      <vt:lpstr>RR Pioneer Bold</vt:lpstr>
      <vt:lpstr>RR Pioneer Light Condensed</vt:lpstr>
      <vt:lpstr>RR Pioneer UltraLight Condensed</vt:lpstr>
      <vt:lpstr>Wingdings</vt:lpstr>
      <vt:lpstr>Arial</vt:lpstr>
      <vt:lpstr>RR Pioneer Medium</vt:lpstr>
      <vt:lpstr>RR</vt:lpstr>
      <vt:lpstr>PowerPoint Presentation</vt:lpstr>
      <vt:lpstr>PowerPoint Presentation</vt:lpstr>
      <vt:lpstr>Good software architecture:</vt:lpstr>
      <vt:lpstr>Mlapp with different features and functionalities, optimised for use via GUI</vt:lpstr>
      <vt:lpstr>Interaction between dialog app and main app</vt:lpstr>
      <vt:lpstr>Low-level functions for data computation</vt:lpstr>
      <vt:lpstr>User-defined libraries</vt:lpstr>
      <vt:lpstr>Properties for data storage and classification</vt:lpstr>
      <vt:lpstr>User-defined functions to handle data types and data structures (i.e., for data manipulation purpose)</vt:lpstr>
      <vt:lpstr>Feature-wise callbacks to construct communication between GUI and code</vt:lpstr>
      <vt:lpstr>PowerPoint Presentation</vt:lpstr>
      <vt:lpstr>PowerPoint Presentation</vt:lpstr>
      <vt:lpstr>PowerPoint Presentation</vt:lpstr>
    </vt:vector>
  </TitlesOfParts>
  <Manager>brand@Rolls-Royce.com</Manager>
  <Company>Rolls-Royce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2018</dc:title>
  <dc:creator>brand@Rolls-Royce.com</dc:creator>
  <cp:keywords>RR Templates</cp:keywords>
  <dc:description>Has fonts embedded</dc:description>
  <cp:lastModifiedBy>Wang Zihao</cp:lastModifiedBy>
  <cp:revision>2363</cp:revision>
  <cp:lastPrinted>2018-03-12T16:22:50Z</cp:lastPrinted>
  <dcterms:created xsi:type="dcterms:W3CDTF">2018-01-29T10:34:59Z</dcterms:created>
  <dcterms:modified xsi:type="dcterms:W3CDTF">2022-06-13T09:05:33Z</dcterms:modified>
  <cp:contentStatus>Font Embedded Version</cp:contentStatus>
</cp:coreProperties>
</file>