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77" r:id="rId3"/>
    <p:sldId id="265" r:id="rId4"/>
    <p:sldId id="266" r:id="rId5"/>
    <p:sldId id="274" r:id="rId6"/>
    <p:sldId id="272" r:id="rId7"/>
    <p:sldId id="270" r:id="rId8"/>
    <p:sldId id="275" r:id="rId9"/>
    <p:sldId id="273" r:id="rId10"/>
    <p:sldId id="267" r:id="rId11"/>
    <p:sldId id="276" r:id="rId12"/>
    <p:sldId id="268" r:id="rId13"/>
    <p:sldId id="269" r:id="rId14"/>
    <p:sldId id="271" r:id="rId15"/>
  </p:sldIdLst>
  <p:sldSz cx="9144000" cy="6858000" type="screen4x3"/>
  <p:notesSz cx="9144000" cy="6858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111111"/>
    <a:srgbClr val="3A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9181BDB-1927-4A21-A6F3-6C02E071132B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136D9E-52AA-405E-8639-FEFAEF3BF3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88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ject\PPTtemplate\03_world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653136"/>
            <a:ext cx="8424936" cy="1296144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F8F3-1165-4391-B659-BB935C068E6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A6F011-7186-4904-A0B8-99FA71C170E5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E55D8-AA09-4F6E-98EA-B1E75035797B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BC35-15B1-4907-9FD6-98A050E4A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0141-C353-4908-B368-67F46B5D6934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D411-31D2-4CF9-AB0F-275EE1400C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PPTtemplate\03_world\Headi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23528" y="4365104"/>
            <a:ext cx="8424936" cy="1080120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5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84AD-130F-457D-A828-38B25E749F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98AA0A-FFBB-4C90-84D4-C8098993D658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916831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3"/>
          </p:nvPr>
        </p:nvSpPr>
        <p:spPr>
          <a:xfrm>
            <a:off x="4716016" y="1916832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324D0-B13E-4561-9651-38F7F4E2993D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49DB-9D21-4ECF-9D12-78029606D8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11560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716016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716463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11188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3"/>
          </p:nvPr>
        </p:nvSpPr>
        <p:spPr>
          <a:xfrm>
            <a:off x="611560" y="1988838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4"/>
          </p:nvPr>
        </p:nvSpPr>
        <p:spPr>
          <a:xfrm>
            <a:off x="4716016" y="1988839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 2"/>
          <p:cNvSpPr>
            <a:spLocks noGrp="1"/>
          </p:cNvSpPr>
          <p:nvPr>
            <p:ph type="body" idx="15"/>
          </p:nvPr>
        </p:nvSpPr>
        <p:spPr>
          <a:xfrm>
            <a:off x="4716016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日付プレースホルダ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9698D-9543-4519-8A3B-25432201D6CF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15" name="フッター プレースホルダ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6" name="スライド番号プレースホルダ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3CA0B-10EE-4821-BA59-76D356213C2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A0A9C-577F-4F55-A7CC-9C701C7A7579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BE9BF-34AA-43ED-83B3-6D65F2278C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roject\PPTtemplate\03_world\Normal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9C1A9-FDA6-4A24-B17F-0378E6C01AD8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3A97-8749-48E5-97CE-8BDB019FC5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611560" y="1988840"/>
            <a:ext cx="2880320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611188" y="1484313"/>
            <a:ext cx="2881312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11560" y="1988840"/>
            <a:ext cx="2853953" cy="403244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3"/>
          </p:nvPr>
        </p:nvSpPr>
        <p:spPr>
          <a:xfrm>
            <a:off x="3779912" y="1556791"/>
            <a:ext cx="4752528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0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2880320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D7F46-4D52-4E34-A1C1-75571EFD3515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スライド番号プレースホル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A2B6-757A-483D-BC8A-2C9ED3C030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11560" y="1484784"/>
            <a:ext cx="4824536" cy="4472409"/>
          </a:xfrm>
        </p:spPr>
        <p:txBody>
          <a:bodyPr rtlCol="0" anchor="b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652120" y="1492698"/>
            <a:ext cx="2853953" cy="44644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D2CBC-60F9-4401-AA73-01100B55477F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FF078-E3DC-443E-94BC-552590309BD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:\project\PPTtemplate\03_world\Norma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82073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7950" y="6453188"/>
            <a:ext cx="2133600" cy="2174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EF59CD-F714-411D-8F1B-5F4D6960F04A}" type="datetimeFigureOut">
              <a:rPr lang="ja-JP" altLang="en-US"/>
              <a:pPr>
                <a:defRPr/>
              </a:pPr>
              <a:t>2013/9/6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8538" y="6453188"/>
            <a:ext cx="5040312" cy="215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32813" y="6450013"/>
            <a:ext cx="427037" cy="219075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9F79A0-E544-46CF-9446-2BEAD055EB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8" r:id="rId2"/>
    <p:sldLayoutId id="2147483714" r:id="rId3"/>
    <p:sldLayoutId id="2147483709" r:id="rId4"/>
    <p:sldLayoutId id="2147483715" r:id="rId5"/>
    <p:sldLayoutId id="2147483710" r:id="rId6"/>
    <p:sldLayoutId id="2147483716" r:id="rId7"/>
    <p:sldLayoutId id="2147483717" r:id="rId8"/>
    <p:sldLayoutId id="2147483711" r:id="rId9"/>
    <p:sldLayoutId id="2147483712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ctrTitle"/>
          </p:nvPr>
        </p:nvSpPr>
        <p:spPr>
          <a:xfrm>
            <a:off x="323850" y="4652963"/>
            <a:ext cx="8424863" cy="1296987"/>
          </a:xfrm>
        </p:spPr>
        <p:txBody>
          <a:bodyPr/>
          <a:lstStyle/>
          <a:p>
            <a:r>
              <a:rPr lang="ja-JP" altLang="en-US" dirty="0" smtClean="0"/>
              <a:t>社内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システムのご提案</a:t>
            </a:r>
            <a:endParaRPr lang="ja-JP" altLang="en-US" dirty="0" smtClean="0"/>
          </a:p>
        </p:txBody>
      </p:sp>
      <p:sp>
        <p:nvSpPr>
          <p:cNvPr id="7171" name="サブタイトル 2"/>
          <p:cNvSpPr>
            <a:spLocks noGrp="1"/>
          </p:cNvSpPr>
          <p:nvPr>
            <p:ph type="subTitle" idx="1"/>
          </p:nvPr>
        </p:nvSpPr>
        <p:spPr>
          <a:xfrm>
            <a:off x="250825" y="1196975"/>
            <a:ext cx="4897438" cy="2303463"/>
          </a:xfrm>
        </p:spPr>
        <p:txBody>
          <a:bodyPr/>
          <a:lstStyle/>
          <a:p>
            <a:endParaRPr lang="ja-JP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>
          <a:xfrm>
            <a:off x="611188" y="1916113"/>
            <a:ext cx="3816350" cy="4465637"/>
          </a:xfrm>
        </p:spPr>
        <p:txBody>
          <a:bodyPr/>
          <a:lstStyle/>
          <a:p>
            <a:endParaRPr lang="ja-JP" altLang="en-US" smtClean="0"/>
          </a:p>
        </p:txBody>
      </p:sp>
      <p:sp>
        <p:nvSpPr>
          <p:cNvPr id="10244" name="コンテンツ プレースホルダ 3"/>
          <p:cNvSpPr>
            <a:spLocks noGrp="1"/>
          </p:cNvSpPr>
          <p:nvPr>
            <p:ph idx="13"/>
          </p:nvPr>
        </p:nvSpPr>
        <p:spPr>
          <a:xfrm>
            <a:off x="4716463" y="1916113"/>
            <a:ext cx="3816350" cy="4465637"/>
          </a:xfrm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880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11267" name="コンテンツ プレースホルダ 2"/>
          <p:cNvSpPr>
            <a:spLocks noGrp="1"/>
          </p:cNvSpPr>
          <p:nvPr>
            <p:ph idx="13"/>
          </p:nvPr>
        </p:nvSpPr>
        <p:spPr>
          <a:xfrm>
            <a:off x="611188" y="1989138"/>
            <a:ext cx="3816350" cy="4032250"/>
          </a:xfrm>
        </p:spPr>
        <p:txBody>
          <a:bodyPr/>
          <a:lstStyle/>
          <a:p>
            <a:endParaRPr lang="ja-JP" altLang="en-US" smtClean="0"/>
          </a:p>
        </p:txBody>
      </p:sp>
      <p:sp>
        <p:nvSpPr>
          <p:cNvPr id="11268" name="コンテンツ プレースホルダ 3"/>
          <p:cNvSpPr>
            <a:spLocks noGrp="1"/>
          </p:cNvSpPr>
          <p:nvPr>
            <p:ph idx="14"/>
          </p:nvPr>
        </p:nvSpPr>
        <p:spPr>
          <a:xfrm>
            <a:off x="4716463" y="1989138"/>
            <a:ext cx="3816350" cy="4032250"/>
          </a:xfrm>
        </p:spPr>
        <p:txBody>
          <a:bodyPr/>
          <a:lstStyle/>
          <a:p>
            <a:endParaRPr lang="ja-JP" altLang="en-US" smtClean="0"/>
          </a:p>
        </p:txBody>
      </p:sp>
      <p:sp>
        <p:nvSpPr>
          <p:cNvPr id="11269" name="テキスト プレースホルダ 4"/>
          <p:cNvSpPr>
            <a:spLocks noGrp="1"/>
          </p:cNvSpPr>
          <p:nvPr>
            <p:ph type="body" idx="1"/>
          </p:nvPr>
        </p:nvSpPr>
        <p:spPr>
          <a:xfrm>
            <a:off x="611188" y="1557338"/>
            <a:ext cx="3816350" cy="358775"/>
          </a:xfrm>
        </p:spPr>
        <p:txBody>
          <a:bodyPr/>
          <a:lstStyle/>
          <a:p>
            <a:endParaRPr lang="ja-JP" altLang="en-US" smtClean="0"/>
          </a:p>
        </p:txBody>
      </p:sp>
      <p:sp>
        <p:nvSpPr>
          <p:cNvPr id="11270" name="テキスト プレースホルダ 5"/>
          <p:cNvSpPr>
            <a:spLocks noGrp="1"/>
          </p:cNvSpPr>
          <p:nvPr>
            <p:ph type="body" idx="15"/>
          </p:nvPr>
        </p:nvSpPr>
        <p:spPr>
          <a:xfrm>
            <a:off x="4716463" y="1557338"/>
            <a:ext cx="3816350" cy="358775"/>
          </a:xfrm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テキスト プレースホルダ 1"/>
          <p:cNvSpPr>
            <a:spLocks noGrp="1"/>
          </p:cNvSpPr>
          <p:nvPr>
            <p:ph type="body" sz="half" idx="2"/>
          </p:nvPr>
        </p:nvSpPr>
        <p:spPr>
          <a:xfrm>
            <a:off x="611188" y="1989138"/>
            <a:ext cx="2854325" cy="4032250"/>
          </a:xfrm>
        </p:spPr>
        <p:txBody>
          <a:bodyPr/>
          <a:lstStyle/>
          <a:p>
            <a:endParaRPr lang="ja-JP" altLang="en-US" smtClean="0"/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3"/>
          </p:nvPr>
        </p:nvSpPr>
        <p:spPr>
          <a:xfrm>
            <a:off x="3779838" y="1557338"/>
            <a:ext cx="4752975" cy="4464050"/>
          </a:xfrm>
        </p:spPr>
        <p:txBody>
          <a:bodyPr/>
          <a:lstStyle/>
          <a:p>
            <a:endParaRPr lang="ja-JP" altLang="en-US" smtClean="0"/>
          </a:p>
        </p:txBody>
      </p:sp>
      <p:sp>
        <p:nvSpPr>
          <p:cNvPr id="13316" name="テキスト プレースホルダ 3"/>
          <p:cNvSpPr>
            <a:spLocks noGrp="1"/>
          </p:cNvSpPr>
          <p:nvPr>
            <p:ph type="body" idx="1"/>
          </p:nvPr>
        </p:nvSpPr>
        <p:spPr>
          <a:xfrm>
            <a:off x="611188" y="1557338"/>
            <a:ext cx="2881312" cy="358775"/>
          </a:xfrm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lang="ja-JP" altLang="en-US" dirty="0" smtClean="0"/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880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r>
              <a:rPr lang="ja-JP" altLang="en-US" dirty="0" smtClean="0"/>
              <a:t>１．</a:t>
            </a:r>
            <a:endParaRPr lang="ja-JP" altLang="en-US" dirty="0" smtClean="0"/>
          </a:p>
        </p:txBody>
      </p:sp>
      <p:sp>
        <p:nvSpPr>
          <p:cNvPr id="8195" name="サブタイトル 2"/>
          <p:cNvSpPr>
            <a:spLocks noGrp="1"/>
          </p:cNvSpPr>
          <p:nvPr>
            <p:ph type="subTitle" idx="1"/>
          </p:nvPr>
        </p:nvSpPr>
        <p:spPr>
          <a:xfrm>
            <a:off x="250825" y="1268413"/>
            <a:ext cx="4897438" cy="2305050"/>
          </a:xfrm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880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r>
              <a:rPr lang="ja-JP" altLang="en-US" dirty="0"/>
              <a:t>２</a:t>
            </a:r>
            <a:r>
              <a:rPr lang="ja-JP" altLang="en-US" dirty="0" smtClean="0"/>
              <a:t>．</a:t>
            </a:r>
            <a:endParaRPr lang="ja-JP" altLang="en-US" dirty="0" smtClean="0"/>
          </a:p>
        </p:txBody>
      </p:sp>
      <p:sp>
        <p:nvSpPr>
          <p:cNvPr id="8195" name="サブタイトル 2"/>
          <p:cNvSpPr>
            <a:spLocks noGrp="1"/>
          </p:cNvSpPr>
          <p:nvPr>
            <p:ph type="subTitle" idx="1"/>
          </p:nvPr>
        </p:nvSpPr>
        <p:spPr>
          <a:xfrm>
            <a:off x="250825" y="1268413"/>
            <a:ext cx="4897438" cy="2305050"/>
          </a:xfrm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46061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図プレースホルダ 1"/>
          <p:cNvSpPr>
            <a:spLocks noGrp="1" noTextEdit="1"/>
          </p:cNvSpPr>
          <p:nvPr>
            <p:ph type="pic" idx="1"/>
          </p:nvPr>
        </p:nvSpPr>
        <p:spPr>
          <a:xfrm>
            <a:off x="611188" y="1484313"/>
            <a:ext cx="4824412" cy="4473575"/>
          </a:xfrm>
        </p:spPr>
      </p:sp>
      <p:sp>
        <p:nvSpPr>
          <p:cNvPr id="12291" name="テキスト プレースホルダ 2"/>
          <p:cNvSpPr>
            <a:spLocks noGrp="1"/>
          </p:cNvSpPr>
          <p:nvPr>
            <p:ph type="body" sz="half" idx="2"/>
          </p:nvPr>
        </p:nvSpPr>
        <p:spPr>
          <a:xfrm>
            <a:off x="5651500" y="1492250"/>
            <a:ext cx="2854325" cy="4465638"/>
          </a:xfrm>
        </p:spPr>
        <p:txBody>
          <a:bodyPr/>
          <a:lstStyle/>
          <a:p>
            <a:endParaRPr lang="ja-JP" altLang="en-US" smtClean="0"/>
          </a:p>
        </p:txBody>
      </p:sp>
      <p:sp>
        <p:nvSpPr>
          <p:cNvPr id="12292" name="タイトル 3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792162"/>
          </a:xfrm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880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lang="ja-JP" altLang="en-US" dirty="0" smtClean="0"/>
              <a:t>．</a:t>
            </a:r>
            <a:endParaRPr lang="ja-JP" altLang="en-US" dirty="0" smtClean="0"/>
          </a:p>
        </p:txBody>
      </p:sp>
      <p:sp>
        <p:nvSpPr>
          <p:cNvPr id="8195" name="サブタイトル 2"/>
          <p:cNvSpPr>
            <a:spLocks noGrp="1"/>
          </p:cNvSpPr>
          <p:nvPr>
            <p:ph type="subTitle" idx="1"/>
          </p:nvPr>
        </p:nvSpPr>
        <p:spPr>
          <a:xfrm>
            <a:off x="250825" y="1268413"/>
            <a:ext cx="4897438" cy="2305050"/>
          </a:xfrm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549778771"/>
      </p:ext>
    </p:extLst>
  </p:cSld>
  <p:clrMapOvr>
    <a:masterClrMapping/>
  </p:clrMapOvr>
</p:sld>
</file>

<file path=ppt/theme/theme1.xml><?xml version="1.0" encoding="utf-8"?>
<a:theme xmlns:a="http://schemas.openxmlformats.org/drawingml/2006/main" name="03_wor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03_world</Template>
  <TotalTime>3</TotalTime>
  <Words>12</Words>
  <Application>Microsoft Office PowerPoint</Application>
  <PresentationFormat>画面に合わせる (4:3)</PresentationFormat>
  <Paragraphs>5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03_world</vt:lpstr>
      <vt:lpstr>社内SNSシステムのご提案</vt:lpstr>
      <vt:lpstr>目次</vt:lpstr>
      <vt:lpstr>１．</vt:lpstr>
      <vt:lpstr>PowerPoint プレゼンテーション</vt:lpstr>
      <vt:lpstr>PowerPoint プレゼンテーション</vt:lpstr>
      <vt:lpstr>２．</vt:lpstr>
      <vt:lpstr>PowerPoint プレゼンテーション</vt:lpstr>
      <vt:lpstr>PowerPoint プレゼンテーション</vt:lpstr>
      <vt:lpstr>３．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奈須 健太</dc:creator>
  <cp:lastModifiedBy>山本 樹</cp:lastModifiedBy>
  <cp:revision>3</cp:revision>
  <dcterms:created xsi:type="dcterms:W3CDTF">2013-09-06T01:44:06Z</dcterms:created>
  <dcterms:modified xsi:type="dcterms:W3CDTF">2013-09-06T05:07:25Z</dcterms:modified>
</cp:coreProperties>
</file>