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7" r:id="rId3"/>
    <p:sldId id="265" r:id="rId4"/>
    <p:sldId id="280" r:id="rId5"/>
    <p:sldId id="266" r:id="rId6"/>
    <p:sldId id="274" r:id="rId7"/>
    <p:sldId id="272" r:id="rId8"/>
    <p:sldId id="270" r:id="rId9"/>
    <p:sldId id="275" r:id="rId10"/>
    <p:sldId id="279" r:id="rId11"/>
    <p:sldId id="273" r:id="rId12"/>
    <p:sldId id="267" r:id="rId13"/>
    <p:sldId id="276" r:id="rId14"/>
    <p:sldId id="271" r:id="rId1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111111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9" autoAdjust="0"/>
    <p:restoredTop sz="94728" autoAdjust="0"/>
  </p:normalViewPr>
  <p:slideViewPr>
    <p:cSldViewPr>
      <p:cViewPr>
        <p:scale>
          <a:sx n="80" d="100"/>
          <a:sy n="80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2"/>
    </p:cViewPr>
  </p:sorterViewPr>
  <p:notesViewPr>
    <p:cSldViewPr>
      <p:cViewPr varScale="1">
        <p:scale>
          <a:sx n="78" d="100"/>
          <a:sy n="78" d="100"/>
        </p:scale>
        <p:origin x="-74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ABCC-F0D4-4B58-90AC-62F86E33A3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383A189-3B7B-4668-B172-A54FDE637C95}">
      <dgm:prSet/>
      <dgm:spPr/>
      <dgm:t>
        <a:bodyPr/>
        <a:lstStyle/>
        <a:p>
          <a:pPr rtl="0"/>
          <a:r>
            <a:rPr kumimoji="1" lang="ja-JP" dirty="0" smtClean="0"/>
            <a:t>詳細は添付資料をご参照ください</a:t>
          </a:r>
          <a:endParaRPr lang="ja-JP" dirty="0"/>
        </a:p>
      </dgm:t>
    </dgm:pt>
    <dgm:pt modelId="{481AFC38-9D8C-4B0C-8342-27838EA51DB1}" type="parTrans" cxnId="{7DC8FF68-19B1-43C3-8D10-29BE8DE8D589}">
      <dgm:prSet/>
      <dgm:spPr/>
      <dgm:t>
        <a:bodyPr/>
        <a:lstStyle/>
        <a:p>
          <a:endParaRPr kumimoji="1" lang="ja-JP" altLang="en-US"/>
        </a:p>
      </dgm:t>
    </dgm:pt>
    <dgm:pt modelId="{B6278536-3257-4CEB-89D3-E085B7375A7C}" type="sibTrans" cxnId="{7DC8FF68-19B1-43C3-8D10-29BE8DE8D589}">
      <dgm:prSet/>
      <dgm:spPr/>
      <dgm:t>
        <a:bodyPr/>
        <a:lstStyle/>
        <a:p>
          <a:endParaRPr kumimoji="1" lang="ja-JP" altLang="en-US"/>
        </a:p>
      </dgm:t>
    </dgm:pt>
    <dgm:pt modelId="{CF15D31C-AB0F-464D-BCC1-638FEB5E82AF}" type="pres">
      <dgm:prSet presAssocID="{21DBABCC-F0D4-4B58-90AC-62F86E33A3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9C8492C-86F6-4F0F-AF56-6DBEA9251EDB}" type="pres">
      <dgm:prSet presAssocID="{2383A189-3B7B-4668-B172-A54FDE637C95}" presName="linNode" presStyleCnt="0"/>
      <dgm:spPr/>
    </dgm:pt>
    <dgm:pt modelId="{5254A9BF-05B5-4E92-AB4A-A3D14C98D54F}" type="pres">
      <dgm:prSet presAssocID="{2383A189-3B7B-4668-B172-A54FDE637C95}" presName="parentText" presStyleLbl="node1" presStyleIdx="0" presStyleCnt="1" custScaleX="277778" custLinFactNeighborX="-19063" custLinFactNeighborY="-77670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F93071A-5E55-44D8-B565-BB5A3989250E}" type="presOf" srcId="{21DBABCC-F0D4-4B58-90AC-62F86E33A3CB}" destId="{CF15D31C-AB0F-464D-BCC1-638FEB5E82AF}" srcOrd="0" destOrd="0" presId="urn:microsoft.com/office/officeart/2005/8/layout/vList5"/>
    <dgm:cxn modelId="{7DC8FF68-19B1-43C3-8D10-29BE8DE8D589}" srcId="{21DBABCC-F0D4-4B58-90AC-62F86E33A3CB}" destId="{2383A189-3B7B-4668-B172-A54FDE637C95}" srcOrd="0" destOrd="0" parTransId="{481AFC38-9D8C-4B0C-8342-27838EA51DB1}" sibTransId="{B6278536-3257-4CEB-89D3-E085B7375A7C}"/>
    <dgm:cxn modelId="{7BF1E40D-4537-4000-B68D-8E715369010D}" type="presOf" srcId="{2383A189-3B7B-4668-B172-A54FDE637C95}" destId="{5254A9BF-05B5-4E92-AB4A-A3D14C98D54F}" srcOrd="0" destOrd="0" presId="urn:microsoft.com/office/officeart/2005/8/layout/vList5"/>
    <dgm:cxn modelId="{A001F88E-5A5B-4BBC-9DC1-16C9FEBB199E}" type="presParOf" srcId="{CF15D31C-AB0F-464D-BCC1-638FEB5E82AF}" destId="{D9C8492C-86F6-4F0F-AF56-6DBEA9251EDB}" srcOrd="0" destOrd="0" presId="urn:microsoft.com/office/officeart/2005/8/layout/vList5"/>
    <dgm:cxn modelId="{E0A76BC9-1F8A-45BE-BF8E-D9F7CA6ABFF1}" type="presParOf" srcId="{D9C8492C-86F6-4F0F-AF56-6DBEA9251EDB}" destId="{5254A9BF-05B5-4E92-AB4A-A3D14C98D5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AC6EB-6BD9-4603-970D-8D1BEF52C7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7F116A0-F5DC-4CF1-BDDA-F48D3FEA08D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2400" dirty="0" smtClean="0"/>
            <a:t>チャット機能</a:t>
          </a:r>
          <a:endParaRPr lang="ja-JP" altLang="en-US" sz="2400" dirty="0"/>
        </a:p>
      </dgm:t>
    </dgm:pt>
    <dgm:pt modelId="{A112543A-DE64-4114-879F-CFE29BBDBDA8}" type="parTrans" cxnId="{37A7E554-A541-45A6-85E9-04EF09809A4C}">
      <dgm:prSet/>
      <dgm:spPr/>
      <dgm:t>
        <a:bodyPr/>
        <a:lstStyle/>
        <a:p>
          <a:endParaRPr kumimoji="1" lang="ja-JP" altLang="en-US"/>
        </a:p>
      </dgm:t>
    </dgm:pt>
    <dgm:pt modelId="{F5121E86-9BA8-4EF0-AE82-FB44C6003C07}" type="sibTrans" cxnId="{37A7E554-A541-45A6-85E9-04EF09809A4C}">
      <dgm:prSet/>
      <dgm:spPr/>
      <dgm:t>
        <a:bodyPr/>
        <a:lstStyle/>
        <a:p>
          <a:endParaRPr kumimoji="1" lang="ja-JP" altLang="en-US"/>
        </a:p>
      </dgm:t>
    </dgm:pt>
    <dgm:pt modelId="{A780D8AF-C595-4473-A734-4E7D3CD6129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2400" dirty="0" smtClean="0"/>
            <a:t>コール＆メール機能</a:t>
          </a:r>
          <a:endParaRPr lang="ja-JP" altLang="en-US" sz="2400" dirty="0"/>
        </a:p>
      </dgm:t>
    </dgm:pt>
    <dgm:pt modelId="{42D79DAA-02F9-4048-8586-AFCA9673C9E3}" type="parTrans" cxnId="{C1BC5202-6226-4625-B369-3A364DEEE1D7}">
      <dgm:prSet/>
      <dgm:spPr/>
      <dgm:t>
        <a:bodyPr/>
        <a:lstStyle/>
        <a:p>
          <a:endParaRPr kumimoji="1" lang="ja-JP" altLang="en-US"/>
        </a:p>
      </dgm:t>
    </dgm:pt>
    <dgm:pt modelId="{9F39C165-2D5A-474B-A52A-9E9C7732C376}" type="sibTrans" cxnId="{C1BC5202-6226-4625-B369-3A364DEEE1D7}">
      <dgm:prSet/>
      <dgm:spPr/>
      <dgm:t>
        <a:bodyPr/>
        <a:lstStyle/>
        <a:p>
          <a:endParaRPr kumimoji="1" lang="ja-JP" altLang="en-US"/>
        </a:p>
      </dgm:t>
    </dgm:pt>
    <dgm:pt modelId="{4068E7F3-AA4E-4CB3-BE8D-B8D4D120BE0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2400" dirty="0" smtClean="0"/>
            <a:t>メッセージ受信確認機能</a:t>
          </a:r>
          <a:endParaRPr lang="ja-JP" altLang="en-US" sz="2400" dirty="0"/>
        </a:p>
      </dgm:t>
    </dgm:pt>
    <dgm:pt modelId="{EC8A7E91-EBB8-4E89-8202-BAD1835B5E43}" type="parTrans" cxnId="{8C7BFAAF-F51F-4F9E-9B45-7F6E7AE5EE83}">
      <dgm:prSet/>
      <dgm:spPr/>
      <dgm:t>
        <a:bodyPr/>
        <a:lstStyle/>
        <a:p>
          <a:endParaRPr kumimoji="1" lang="ja-JP" altLang="en-US"/>
        </a:p>
      </dgm:t>
    </dgm:pt>
    <dgm:pt modelId="{D57671AD-234D-4341-96CD-B7832DF41DBD}" type="sibTrans" cxnId="{8C7BFAAF-F51F-4F9E-9B45-7F6E7AE5EE83}">
      <dgm:prSet/>
      <dgm:spPr/>
      <dgm:t>
        <a:bodyPr/>
        <a:lstStyle/>
        <a:p>
          <a:endParaRPr kumimoji="1" lang="ja-JP" altLang="en-US"/>
        </a:p>
      </dgm:t>
    </dgm:pt>
    <dgm:pt modelId="{32B6BB6A-84D9-4A59-91DC-546A73B7470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2400" dirty="0" smtClean="0"/>
            <a:t>センドエリア（相手）指定機能</a:t>
          </a:r>
          <a:endParaRPr lang="ja-JP" altLang="en-US" sz="2400" dirty="0"/>
        </a:p>
      </dgm:t>
    </dgm:pt>
    <dgm:pt modelId="{9508A2A4-07A3-4E99-9480-FA6C88B8D22D}" type="parTrans" cxnId="{C51242E1-1DD3-49D3-BA61-B9675855331F}">
      <dgm:prSet/>
      <dgm:spPr/>
      <dgm:t>
        <a:bodyPr/>
        <a:lstStyle/>
        <a:p>
          <a:endParaRPr kumimoji="1" lang="ja-JP" altLang="en-US"/>
        </a:p>
      </dgm:t>
    </dgm:pt>
    <dgm:pt modelId="{8E9FC42D-0DD5-4654-B784-5ECD7C7DE4E0}" type="sibTrans" cxnId="{C51242E1-1DD3-49D3-BA61-B9675855331F}">
      <dgm:prSet/>
      <dgm:spPr/>
      <dgm:t>
        <a:bodyPr/>
        <a:lstStyle/>
        <a:p>
          <a:endParaRPr kumimoji="1" lang="ja-JP" altLang="en-US"/>
        </a:p>
      </dgm:t>
    </dgm:pt>
    <dgm:pt modelId="{3DF48377-CEF2-468B-9600-8E5E209DB9E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2400" dirty="0" smtClean="0"/>
            <a:t>コミュニティ機能</a:t>
          </a:r>
          <a:endParaRPr lang="ja-JP" altLang="en-US" sz="2400" dirty="0"/>
        </a:p>
      </dgm:t>
    </dgm:pt>
    <dgm:pt modelId="{9B2475AB-C380-4030-9CD3-58C831BE9DD6}" type="parTrans" cxnId="{EE607CBF-6F66-45B7-9191-7401FADBBE64}">
      <dgm:prSet/>
      <dgm:spPr/>
      <dgm:t>
        <a:bodyPr/>
        <a:lstStyle/>
        <a:p>
          <a:endParaRPr kumimoji="1" lang="ja-JP" altLang="en-US"/>
        </a:p>
      </dgm:t>
    </dgm:pt>
    <dgm:pt modelId="{A496FBBD-F038-44A2-A915-13C43D4F794A}" type="sibTrans" cxnId="{EE607CBF-6F66-45B7-9191-7401FADBBE64}">
      <dgm:prSet/>
      <dgm:spPr/>
      <dgm:t>
        <a:bodyPr/>
        <a:lstStyle/>
        <a:p>
          <a:endParaRPr kumimoji="1" lang="ja-JP" altLang="en-US"/>
        </a:p>
      </dgm:t>
    </dgm:pt>
    <dgm:pt modelId="{B2FC1DE3-1787-46A2-8F1E-B955E5E483FF}" type="pres">
      <dgm:prSet presAssocID="{C77AC6EB-6BD9-4603-970D-8D1BEF52C7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46034E4-D7DD-43DB-B414-D180FF9EF5BC}" type="pres">
      <dgm:prSet presAssocID="{D7F116A0-F5DC-4CF1-BDDA-F48D3FEA08D9}" presName="linNode" presStyleCnt="0"/>
      <dgm:spPr/>
    </dgm:pt>
    <dgm:pt modelId="{D280E4E3-68D4-4144-B75B-04C84AA2026B}" type="pres">
      <dgm:prSet presAssocID="{D7F116A0-F5DC-4CF1-BDDA-F48D3FEA08D9}" presName="parentText" presStyleLbl="node1" presStyleIdx="0" presStyleCnt="5" custScaleX="177180" custScaleY="17242" custLinFactNeighborX="-1569" custLinFactNeighborY="137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145AB2-AEC8-40DE-82A8-CBE5E877A046}" type="pres">
      <dgm:prSet presAssocID="{F5121E86-9BA8-4EF0-AE82-FB44C6003C07}" presName="sp" presStyleCnt="0"/>
      <dgm:spPr/>
    </dgm:pt>
    <dgm:pt modelId="{441B940F-B1B3-4B90-B28A-94AA6A7B476E}" type="pres">
      <dgm:prSet presAssocID="{A780D8AF-C595-4473-A734-4E7D3CD6129F}" presName="linNode" presStyleCnt="0"/>
      <dgm:spPr/>
    </dgm:pt>
    <dgm:pt modelId="{0B105EF5-29DC-41BF-8E35-F4E5DE3CF3B8}" type="pres">
      <dgm:prSet presAssocID="{A780D8AF-C595-4473-A734-4E7D3CD6129F}" presName="parentText" presStyleLbl="node1" presStyleIdx="1" presStyleCnt="5" custScaleX="177180" custScaleY="1724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F85500-0567-4923-AB5D-990DA27A1268}" type="pres">
      <dgm:prSet presAssocID="{9F39C165-2D5A-474B-A52A-9E9C7732C376}" presName="sp" presStyleCnt="0"/>
      <dgm:spPr/>
    </dgm:pt>
    <dgm:pt modelId="{AECDF111-9467-43B6-B1F2-48B6145723C4}" type="pres">
      <dgm:prSet presAssocID="{4068E7F3-AA4E-4CB3-BE8D-B8D4D120BE03}" presName="linNode" presStyleCnt="0"/>
      <dgm:spPr/>
    </dgm:pt>
    <dgm:pt modelId="{597787F3-B6CB-4556-BAC2-A4FF17D1BE42}" type="pres">
      <dgm:prSet presAssocID="{4068E7F3-AA4E-4CB3-BE8D-B8D4D120BE03}" presName="parentText" presStyleLbl="node1" presStyleIdx="2" presStyleCnt="5" custScaleX="177180" custScaleY="17242" custLinFactNeighborX="2861" custLinFactNeighborY="-172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DF4EA9-FA0A-4082-B170-3A19E6B09E6C}" type="pres">
      <dgm:prSet presAssocID="{D57671AD-234D-4341-96CD-B7832DF41DBD}" presName="sp" presStyleCnt="0"/>
      <dgm:spPr/>
    </dgm:pt>
    <dgm:pt modelId="{ED443A54-E944-4A7A-8A9D-8740FF69BF96}" type="pres">
      <dgm:prSet presAssocID="{32B6BB6A-84D9-4A59-91DC-546A73B74702}" presName="linNode" presStyleCnt="0"/>
      <dgm:spPr/>
    </dgm:pt>
    <dgm:pt modelId="{840A61CF-2D91-4D5C-B028-C784CD1B4DB9}" type="pres">
      <dgm:prSet presAssocID="{32B6BB6A-84D9-4A59-91DC-546A73B74702}" presName="parentText" presStyleLbl="node1" presStyleIdx="3" presStyleCnt="5" custScaleX="177180" custScaleY="17242" custLinFactNeighborX="2861" custLinFactNeighborY="-327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8D4E94-3166-48C7-B25A-7EC8952BCF3F}" type="pres">
      <dgm:prSet presAssocID="{8E9FC42D-0DD5-4654-B784-5ECD7C7DE4E0}" presName="sp" presStyleCnt="0"/>
      <dgm:spPr/>
    </dgm:pt>
    <dgm:pt modelId="{7DF0D007-7C15-4073-9E4E-BD977D013594}" type="pres">
      <dgm:prSet presAssocID="{3DF48377-CEF2-468B-9600-8E5E209DB9E0}" presName="linNode" presStyleCnt="0"/>
      <dgm:spPr/>
    </dgm:pt>
    <dgm:pt modelId="{6991404A-6DC9-4757-BD1A-C9FD613E4C9A}" type="pres">
      <dgm:prSet presAssocID="{3DF48377-CEF2-468B-9600-8E5E209DB9E0}" presName="parentText" presStyleLbl="node1" presStyleIdx="4" presStyleCnt="5" custScaleX="177180" custScaleY="17242" custLinFactNeighborX="2861" custLinFactNeighborY="-482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FEE415F-B42E-412E-BAFD-0D7621BEC72F}" type="presOf" srcId="{D7F116A0-F5DC-4CF1-BDDA-F48D3FEA08D9}" destId="{D280E4E3-68D4-4144-B75B-04C84AA2026B}" srcOrd="0" destOrd="0" presId="urn:microsoft.com/office/officeart/2005/8/layout/vList5"/>
    <dgm:cxn modelId="{0D5F9C3E-7211-4BBF-88F5-49BF36D88762}" type="presOf" srcId="{4068E7F3-AA4E-4CB3-BE8D-B8D4D120BE03}" destId="{597787F3-B6CB-4556-BAC2-A4FF17D1BE42}" srcOrd="0" destOrd="0" presId="urn:microsoft.com/office/officeart/2005/8/layout/vList5"/>
    <dgm:cxn modelId="{8C7BFAAF-F51F-4F9E-9B45-7F6E7AE5EE83}" srcId="{C77AC6EB-6BD9-4603-970D-8D1BEF52C7CB}" destId="{4068E7F3-AA4E-4CB3-BE8D-B8D4D120BE03}" srcOrd="2" destOrd="0" parTransId="{EC8A7E91-EBB8-4E89-8202-BAD1835B5E43}" sibTransId="{D57671AD-234D-4341-96CD-B7832DF41DBD}"/>
    <dgm:cxn modelId="{A308DF69-8064-4D22-A6B6-2E21ABA0FECC}" type="presOf" srcId="{3DF48377-CEF2-468B-9600-8E5E209DB9E0}" destId="{6991404A-6DC9-4757-BD1A-C9FD613E4C9A}" srcOrd="0" destOrd="0" presId="urn:microsoft.com/office/officeart/2005/8/layout/vList5"/>
    <dgm:cxn modelId="{37A7E554-A541-45A6-85E9-04EF09809A4C}" srcId="{C77AC6EB-6BD9-4603-970D-8D1BEF52C7CB}" destId="{D7F116A0-F5DC-4CF1-BDDA-F48D3FEA08D9}" srcOrd="0" destOrd="0" parTransId="{A112543A-DE64-4114-879F-CFE29BBDBDA8}" sibTransId="{F5121E86-9BA8-4EF0-AE82-FB44C6003C07}"/>
    <dgm:cxn modelId="{91A4686D-5968-480B-A19A-FDA1C53ACE9D}" type="presOf" srcId="{C77AC6EB-6BD9-4603-970D-8D1BEF52C7CB}" destId="{B2FC1DE3-1787-46A2-8F1E-B955E5E483FF}" srcOrd="0" destOrd="0" presId="urn:microsoft.com/office/officeart/2005/8/layout/vList5"/>
    <dgm:cxn modelId="{C55A995C-034C-495E-BBB8-5B9CBCFB7207}" type="presOf" srcId="{32B6BB6A-84D9-4A59-91DC-546A73B74702}" destId="{840A61CF-2D91-4D5C-B028-C784CD1B4DB9}" srcOrd="0" destOrd="0" presId="urn:microsoft.com/office/officeart/2005/8/layout/vList5"/>
    <dgm:cxn modelId="{EE607CBF-6F66-45B7-9191-7401FADBBE64}" srcId="{C77AC6EB-6BD9-4603-970D-8D1BEF52C7CB}" destId="{3DF48377-CEF2-468B-9600-8E5E209DB9E0}" srcOrd="4" destOrd="0" parTransId="{9B2475AB-C380-4030-9CD3-58C831BE9DD6}" sibTransId="{A496FBBD-F038-44A2-A915-13C43D4F794A}"/>
    <dgm:cxn modelId="{C1BC5202-6226-4625-B369-3A364DEEE1D7}" srcId="{C77AC6EB-6BD9-4603-970D-8D1BEF52C7CB}" destId="{A780D8AF-C595-4473-A734-4E7D3CD6129F}" srcOrd="1" destOrd="0" parTransId="{42D79DAA-02F9-4048-8586-AFCA9673C9E3}" sibTransId="{9F39C165-2D5A-474B-A52A-9E9C7732C376}"/>
    <dgm:cxn modelId="{C51242E1-1DD3-49D3-BA61-B9675855331F}" srcId="{C77AC6EB-6BD9-4603-970D-8D1BEF52C7CB}" destId="{32B6BB6A-84D9-4A59-91DC-546A73B74702}" srcOrd="3" destOrd="0" parTransId="{9508A2A4-07A3-4E99-9480-FA6C88B8D22D}" sibTransId="{8E9FC42D-0DD5-4654-B784-5ECD7C7DE4E0}"/>
    <dgm:cxn modelId="{7FF750CF-D8F2-4AAD-AB06-398EBE92F4F9}" type="presOf" srcId="{A780D8AF-C595-4473-A734-4E7D3CD6129F}" destId="{0B105EF5-29DC-41BF-8E35-F4E5DE3CF3B8}" srcOrd="0" destOrd="0" presId="urn:microsoft.com/office/officeart/2005/8/layout/vList5"/>
    <dgm:cxn modelId="{3AB977A8-31B8-4C54-9979-2071904C99A5}" type="presParOf" srcId="{B2FC1DE3-1787-46A2-8F1E-B955E5E483FF}" destId="{746034E4-D7DD-43DB-B414-D180FF9EF5BC}" srcOrd="0" destOrd="0" presId="urn:microsoft.com/office/officeart/2005/8/layout/vList5"/>
    <dgm:cxn modelId="{4C9410FE-3BF8-494B-BDE7-7559C52675F8}" type="presParOf" srcId="{746034E4-D7DD-43DB-B414-D180FF9EF5BC}" destId="{D280E4E3-68D4-4144-B75B-04C84AA2026B}" srcOrd="0" destOrd="0" presId="urn:microsoft.com/office/officeart/2005/8/layout/vList5"/>
    <dgm:cxn modelId="{3529ACE6-5ED0-44E3-A949-12CC3D3FAF2B}" type="presParOf" srcId="{B2FC1DE3-1787-46A2-8F1E-B955E5E483FF}" destId="{0F145AB2-AEC8-40DE-82A8-CBE5E877A046}" srcOrd="1" destOrd="0" presId="urn:microsoft.com/office/officeart/2005/8/layout/vList5"/>
    <dgm:cxn modelId="{79C6114D-3E39-446C-978B-1930E384280D}" type="presParOf" srcId="{B2FC1DE3-1787-46A2-8F1E-B955E5E483FF}" destId="{441B940F-B1B3-4B90-B28A-94AA6A7B476E}" srcOrd="2" destOrd="0" presId="urn:microsoft.com/office/officeart/2005/8/layout/vList5"/>
    <dgm:cxn modelId="{FE28EF8C-2A8A-47CA-8F15-CF2395937F92}" type="presParOf" srcId="{441B940F-B1B3-4B90-B28A-94AA6A7B476E}" destId="{0B105EF5-29DC-41BF-8E35-F4E5DE3CF3B8}" srcOrd="0" destOrd="0" presId="urn:microsoft.com/office/officeart/2005/8/layout/vList5"/>
    <dgm:cxn modelId="{03423FEA-BFC8-4459-8444-2837D701FEC9}" type="presParOf" srcId="{B2FC1DE3-1787-46A2-8F1E-B955E5E483FF}" destId="{EEF85500-0567-4923-AB5D-990DA27A1268}" srcOrd="3" destOrd="0" presId="urn:microsoft.com/office/officeart/2005/8/layout/vList5"/>
    <dgm:cxn modelId="{28BEA9FB-1E89-42F5-B25C-64EB1CF799B4}" type="presParOf" srcId="{B2FC1DE3-1787-46A2-8F1E-B955E5E483FF}" destId="{AECDF111-9467-43B6-B1F2-48B6145723C4}" srcOrd="4" destOrd="0" presId="urn:microsoft.com/office/officeart/2005/8/layout/vList5"/>
    <dgm:cxn modelId="{03035471-654D-4322-B90A-4A9FF04AE372}" type="presParOf" srcId="{AECDF111-9467-43B6-B1F2-48B6145723C4}" destId="{597787F3-B6CB-4556-BAC2-A4FF17D1BE42}" srcOrd="0" destOrd="0" presId="urn:microsoft.com/office/officeart/2005/8/layout/vList5"/>
    <dgm:cxn modelId="{75121B9A-3A51-409A-96FD-A5025ED41134}" type="presParOf" srcId="{B2FC1DE3-1787-46A2-8F1E-B955E5E483FF}" destId="{59DF4EA9-FA0A-4082-B170-3A19E6B09E6C}" srcOrd="5" destOrd="0" presId="urn:microsoft.com/office/officeart/2005/8/layout/vList5"/>
    <dgm:cxn modelId="{5947217C-F7A5-45F4-BB2B-ECCD76CE68C8}" type="presParOf" srcId="{B2FC1DE3-1787-46A2-8F1E-B955E5E483FF}" destId="{ED443A54-E944-4A7A-8A9D-8740FF69BF96}" srcOrd="6" destOrd="0" presId="urn:microsoft.com/office/officeart/2005/8/layout/vList5"/>
    <dgm:cxn modelId="{48C11DF2-FD20-42B3-940B-383C87375578}" type="presParOf" srcId="{ED443A54-E944-4A7A-8A9D-8740FF69BF96}" destId="{840A61CF-2D91-4D5C-B028-C784CD1B4DB9}" srcOrd="0" destOrd="0" presId="urn:microsoft.com/office/officeart/2005/8/layout/vList5"/>
    <dgm:cxn modelId="{2AEF63A7-6153-436E-8E2F-39B665D72FCC}" type="presParOf" srcId="{B2FC1DE3-1787-46A2-8F1E-B955E5E483FF}" destId="{538D4E94-3166-48C7-B25A-7EC8952BCF3F}" srcOrd="7" destOrd="0" presId="urn:microsoft.com/office/officeart/2005/8/layout/vList5"/>
    <dgm:cxn modelId="{42D6A7F0-AA85-4D1A-9069-381C490AF742}" type="presParOf" srcId="{B2FC1DE3-1787-46A2-8F1E-B955E5E483FF}" destId="{7DF0D007-7C15-4073-9E4E-BD977D013594}" srcOrd="8" destOrd="0" presId="urn:microsoft.com/office/officeart/2005/8/layout/vList5"/>
    <dgm:cxn modelId="{4B9257BB-5CD8-4FF2-892A-FB9A0A87E763}" type="presParOf" srcId="{7DF0D007-7C15-4073-9E4E-BD977D013594}" destId="{6991404A-6DC9-4757-BD1A-C9FD613E4C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AC6EB-6BD9-4603-970D-8D1BEF52C7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7F116A0-F5DC-4CF1-BDDA-F48D3FEA08D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ja-JP" altLang="en-US" dirty="0" smtClean="0"/>
            <a:t>ファイル添付機能</a:t>
          </a:r>
          <a:endParaRPr lang="ja-JP" dirty="0"/>
        </a:p>
      </dgm:t>
    </dgm:pt>
    <dgm:pt modelId="{A112543A-DE64-4114-879F-CFE29BBDBDA8}" type="parTrans" cxnId="{37A7E554-A541-45A6-85E9-04EF09809A4C}">
      <dgm:prSet/>
      <dgm:spPr/>
      <dgm:t>
        <a:bodyPr/>
        <a:lstStyle/>
        <a:p>
          <a:endParaRPr kumimoji="1" lang="ja-JP" altLang="en-US"/>
        </a:p>
      </dgm:t>
    </dgm:pt>
    <dgm:pt modelId="{F5121E86-9BA8-4EF0-AE82-FB44C6003C07}" type="sibTrans" cxnId="{37A7E554-A541-45A6-85E9-04EF09809A4C}">
      <dgm:prSet/>
      <dgm:spPr/>
      <dgm:t>
        <a:bodyPr/>
        <a:lstStyle/>
        <a:p>
          <a:endParaRPr kumimoji="1" lang="ja-JP" altLang="en-US"/>
        </a:p>
      </dgm:t>
    </dgm:pt>
    <dgm:pt modelId="{A780D8AF-C595-4473-A734-4E7D3CD6129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ja-JP" altLang="en-US" dirty="0" smtClean="0"/>
            <a:t>ログイン機能</a:t>
          </a:r>
          <a:endParaRPr lang="ja-JP" dirty="0"/>
        </a:p>
      </dgm:t>
    </dgm:pt>
    <dgm:pt modelId="{42D79DAA-02F9-4048-8586-AFCA9673C9E3}" type="parTrans" cxnId="{C1BC5202-6226-4625-B369-3A364DEEE1D7}">
      <dgm:prSet/>
      <dgm:spPr/>
      <dgm:t>
        <a:bodyPr/>
        <a:lstStyle/>
        <a:p>
          <a:endParaRPr kumimoji="1" lang="ja-JP" altLang="en-US"/>
        </a:p>
      </dgm:t>
    </dgm:pt>
    <dgm:pt modelId="{9F39C165-2D5A-474B-A52A-9E9C7732C376}" type="sibTrans" cxnId="{C1BC5202-6226-4625-B369-3A364DEEE1D7}">
      <dgm:prSet/>
      <dgm:spPr/>
      <dgm:t>
        <a:bodyPr/>
        <a:lstStyle/>
        <a:p>
          <a:endParaRPr kumimoji="1" lang="ja-JP" altLang="en-US"/>
        </a:p>
      </dgm:t>
    </dgm:pt>
    <dgm:pt modelId="{4068E7F3-AA4E-4CB3-BE8D-B8D4D120BE0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ja-JP" altLang="en-US" dirty="0" smtClean="0"/>
            <a:t>ユーザ受信機能</a:t>
          </a:r>
          <a:endParaRPr lang="ja-JP" dirty="0"/>
        </a:p>
      </dgm:t>
    </dgm:pt>
    <dgm:pt modelId="{EC8A7E91-EBB8-4E89-8202-BAD1835B5E43}" type="parTrans" cxnId="{8C7BFAAF-F51F-4F9E-9B45-7F6E7AE5EE83}">
      <dgm:prSet/>
      <dgm:spPr/>
      <dgm:t>
        <a:bodyPr/>
        <a:lstStyle/>
        <a:p>
          <a:endParaRPr kumimoji="1" lang="ja-JP" altLang="en-US"/>
        </a:p>
      </dgm:t>
    </dgm:pt>
    <dgm:pt modelId="{D57671AD-234D-4341-96CD-B7832DF41DBD}" type="sibTrans" cxnId="{8C7BFAAF-F51F-4F9E-9B45-7F6E7AE5EE83}">
      <dgm:prSet/>
      <dgm:spPr/>
      <dgm:t>
        <a:bodyPr/>
        <a:lstStyle/>
        <a:p>
          <a:endParaRPr kumimoji="1" lang="ja-JP" altLang="en-US"/>
        </a:p>
      </dgm:t>
    </dgm:pt>
    <dgm:pt modelId="{32B6BB6A-84D9-4A59-91DC-546A73B7470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ja-JP" altLang="en-US" dirty="0" smtClean="0"/>
            <a:t>レベル機能</a:t>
          </a:r>
          <a:endParaRPr lang="ja-JP" dirty="0"/>
        </a:p>
      </dgm:t>
    </dgm:pt>
    <dgm:pt modelId="{9508A2A4-07A3-4E99-9480-FA6C88B8D22D}" type="parTrans" cxnId="{C51242E1-1DD3-49D3-BA61-B9675855331F}">
      <dgm:prSet/>
      <dgm:spPr/>
      <dgm:t>
        <a:bodyPr/>
        <a:lstStyle/>
        <a:p>
          <a:endParaRPr kumimoji="1" lang="ja-JP" altLang="en-US"/>
        </a:p>
      </dgm:t>
    </dgm:pt>
    <dgm:pt modelId="{8E9FC42D-0DD5-4654-B784-5ECD7C7DE4E0}" type="sibTrans" cxnId="{C51242E1-1DD3-49D3-BA61-B9675855331F}">
      <dgm:prSet/>
      <dgm:spPr/>
      <dgm:t>
        <a:bodyPr/>
        <a:lstStyle/>
        <a:p>
          <a:endParaRPr kumimoji="1" lang="ja-JP" altLang="en-US"/>
        </a:p>
      </dgm:t>
    </dgm:pt>
    <dgm:pt modelId="{3DF48377-CEF2-468B-9600-8E5E209DB9E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ja-JP" altLang="en-US" smtClean="0"/>
            <a:t>フォロー機能</a:t>
          </a:r>
          <a:endParaRPr lang="ja-JP" dirty="0"/>
        </a:p>
      </dgm:t>
    </dgm:pt>
    <dgm:pt modelId="{9B2475AB-C380-4030-9CD3-58C831BE9DD6}" type="parTrans" cxnId="{EE607CBF-6F66-45B7-9191-7401FADBBE64}">
      <dgm:prSet/>
      <dgm:spPr/>
      <dgm:t>
        <a:bodyPr/>
        <a:lstStyle/>
        <a:p>
          <a:endParaRPr kumimoji="1" lang="ja-JP" altLang="en-US"/>
        </a:p>
      </dgm:t>
    </dgm:pt>
    <dgm:pt modelId="{A496FBBD-F038-44A2-A915-13C43D4F794A}" type="sibTrans" cxnId="{EE607CBF-6F66-45B7-9191-7401FADBBE64}">
      <dgm:prSet/>
      <dgm:spPr/>
      <dgm:t>
        <a:bodyPr/>
        <a:lstStyle/>
        <a:p>
          <a:endParaRPr kumimoji="1" lang="ja-JP" altLang="en-US"/>
        </a:p>
      </dgm:t>
    </dgm:pt>
    <dgm:pt modelId="{B2FC1DE3-1787-46A2-8F1E-B955E5E483FF}" type="pres">
      <dgm:prSet presAssocID="{C77AC6EB-6BD9-4603-970D-8D1BEF52C7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46034E4-D7DD-43DB-B414-D180FF9EF5BC}" type="pres">
      <dgm:prSet presAssocID="{D7F116A0-F5DC-4CF1-BDDA-F48D3FEA08D9}" presName="linNode" presStyleCnt="0"/>
      <dgm:spPr/>
    </dgm:pt>
    <dgm:pt modelId="{D280E4E3-68D4-4144-B75B-04C84AA2026B}" type="pres">
      <dgm:prSet presAssocID="{D7F116A0-F5DC-4CF1-BDDA-F48D3FEA08D9}" presName="parentText" presStyleLbl="node1" presStyleIdx="0" presStyleCnt="5" custScaleX="177180" custScaleY="17242" custLinFactNeighborX="-1569" custLinFactNeighborY="275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145AB2-AEC8-40DE-82A8-CBE5E877A046}" type="pres">
      <dgm:prSet presAssocID="{F5121E86-9BA8-4EF0-AE82-FB44C6003C07}" presName="sp" presStyleCnt="0"/>
      <dgm:spPr/>
    </dgm:pt>
    <dgm:pt modelId="{441B940F-B1B3-4B90-B28A-94AA6A7B476E}" type="pres">
      <dgm:prSet presAssocID="{A780D8AF-C595-4473-A734-4E7D3CD6129F}" presName="linNode" presStyleCnt="0"/>
      <dgm:spPr/>
    </dgm:pt>
    <dgm:pt modelId="{0B105EF5-29DC-41BF-8E35-F4E5DE3CF3B8}" type="pres">
      <dgm:prSet presAssocID="{A780D8AF-C595-4473-A734-4E7D3CD6129F}" presName="parentText" presStyleLbl="node1" presStyleIdx="1" presStyleCnt="5" custScaleX="177180" custScaleY="17242" custLinFactNeighborX="-1569" custLinFactNeighborY="120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F85500-0567-4923-AB5D-990DA27A1268}" type="pres">
      <dgm:prSet presAssocID="{9F39C165-2D5A-474B-A52A-9E9C7732C376}" presName="sp" presStyleCnt="0"/>
      <dgm:spPr/>
    </dgm:pt>
    <dgm:pt modelId="{AECDF111-9467-43B6-B1F2-48B6145723C4}" type="pres">
      <dgm:prSet presAssocID="{4068E7F3-AA4E-4CB3-BE8D-B8D4D120BE03}" presName="linNode" presStyleCnt="0"/>
      <dgm:spPr/>
    </dgm:pt>
    <dgm:pt modelId="{597787F3-B6CB-4556-BAC2-A4FF17D1BE42}" type="pres">
      <dgm:prSet presAssocID="{4068E7F3-AA4E-4CB3-BE8D-B8D4D120BE03}" presName="parentText" presStyleLbl="node1" presStyleIdx="2" presStyleCnt="5" custScaleX="177180" custScaleY="17242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DF4EA9-FA0A-4082-B170-3A19E6B09E6C}" type="pres">
      <dgm:prSet presAssocID="{D57671AD-234D-4341-96CD-B7832DF41DBD}" presName="sp" presStyleCnt="0"/>
      <dgm:spPr/>
    </dgm:pt>
    <dgm:pt modelId="{ED443A54-E944-4A7A-8A9D-8740FF69BF96}" type="pres">
      <dgm:prSet presAssocID="{32B6BB6A-84D9-4A59-91DC-546A73B74702}" presName="linNode" presStyleCnt="0"/>
      <dgm:spPr/>
    </dgm:pt>
    <dgm:pt modelId="{840A61CF-2D91-4D5C-B028-C784CD1B4DB9}" type="pres">
      <dgm:prSet presAssocID="{32B6BB6A-84D9-4A59-91DC-546A73B74702}" presName="parentText" presStyleLbl="node1" presStyleIdx="3" presStyleCnt="5" custScaleX="177180" custScaleY="17242" custLinFactNeighborX="2861" custLinFactNeighborY="-189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8D4E94-3166-48C7-B25A-7EC8952BCF3F}" type="pres">
      <dgm:prSet presAssocID="{8E9FC42D-0DD5-4654-B784-5ECD7C7DE4E0}" presName="sp" presStyleCnt="0"/>
      <dgm:spPr/>
    </dgm:pt>
    <dgm:pt modelId="{7DF0D007-7C15-4073-9E4E-BD977D013594}" type="pres">
      <dgm:prSet presAssocID="{3DF48377-CEF2-468B-9600-8E5E209DB9E0}" presName="linNode" presStyleCnt="0"/>
      <dgm:spPr/>
    </dgm:pt>
    <dgm:pt modelId="{6991404A-6DC9-4757-BD1A-C9FD613E4C9A}" type="pres">
      <dgm:prSet presAssocID="{3DF48377-CEF2-468B-9600-8E5E209DB9E0}" presName="parentText" presStyleLbl="node1" presStyleIdx="4" presStyleCnt="5" custScaleX="177180" custScaleY="17242" custLinFactNeighborX="2861" custLinFactNeighborY="-482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7C7107E-4C51-4409-9352-C46A8950404B}" type="presOf" srcId="{32B6BB6A-84D9-4A59-91DC-546A73B74702}" destId="{840A61CF-2D91-4D5C-B028-C784CD1B4DB9}" srcOrd="0" destOrd="0" presId="urn:microsoft.com/office/officeart/2005/8/layout/vList5"/>
    <dgm:cxn modelId="{8C7BFAAF-F51F-4F9E-9B45-7F6E7AE5EE83}" srcId="{C77AC6EB-6BD9-4603-970D-8D1BEF52C7CB}" destId="{4068E7F3-AA4E-4CB3-BE8D-B8D4D120BE03}" srcOrd="2" destOrd="0" parTransId="{EC8A7E91-EBB8-4E89-8202-BAD1835B5E43}" sibTransId="{D57671AD-234D-4341-96CD-B7832DF41DBD}"/>
    <dgm:cxn modelId="{EED1D7A2-13D7-4A43-A712-A7EDDE55A801}" type="presOf" srcId="{3DF48377-CEF2-468B-9600-8E5E209DB9E0}" destId="{6991404A-6DC9-4757-BD1A-C9FD613E4C9A}" srcOrd="0" destOrd="0" presId="urn:microsoft.com/office/officeart/2005/8/layout/vList5"/>
    <dgm:cxn modelId="{37A7E554-A541-45A6-85E9-04EF09809A4C}" srcId="{C77AC6EB-6BD9-4603-970D-8D1BEF52C7CB}" destId="{D7F116A0-F5DC-4CF1-BDDA-F48D3FEA08D9}" srcOrd="0" destOrd="0" parTransId="{A112543A-DE64-4114-879F-CFE29BBDBDA8}" sibTransId="{F5121E86-9BA8-4EF0-AE82-FB44C6003C07}"/>
    <dgm:cxn modelId="{EE607CBF-6F66-45B7-9191-7401FADBBE64}" srcId="{C77AC6EB-6BD9-4603-970D-8D1BEF52C7CB}" destId="{3DF48377-CEF2-468B-9600-8E5E209DB9E0}" srcOrd="4" destOrd="0" parTransId="{9B2475AB-C380-4030-9CD3-58C831BE9DD6}" sibTransId="{A496FBBD-F038-44A2-A915-13C43D4F794A}"/>
    <dgm:cxn modelId="{00A336C4-474D-4FB6-83E2-745CBA2FB9FD}" type="presOf" srcId="{D7F116A0-F5DC-4CF1-BDDA-F48D3FEA08D9}" destId="{D280E4E3-68D4-4144-B75B-04C84AA2026B}" srcOrd="0" destOrd="0" presId="urn:microsoft.com/office/officeart/2005/8/layout/vList5"/>
    <dgm:cxn modelId="{F9CEC32F-F774-434E-BF0B-52106BB63DE5}" type="presOf" srcId="{C77AC6EB-6BD9-4603-970D-8D1BEF52C7CB}" destId="{B2FC1DE3-1787-46A2-8F1E-B955E5E483FF}" srcOrd="0" destOrd="0" presId="urn:microsoft.com/office/officeart/2005/8/layout/vList5"/>
    <dgm:cxn modelId="{C1BC5202-6226-4625-B369-3A364DEEE1D7}" srcId="{C77AC6EB-6BD9-4603-970D-8D1BEF52C7CB}" destId="{A780D8AF-C595-4473-A734-4E7D3CD6129F}" srcOrd="1" destOrd="0" parTransId="{42D79DAA-02F9-4048-8586-AFCA9673C9E3}" sibTransId="{9F39C165-2D5A-474B-A52A-9E9C7732C376}"/>
    <dgm:cxn modelId="{79FEA21A-4148-4129-B6B9-F93CC1A31C14}" type="presOf" srcId="{4068E7F3-AA4E-4CB3-BE8D-B8D4D120BE03}" destId="{597787F3-B6CB-4556-BAC2-A4FF17D1BE42}" srcOrd="0" destOrd="0" presId="urn:microsoft.com/office/officeart/2005/8/layout/vList5"/>
    <dgm:cxn modelId="{C51242E1-1DD3-49D3-BA61-B9675855331F}" srcId="{C77AC6EB-6BD9-4603-970D-8D1BEF52C7CB}" destId="{32B6BB6A-84D9-4A59-91DC-546A73B74702}" srcOrd="3" destOrd="0" parTransId="{9508A2A4-07A3-4E99-9480-FA6C88B8D22D}" sibTransId="{8E9FC42D-0DD5-4654-B784-5ECD7C7DE4E0}"/>
    <dgm:cxn modelId="{ED25E11B-0D0E-489C-876A-A6A965500A4C}" type="presOf" srcId="{A780D8AF-C595-4473-A734-4E7D3CD6129F}" destId="{0B105EF5-29DC-41BF-8E35-F4E5DE3CF3B8}" srcOrd="0" destOrd="0" presId="urn:microsoft.com/office/officeart/2005/8/layout/vList5"/>
    <dgm:cxn modelId="{4C30844F-7C33-40FF-96A5-8548D172BD4F}" type="presParOf" srcId="{B2FC1DE3-1787-46A2-8F1E-B955E5E483FF}" destId="{746034E4-D7DD-43DB-B414-D180FF9EF5BC}" srcOrd="0" destOrd="0" presId="urn:microsoft.com/office/officeart/2005/8/layout/vList5"/>
    <dgm:cxn modelId="{CE8F6B1D-2927-4D0A-9A36-768CE6B9E314}" type="presParOf" srcId="{746034E4-D7DD-43DB-B414-D180FF9EF5BC}" destId="{D280E4E3-68D4-4144-B75B-04C84AA2026B}" srcOrd="0" destOrd="0" presId="urn:microsoft.com/office/officeart/2005/8/layout/vList5"/>
    <dgm:cxn modelId="{06E6CED4-788C-4EAF-8230-F58766ABC0E7}" type="presParOf" srcId="{B2FC1DE3-1787-46A2-8F1E-B955E5E483FF}" destId="{0F145AB2-AEC8-40DE-82A8-CBE5E877A046}" srcOrd="1" destOrd="0" presId="urn:microsoft.com/office/officeart/2005/8/layout/vList5"/>
    <dgm:cxn modelId="{64E97F7A-67DB-4323-9F84-704C1D474A45}" type="presParOf" srcId="{B2FC1DE3-1787-46A2-8F1E-B955E5E483FF}" destId="{441B940F-B1B3-4B90-B28A-94AA6A7B476E}" srcOrd="2" destOrd="0" presId="urn:microsoft.com/office/officeart/2005/8/layout/vList5"/>
    <dgm:cxn modelId="{86B9F80E-4D08-41DE-8969-1F0C7521A2A6}" type="presParOf" srcId="{441B940F-B1B3-4B90-B28A-94AA6A7B476E}" destId="{0B105EF5-29DC-41BF-8E35-F4E5DE3CF3B8}" srcOrd="0" destOrd="0" presId="urn:microsoft.com/office/officeart/2005/8/layout/vList5"/>
    <dgm:cxn modelId="{0801AB89-F390-4840-9023-39AF1A730903}" type="presParOf" srcId="{B2FC1DE3-1787-46A2-8F1E-B955E5E483FF}" destId="{EEF85500-0567-4923-AB5D-990DA27A1268}" srcOrd="3" destOrd="0" presId="urn:microsoft.com/office/officeart/2005/8/layout/vList5"/>
    <dgm:cxn modelId="{501CF335-05DD-418A-B4D5-BD3EE6DB18C2}" type="presParOf" srcId="{B2FC1DE3-1787-46A2-8F1E-B955E5E483FF}" destId="{AECDF111-9467-43B6-B1F2-48B6145723C4}" srcOrd="4" destOrd="0" presId="urn:microsoft.com/office/officeart/2005/8/layout/vList5"/>
    <dgm:cxn modelId="{E0C7DCB2-44E2-4C98-9D01-1E93D134A081}" type="presParOf" srcId="{AECDF111-9467-43B6-B1F2-48B6145723C4}" destId="{597787F3-B6CB-4556-BAC2-A4FF17D1BE42}" srcOrd="0" destOrd="0" presId="urn:microsoft.com/office/officeart/2005/8/layout/vList5"/>
    <dgm:cxn modelId="{B1B212BE-B222-4DB6-A20C-FFDADDB09293}" type="presParOf" srcId="{B2FC1DE3-1787-46A2-8F1E-B955E5E483FF}" destId="{59DF4EA9-FA0A-4082-B170-3A19E6B09E6C}" srcOrd="5" destOrd="0" presId="urn:microsoft.com/office/officeart/2005/8/layout/vList5"/>
    <dgm:cxn modelId="{40AC0755-9835-4663-AC7F-C6E442C16EA7}" type="presParOf" srcId="{B2FC1DE3-1787-46A2-8F1E-B955E5E483FF}" destId="{ED443A54-E944-4A7A-8A9D-8740FF69BF96}" srcOrd="6" destOrd="0" presId="urn:microsoft.com/office/officeart/2005/8/layout/vList5"/>
    <dgm:cxn modelId="{F3265A22-59C0-476D-9DF0-EBA65689E4B0}" type="presParOf" srcId="{ED443A54-E944-4A7A-8A9D-8740FF69BF96}" destId="{840A61CF-2D91-4D5C-B028-C784CD1B4DB9}" srcOrd="0" destOrd="0" presId="urn:microsoft.com/office/officeart/2005/8/layout/vList5"/>
    <dgm:cxn modelId="{23770BBF-7889-4380-8255-9DDF0E5D978B}" type="presParOf" srcId="{B2FC1DE3-1787-46A2-8F1E-B955E5E483FF}" destId="{538D4E94-3166-48C7-B25A-7EC8952BCF3F}" srcOrd="7" destOrd="0" presId="urn:microsoft.com/office/officeart/2005/8/layout/vList5"/>
    <dgm:cxn modelId="{94A1DE42-7655-4156-9323-D632718206DB}" type="presParOf" srcId="{B2FC1DE3-1787-46A2-8F1E-B955E5E483FF}" destId="{7DF0D007-7C15-4073-9E4E-BD977D013594}" srcOrd="8" destOrd="0" presId="urn:microsoft.com/office/officeart/2005/8/layout/vList5"/>
    <dgm:cxn modelId="{948F5395-08BA-4684-B730-478825A8E32E}" type="presParOf" srcId="{7DF0D007-7C15-4073-9E4E-BD977D013594}" destId="{6991404A-6DC9-4757-BD1A-C9FD613E4C9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4A9BF-05B5-4E92-AB4A-A3D14C98D54F}">
      <dsp:nvSpPr>
        <dsp:cNvPr id="0" name=""/>
        <dsp:cNvSpPr/>
      </dsp:nvSpPr>
      <dsp:spPr>
        <a:xfrm>
          <a:off x="0" y="0"/>
          <a:ext cx="3668824" cy="576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1900" kern="1200" dirty="0" smtClean="0"/>
            <a:t>詳細は添付資料をご参照ください</a:t>
          </a:r>
          <a:endParaRPr lang="ja-JP" sz="1900" kern="1200" dirty="0"/>
        </a:p>
      </dsp:txBody>
      <dsp:txXfrm>
        <a:off x="28121" y="28121"/>
        <a:ext cx="3612582" cy="51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E4E3-68D4-4144-B75B-04C84AA2026B}">
      <dsp:nvSpPr>
        <dsp:cNvPr id="0" name=""/>
        <dsp:cNvSpPr/>
      </dsp:nvSpPr>
      <dsp:spPr>
        <a:xfrm>
          <a:off x="792086" y="7203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チャット機能</a:t>
          </a:r>
          <a:endParaRPr lang="ja-JP" altLang="en-US" sz="2400" kern="1200" dirty="0"/>
        </a:p>
      </dsp:txBody>
      <dsp:txXfrm>
        <a:off x="836020" y="115968"/>
        <a:ext cx="2792127" cy="812118"/>
      </dsp:txXfrm>
    </dsp:sp>
    <dsp:sp modelId="{0B105EF5-29DC-41BF-8E35-F4E5DE3CF3B8}">
      <dsp:nvSpPr>
        <dsp:cNvPr id="0" name=""/>
        <dsp:cNvSpPr/>
      </dsp:nvSpPr>
      <dsp:spPr>
        <a:xfrm>
          <a:off x="817590" y="1161340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コール＆メール機能</a:t>
          </a:r>
          <a:endParaRPr lang="ja-JP" altLang="en-US" sz="2400" kern="1200" dirty="0"/>
        </a:p>
      </dsp:txBody>
      <dsp:txXfrm>
        <a:off x="861524" y="1205274"/>
        <a:ext cx="2792127" cy="812118"/>
      </dsp:txXfrm>
    </dsp:sp>
    <dsp:sp modelId="{597787F3-B6CB-4556-BAC2-A4FF17D1BE42}">
      <dsp:nvSpPr>
        <dsp:cNvPr id="0" name=""/>
        <dsp:cNvSpPr/>
      </dsp:nvSpPr>
      <dsp:spPr>
        <a:xfrm>
          <a:off x="864094" y="223227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メッセージ受信確認機能</a:t>
          </a:r>
          <a:endParaRPr lang="ja-JP" altLang="en-US" sz="2400" kern="1200" dirty="0"/>
        </a:p>
      </dsp:txBody>
      <dsp:txXfrm>
        <a:off x="908028" y="2276208"/>
        <a:ext cx="2792127" cy="812118"/>
      </dsp:txXfrm>
    </dsp:sp>
    <dsp:sp modelId="{840A61CF-2D91-4D5C-B028-C784CD1B4DB9}">
      <dsp:nvSpPr>
        <dsp:cNvPr id="0" name=""/>
        <dsp:cNvSpPr/>
      </dsp:nvSpPr>
      <dsp:spPr>
        <a:xfrm>
          <a:off x="864094" y="331239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センドエリア（相手）指定機能</a:t>
          </a:r>
          <a:endParaRPr lang="ja-JP" altLang="en-US" sz="2400" kern="1200" dirty="0"/>
        </a:p>
      </dsp:txBody>
      <dsp:txXfrm>
        <a:off x="908028" y="3356328"/>
        <a:ext cx="2792127" cy="812118"/>
      </dsp:txXfrm>
    </dsp:sp>
    <dsp:sp modelId="{6991404A-6DC9-4757-BD1A-C9FD613E4C9A}">
      <dsp:nvSpPr>
        <dsp:cNvPr id="0" name=""/>
        <dsp:cNvSpPr/>
      </dsp:nvSpPr>
      <dsp:spPr>
        <a:xfrm>
          <a:off x="864094" y="439251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コミュニティ機能</a:t>
          </a:r>
          <a:endParaRPr lang="ja-JP" altLang="en-US" sz="2400" kern="1200" dirty="0"/>
        </a:p>
      </dsp:txBody>
      <dsp:txXfrm>
        <a:off x="908028" y="4436448"/>
        <a:ext cx="2792127" cy="812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E4E3-68D4-4144-B75B-04C84AA2026B}">
      <dsp:nvSpPr>
        <dsp:cNvPr id="0" name=""/>
        <dsp:cNvSpPr/>
      </dsp:nvSpPr>
      <dsp:spPr>
        <a:xfrm>
          <a:off x="792086" y="14401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ファイル添付機能</a:t>
          </a:r>
          <a:endParaRPr lang="ja-JP" sz="2400" kern="1200" dirty="0"/>
        </a:p>
      </dsp:txBody>
      <dsp:txXfrm>
        <a:off x="836020" y="187948"/>
        <a:ext cx="2792127" cy="812118"/>
      </dsp:txXfrm>
    </dsp:sp>
    <dsp:sp modelId="{0B105EF5-29DC-41BF-8E35-F4E5DE3CF3B8}">
      <dsp:nvSpPr>
        <dsp:cNvPr id="0" name=""/>
        <dsp:cNvSpPr/>
      </dsp:nvSpPr>
      <dsp:spPr>
        <a:xfrm>
          <a:off x="792086" y="122413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ログイン機能</a:t>
          </a:r>
          <a:endParaRPr lang="ja-JP" sz="2400" kern="1200" dirty="0"/>
        </a:p>
      </dsp:txBody>
      <dsp:txXfrm>
        <a:off x="836020" y="1268068"/>
        <a:ext cx="2792127" cy="812118"/>
      </dsp:txXfrm>
    </dsp:sp>
    <dsp:sp modelId="{597787F3-B6CB-4556-BAC2-A4FF17D1BE42}">
      <dsp:nvSpPr>
        <dsp:cNvPr id="0" name=""/>
        <dsp:cNvSpPr/>
      </dsp:nvSpPr>
      <dsp:spPr>
        <a:xfrm>
          <a:off x="817590" y="232231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ユーザ受信機能</a:t>
          </a:r>
          <a:endParaRPr lang="ja-JP" sz="2400" kern="1200" dirty="0"/>
        </a:p>
      </dsp:txBody>
      <dsp:txXfrm>
        <a:off x="861524" y="2366248"/>
        <a:ext cx="2792127" cy="812118"/>
      </dsp:txXfrm>
    </dsp:sp>
    <dsp:sp modelId="{840A61CF-2D91-4D5C-B028-C784CD1B4DB9}">
      <dsp:nvSpPr>
        <dsp:cNvPr id="0" name=""/>
        <dsp:cNvSpPr/>
      </dsp:nvSpPr>
      <dsp:spPr>
        <a:xfrm>
          <a:off x="864094" y="338437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レベル機能</a:t>
          </a:r>
          <a:endParaRPr lang="ja-JP" sz="2400" kern="1200" dirty="0"/>
        </a:p>
      </dsp:txBody>
      <dsp:txXfrm>
        <a:off x="908028" y="3428308"/>
        <a:ext cx="2792127" cy="812118"/>
      </dsp:txXfrm>
    </dsp:sp>
    <dsp:sp modelId="{6991404A-6DC9-4757-BD1A-C9FD613E4C9A}">
      <dsp:nvSpPr>
        <dsp:cNvPr id="0" name=""/>
        <dsp:cNvSpPr/>
      </dsp:nvSpPr>
      <dsp:spPr>
        <a:xfrm>
          <a:off x="864094" y="4392514"/>
          <a:ext cx="2879995" cy="899986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smtClean="0"/>
            <a:t>フォロー機能</a:t>
          </a:r>
          <a:endParaRPr lang="ja-JP" sz="2400" kern="1200" dirty="0"/>
        </a:p>
      </dsp:txBody>
      <dsp:txXfrm>
        <a:off x="908028" y="4436448"/>
        <a:ext cx="2792127" cy="812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B24B5-9A2A-499E-9DAB-CCF302A93853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2D38-A82E-4D66-928D-09F40378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9181BDB-1927-4A21-A6F3-6C02E071132B}" type="datetimeFigureOut">
              <a:rPr lang="ja-JP" altLang="en-US"/>
              <a:pPr>
                <a:defRPr/>
              </a:pPr>
              <a:t>2013/9/20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36D9E-52AA-405E-8639-FEFAEF3BF32E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0992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36D9E-52AA-405E-8639-FEFAEF3BF32E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893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DFC7F2-C8C9-4736-90D2-2407A9D913A9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D15CA-5739-415C-B430-5DC688563DCE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0180B-6ACD-4FE2-B1BC-5EA85EB0B15A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4638FF-3F6C-45ED-B409-9E76E70D43ED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07CCA-0D21-4F7A-8B99-F09543B4B448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148DB-D92D-485E-BB19-A99D528129A4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3E6ED-9FB6-44E8-B7FF-9DFBC838A422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4B24-05D5-4E99-A686-10E6414B9B3F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4E68-8B95-4EAE-B9EC-73BE8F9FD32B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B37CE-40BA-4AD0-9E41-F10D7D86FE6A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924DB1-785F-49F9-A1D7-A388985E633D}" type="datetime1">
              <a:rPr lang="ja-JP" altLang="en-US" smtClean="0"/>
              <a:t>2013/9/20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 smtClean="0"/>
              <a:t>11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ctrTitle"/>
          </p:nvPr>
        </p:nvSpPr>
        <p:spPr>
          <a:xfrm>
            <a:off x="2411760" y="4293096"/>
            <a:ext cx="4320729" cy="1728192"/>
          </a:xfrm>
        </p:spPr>
        <p:txBody>
          <a:bodyPr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社内コミュニケーション改善のご提案</a:t>
            </a:r>
            <a:r>
              <a:rPr lang="en-US" altLang="ja-JP" sz="5400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/>
            </a:r>
            <a:br>
              <a:rPr lang="en-US" altLang="ja-JP" sz="5400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～内部情報を快活に～</a:t>
            </a:r>
            <a:r>
              <a:rPr lang="en-US" altLang="ja-JP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</a:br>
            <a:endParaRPr lang="ja-JP" altLang="en-US" i="1" dirty="0" smtClean="0">
              <a:solidFill>
                <a:schemeClr val="tx1"/>
              </a:solidFill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6142924"/>
            <a:ext cx="2438400" cy="7143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2337"/>
            <a:ext cx="1296541" cy="80364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>
                <a:solidFill>
                  <a:schemeClr val="tx1"/>
                </a:solidFill>
              </a:rPr>
              <a:t>２－３</a:t>
            </a:r>
            <a:r>
              <a:rPr kumimoji="1" lang="ja-JP" altLang="en-US" sz="3600" i="1" dirty="0" smtClean="0">
                <a:solidFill>
                  <a:schemeClr val="tx1"/>
                </a:solidFill>
              </a:rPr>
              <a:t>　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その他</a:t>
            </a:r>
            <a:r>
              <a:rPr lang="ja-JP" altLang="en-US" sz="3600" i="1" dirty="0">
                <a:solidFill>
                  <a:schemeClr val="tx1"/>
                </a:solidFill>
              </a:rPr>
              <a:t>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95132393"/>
              </p:ext>
            </p:extLst>
          </p:nvPr>
        </p:nvGraphicFramePr>
        <p:xfrm>
          <a:off x="107504" y="1196752"/>
          <a:ext cx="45151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084412278"/>
              </p:ext>
            </p:extLst>
          </p:nvPr>
        </p:nvGraphicFramePr>
        <p:xfrm>
          <a:off x="4499992" y="1196752"/>
          <a:ext cx="45151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0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　　　　</a:t>
            </a:r>
            <a:r>
              <a:rPr lang="ja-JP" altLang="en-US" sz="3600" dirty="0">
                <a:solidFill>
                  <a:schemeClr val="tx1"/>
                </a:solidFill>
              </a:rPr>
              <a:t>第</a:t>
            </a:r>
            <a:r>
              <a:rPr lang="en-US" altLang="ja-JP" sz="3600" dirty="0">
                <a:solidFill>
                  <a:schemeClr val="tx1"/>
                </a:solidFill>
              </a:rPr>
              <a:t>3</a:t>
            </a:r>
            <a:r>
              <a:rPr lang="ja-JP" altLang="en-US" sz="3600" dirty="0" smtClean="0">
                <a:solidFill>
                  <a:schemeClr val="tx1"/>
                </a:solidFill>
              </a:rPr>
              <a:t>章　効果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0584AD-130F-457D-A828-38B25E749F12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6948"/>
            <a:ext cx="2479423" cy="17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x11g031\AppData\Local\Microsoft\Windows\Temporary Internet Files\Content.IE5\AVXGES4G\MP9004230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48332"/>
            <a:ext cx="24755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３－１　メリット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40B49DB-9D21-4ECF-9D12-78029606D813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pic>
        <p:nvPicPr>
          <p:cNvPr id="2053" name="Picture 5" descr="C:\Users\x11g031\AppData\Local\Microsoft\Windows\Temporary Internet Files\Content.IE5\BPYG6YQB\MC90043751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24745"/>
            <a:ext cx="3152726" cy="25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7504" y="134076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u="sng" dirty="0" smtClean="0"/>
              <a:t>社内</a:t>
            </a:r>
            <a:r>
              <a:rPr lang="en-US" altLang="ja-JP" sz="2400" b="1" u="sng" dirty="0" smtClean="0"/>
              <a:t>SNS</a:t>
            </a:r>
            <a:r>
              <a:rPr lang="ja-JP" altLang="en-US" sz="2400" b="1" u="sng" dirty="0" smtClean="0"/>
              <a:t>を導入した他社の実績</a:t>
            </a:r>
            <a:endParaRPr lang="en-US" altLang="ja-JP" sz="2400" b="1" u="sng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222" y="3253040"/>
            <a:ext cx="584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b="1" u="sng" dirty="0"/>
          </a:p>
          <a:p>
            <a:pPr algn="ctr"/>
            <a:r>
              <a:rPr lang="ja-JP" altLang="en-US" sz="2400" b="1" u="sng" dirty="0"/>
              <a:t>弊社の</a:t>
            </a:r>
            <a:r>
              <a:rPr lang="en-US" altLang="ja-JP" sz="2400" b="1" u="sng" dirty="0"/>
              <a:t>SNS</a:t>
            </a:r>
            <a:r>
              <a:rPr lang="ja-JP" altLang="en-US" sz="2400" b="1" u="sng" dirty="0"/>
              <a:t>を導入した場合</a:t>
            </a:r>
            <a:endParaRPr lang="en-US" altLang="ja-JP" sz="2400" b="1" u="sng" dirty="0"/>
          </a:p>
          <a:p>
            <a:r>
              <a:rPr lang="ja-JP" altLang="en-US" sz="2400" b="1" dirty="0"/>
              <a:t>　　</a:t>
            </a:r>
            <a:endParaRPr lang="en-US" altLang="ja-JP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916702"/>
            <a:ext cx="584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発言の敷居が下がる（気軽さ</a:t>
            </a:r>
            <a:r>
              <a:rPr lang="ja-JP" altLang="en-US" sz="2400" b="1" dirty="0" smtClean="0"/>
              <a:t>）</a:t>
            </a:r>
            <a:endParaRPr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230" y="2343331"/>
            <a:ext cx="577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ディスカッションのスピードが</a:t>
            </a:r>
            <a:r>
              <a:rPr lang="ja-JP" altLang="en-US" sz="2400" b="1" dirty="0" smtClean="0"/>
              <a:t>高まる</a:t>
            </a:r>
            <a:endParaRPr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4107" y="2807415"/>
            <a:ext cx="57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埋もれている（見えない）情報を</a:t>
            </a:r>
            <a:r>
              <a:rPr lang="ja-JP" altLang="en-US" sz="2400" b="1" dirty="0" smtClean="0"/>
              <a:t>掘り出す</a:t>
            </a:r>
            <a:endParaRPr lang="en-US" altLang="ja-JP" sz="2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161854"/>
            <a:ext cx="68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新人社員教育の発展・</a:t>
            </a:r>
            <a:r>
              <a:rPr lang="ja-JP" altLang="en-US" sz="2400" b="1" dirty="0" smtClean="0"/>
              <a:t>強化</a:t>
            </a:r>
            <a:endParaRPr lang="en-US" altLang="ja-JP" sz="2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8471" y="4557433"/>
            <a:ext cx="68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社内イベント参加人数の</a:t>
            </a:r>
            <a:r>
              <a:rPr lang="ja-JP" altLang="en-US" sz="2400" b="1" dirty="0" smtClean="0"/>
              <a:t>増加</a:t>
            </a:r>
            <a:endParaRPr lang="en-US" altLang="ja-JP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8471" y="4980800"/>
            <a:ext cx="68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重要情報の安定</a:t>
            </a:r>
            <a:r>
              <a:rPr lang="ja-JP" altLang="en-US" sz="2400" b="1" dirty="0" smtClean="0"/>
              <a:t>共有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8050" y="5442465"/>
            <a:ext cx="682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ja-JP" altLang="en-US" sz="2400" b="1" dirty="0"/>
              <a:t>社員の会社への思い入れが強くなる</a:t>
            </a:r>
            <a:r>
              <a:rPr lang="ja-JP" altLang="en-US" sz="2400" b="1" dirty="0" smtClean="0"/>
              <a:t>！</a:t>
            </a:r>
            <a:endParaRPr lang="en-US" altLang="ja-JP" sz="2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３－２　コンセプト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2" name="爆発 2 1"/>
          <p:cNvSpPr/>
          <p:nvPr/>
        </p:nvSpPr>
        <p:spPr>
          <a:xfrm>
            <a:off x="78240" y="1558491"/>
            <a:ext cx="5760640" cy="4085292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i="1" dirty="0" smtClean="0">
                <a:solidFill>
                  <a:srgbClr val="FF0000"/>
                </a:solidFill>
              </a:rPr>
              <a:t>Connect</a:t>
            </a:r>
            <a:endParaRPr kumimoji="1" lang="ja-JP" altLang="en-US" sz="4000" b="1" i="1" dirty="0">
              <a:solidFill>
                <a:srgbClr val="FF0000"/>
              </a:solidFill>
            </a:endParaRPr>
          </a:p>
        </p:txBody>
      </p:sp>
      <p:sp>
        <p:nvSpPr>
          <p:cNvPr id="5" name="爆発 2 4"/>
          <p:cNvSpPr/>
          <p:nvPr/>
        </p:nvSpPr>
        <p:spPr>
          <a:xfrm>
            <a:off x="3311352" y="1496589"/>
            <a:ext cx="5832648" cy="4320480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i="1" dirty="0" smtClean="0">
                <a:solidFill>
                  <a:srgbClr val="FF0000"/>
                </a:solidFill>
              </a:rPr>
              <a:t>Innovation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04" y="126876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/>
              <a:t>弊社のこのシステムに対するコンセプトは、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374" y="5517232"/>
            <a:ext cx="617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Connect</a:t>
            </a:r>
            <a:r>
              <a:rPr kumimoji="1" lang="ja-JP" altLang="en-US" sz="2400" b="1" dirty="0" smtClean="0"/>
              <a:t>・・・</a:t>
            </a:r>
            <a:r>
              <a:rPr lang="ja-JP" altLang="en-US" sz="2400" b="1" dirty="0" smtClean="0"/>
              <a:t>社員の繋がりに！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2374" y="604045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Innovation</a:t>
            </a:r>
            <a:r>
              <a:rPr lang="ja-JP" altLang="en-US" sz="2400" b="1" dirty="0"/>
              <a:t>・・</a:t>
            </a:r>
            <a:r>
              <a:rPr lang="ja-JP" altLang="en-US" sz="2400" b="1" dirty="0" smtClean="0"/>
              <a:t>・革新を！！</a:t>
            </a:r>
            <a:endParaRPr kumimoji="1" lang="ja-JP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A3A97-8749-48E5-97CE-8BDB019FC5F4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7504" y="2500904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i="1" dirty="0" smtClean="0"/>
              <a:t>ご静聴ありがとうございました</a:t>
            </a:r>
            <a:endParaRPr kumimoji="1" lang="ja-JP" altLang="en-US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400" i="1" dirty="0">
                <a:solidFill>
                  <a:schemeClr val="tx1"/>
                </a:solidFill>
              </a:rPr>
              <a:t>目次</a:t>
            </a:r>
            <a:endParaRPr lang="ja-JP" altLang="en-US" sz="4400" i="1" dirty="0" smtClean="0">
              <a:solidFill>
                <a:schemeClr val="tx1"/>
              </a:solidFill>
            </a:endParaRP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484784"/>
            <a:ext cx="8207375" cy="4896544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000" b="1" dirty="0"/>
              <a:t>第</a:t>
            </a:r>
            <a:r>
              <a:rPr lang="en-US" altLang="ja-JP" sz="4000" b="1" dirty="0"/>
              <a:t>1</a:t>
            </a:r>
            <a:r>
              <a:rPr lang="ja-JP" altLang="en-US" sz="4000" b="1" dirty="0" smtClean="0"/>
              <a:t>章　背景</a:t>
            </a:r>
            <a:endParaRPr lang="en-US" altLang="ja-JP" sz="4000" b="1" dirty="0" smtClean="0"/>
          </a:p>
          <a:p>
            <a:pPr marL="0" indent="0" algn="ctr">
              <a:buNone/>
            </a:pPr>
            <a:endParaRPr lang="en-US" altLang="ja-JP" sz="4400" b="1" dirty="0"/>
          </a:p>
          <a:p>
            <a:pPr marL="0" indent="0" algn="ctr">
              <a:buNone/>
            </a:pPr>
            <a:r>
              <a:rPr lang="ja-JP" altLang="en-US" sz="4000" b="1" dirty="0"/>
              <a:t>第</a:t>
            </a:r>
            <a:r>
              <a:rPr lang="en-US" altLang="ja-JP" sz="4000" b="1" dirty="0"/>
              <a:t>2</a:t>
            </a:r>
            <a:r>
              <a:rPr lang="ja-JP" altLang="en-US" sz="4000" b="1" dirty="0" smtClean="0"/>
              <a:t>章　提案</a:t>
            </a:r>
            <a:endParaRPr lang="en-US" altLang="ja-JP" sz="4000" b="1" dirty="0" smtClean="0"/>
          </a:p>
          <a:p>
            <a:pPr marL="0" indent="0" algn="ctr">
              <a:buNone/>
            </a:pPr>
            <a:endParaRPr lang="en-US" altLang="ja-JP" sz="4400" b="1" dirty="0"/>
          </a:p>
          <a:p>
            <a:pPr marL="0" indent="0" algn="ctr">
              <a:buNone/>
            </a:pPr>
            <a:r>
              <a:rPr lang="ja-JP" altLang="en-US" sz="4000" b="1" dirty="0" smtClean="0"/>
              <a:t>第</a:t>
            </a:r>
            <a:r>
              <a:rPr lang="en-US" altLang="ja-JP" sz="4000" b="1" dirty="0" smtClean="0"/>
              <a:t>3</a:t>
            </a:r>
            <a:r>
              <a:rPr lang="ja-JP" altLang="en-US" sz="4000" b="1" dirty="0" smtClean="0"/>
              <a:t>章　効果</a:t>
            </a:r>
            <a:endParaRPr lang="en-US" altLang="ja-JP" sz="4000" b="1" dirty="0" smtClean="0"/>
          </a:p>
          <a:p>
            <a:pPr marL="0" indent="0" algn="ctr">
              <a:buNone/>
            </a:pPr>
            <a:endParaRPr lang="en-US" altLang="ja-JP" sz="48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z="1600" smtClean="0"/>
              <a:pPr>
                <a:defRPr/>
              </a:pPr>
              <a:t>2</a:t>
            </a:fld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</a:rPr>
              <a:t>　　　第</a:t>
            </a:r>
            <a:r>
              <a:rPr lang="en-US" altLang="ja-JP" sz="3600" dirty="0" smtClean="0">
                <a:solidFill>
                  <a:schemeClr val="tx1"/>
                </a:solidFill>
              </a:rPr>
              <a:t>1</a:t>
            </a:r>
            <a:r>
              <a:rPr lang="ja-JP" altLang="en-US" sz="3600" dirty="0" smtClean="0">
                <a:solidFill>
                  <a:schemeClr val="tx1"/>
                </a:solidFill>
              </a:rPr>
              <a:t>章　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0584AD-130F-457D-A828-38B25E749F12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pic>
        <p:nvPicPr>
          <p:cNvPr id="5" name="Picture 9" descr="C:\Users\x11g031\AppData\Local\Microsoft\Windows\Temporary Internet Files\Content.IE5\FO03QE03\MP90042298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05290"/>
            <a:ext cx="2725233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１－１　会社概要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04" y="1412776"/>
            <a:ext cx="64807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・株式会社ナレッジスピード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・代表取締役</a:t>
            </a:r>
            <a:r>
              <a:rPr kumimoji="1" lang="en-US" altLang="ja-JP" sz="2800" dirty="0" smtClean="0"/>
              <a:t>:</a:t>
            </a:r>
            <a:r>
              <a:rPr lang="ja-JP" altLang="en-US" sz="2800" dirty="0" smtClean="0"/>
              <a:t>榊　仁</a:t>
            </a:r>
            <a:endParaRPr kumimoji="1" lang="en-US" altLang="ja-JP" sz="2800" dirty="0" smtClean="0"/>
          </a:p>
          <a:p>
            <a:endParaRPr lang="en-US" altLang="ja-JP" sz="3200" dirty="0"/>
          </a:p>
          <a:p>
            <a:r>
              <a:rPr kumimoji="1" lang="ja-JP" altLang="en-US" sz="2800" dirty="0" smtClean="0"/>
              <a:t>・業務体系は独立系のＳｌｅｒ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・社員</a:t>
            </a:r>
            <a:r>
              <a:rPr kumimoji="1" lang="en-US" altLang="ja-JP" sz="2800" dirty="0" smtClean="0"/>
              <a:t>105</a:t>
            </a:r>
            <a:r>
              <a:rPr kumimoji="1" lang="ja-JP" altLang="en-US" sz="2800" dirty="0" smtClean="0"/>
              <a:t>名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年間総売上</a:t>
            </a:r>
            <a:r>
              <a:rPr lang="en-US" altLang="ja-JP" sz="2800" dirty="0" smtClean="0"/>
              <a:t>30</a:t>
            </a:r>
            <a:r>
              <a:rPr lang="ja-JP" altLang="en-US" sz="2800" dirty="0" smtClean="0"/>
              <a:t>億</a:t>
            </a:r>
            <a:r>
              <a:rPr lang="en-US" altLang="ja-JP" sz="2800" dirty="0" smtClean="0"/>
              <a:t>3500</a:t>
            </a:r>
            <a:r>
              <a:rPr lang="ja-JP" altLang="en-US" sz="2800" dirty="0" smtClean="0"/>
              <a:t>万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ja-JP" altLang="en-US" sz="2800" dirty="0" smtClean="0"/>
              <a:t>本社　東京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・支社　大阪</a:t>
            </a:r>
            <a:endParaRPr lang="en-US" altLang="ja-JP" sz="3200" dirty="0"/>
          </a:p>
          <a:p>
            <a:endParaRPr kumimoji="1" lang="en-US" altLang="ja-JP" sz="3200" dirty="0" smtClean="0"/>
          </a:p>
          <a:p>
            <a:r>
              <a:rPr lang="ja-JP" altLang="ja-JP" sz="2800" dirty="0" smtClean="0"/>
              <a:t>・</a:t>
            </a:r>
            <a:r>
              <a:rPr lang="ja-JP" altLang="ja-JP" sz="2800" dirty="0"/>
              <a:t>取引先で業務を行う社員がほとんどで</a:t>
            </a:r>
            <a:r>
              <a:rPr lang="ja-JP" altLang="ja-JP" sz="2800" dirty="0" smtClean="0"/>
              <a:t>、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多忙な毎日を送っている　　　　　　　　</a:t>
            </a:r>
            <a:endParaRPr lang="en-US" altLang="ja-JP" sz="3200" dirty="0"/>
          </a:p>
          <a:p>
            <a:endParaRPr lang="ja-JP" altLang="ja-JP" sz="3200" dirty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187196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１－２　問題点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6409" y="2996952"/>
            <a:ext cx="469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→社員同士の関わりが</a:t>
            </a:r>
            <a:r>
              <a:rPr lang="ja-JP" altLang="en-US" sz="2800" dirty="0" smtClean="0"/>
              <a:t>少ない</a:t>
            </a:r>
            <a:endParaRPr lang="en-US" altLang="ja-JP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2448" y="2276872"/>
            <a:ext cx="496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→携わる案件や予定もバラバラ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512" y="1554348"/>
            <a:ext cx="563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・客先で業務を行う社員が</a:t>
            </a:r>
            <a:r>
              <a:rPr lang="ja-JP" altLang="en-US" sz="2800" dirty="0" smtClean="0"/>
              <a:t>多い</a:t>
            </a:r>
            <a:endParaRPr lang="en-US" altLang="ja-JP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5512" y="3859044"/>
            <a:ext cx="822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・業務に追われる事が多く、情報の共有・伝達が</a:t>
            </a:r>
            <a:r>
              <a:rPr lang="ja-JP" altLang="en-US" sz="2800" dirty="0" smtClean="0"/>
              <a:t>不足</a:t>
            </a:r>
            <a:endParaRPr lang="en-US" altLang="ja-JP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2449" y="448995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→社内イベントを企画しても参加者が</a:t>
            </a:r>
            <a:r>
              <a:rPr lang="ja-JP" altLang="en-US" sz="2800" dirty="0" smtClean="0"/>
              <a:t>少ない</a:t>
            </a:r>
            <a:endParaRPr lang="en-US" altLang="ja-JP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5512" y="5066020"/>
            <a:ext cx="648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・先輩社員と新人社員の交流が</a:t>
            </a:r>
            <a:r>
              <a:rPr lang="ja-JP" altLang="en-US" sz="2800" dirty="0" smtClean="0"/>
              <a:t>少ない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9847" y="571409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→アドバイスを貰う事</a:t>
            </a:r>
            <a:r>
              <a:rPr lang="ja-JP" altLang="en-US" sz="2800" dirty="0" smtClean="0"/>
              <a:t>が難しい</a:t>
            </a:r>
            <a:endParaRPr lang="ja-JP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１－３　イベント実施率と定着率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sp>
        <p:nvSpPr>
          <p:cNvPr id="7" name="爆発 2 6"/>
          <p:cNvSpPr/>
          <p:nvPr/>
        </p:nvSpPr>
        <p:spPr>
          <a:xfrm>
            <a:off x="0" y="4077072"/>
            <a:ext cx="6300192" cy="2352247"/>
          </a:xfrm>
          <a:prstGeom prst="irregularSeal2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7504" y="1340768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1994</a:t>
            </a:r>
            <a:r>
              <a:rPr lang="ja-JP" altLang="en-US" sz="2800" dirty="0" smtClean="0"/>
              <a:t>年の社員旅行実施率→約</a:t>
            </a:r>
            <a:r>
              <a:rPr lang="en-US" altLang="ja-JP" sz="2800" dirty="0" smtClean="0"/>
              <a:t>88</a:t>
            </a:r>
            <a:r>
              <a:rPr lang="ja-JP" altLang="en-US" sz="2800" dirty="0" smtClean="0"/>
              <a:t>％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378" y="1838450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　 </a:t>
            </a:r>
            <a:r>
              <a:rPr lang="ja-JP" altLang="en-US" sz="2800" dirty="0" smtClean="0"/>
              <a:t>大学新卒者定着率→約</a:t>
            </a:r>
            <a:r>
              <a:rPr lang="en-US" altLang="ja-JP" sz="2800" dirty="0" smtClean="0"/>
              <a:t>72</a:t>
            </a:r>
            <a:r>
              <a:rPr lang="ja-JP" altLang="en-US" sz="2800" dirty="0" smtClean="0"/>
              <a:t>％</a:t>
            </a:r>
            <a:endParaRPr kumimoji="1" lang="ja-JP" altLang="en-US" sz="2800" dirty="0"/>
          </a:p>
        </p:txBody>
      </p:sp>
      <p:sp>
        <p:nvSpPr>
          <p:cNvPr id="5" name="下矢印 4"/>
          <p:cNvSpPr/>
          <p:nvPr/>
        </p:nvSpPr>
        <p:spPr>
          <a:xfrm>
            <a:off x="2555776" y="2369598"/>
            <a:ext cx="648072" cy="627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0871" y="3144466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2004</a:t>
            </a:r>
            <a:r>
              <a:rPr lang="ja-JP" altLang="en-US" sz="2800" dirty="0" smtClean="0"/>
              <a:t>年の社員旅行実施率→約</a:t>
            </a:r>
            <a:r>
              <a:rPr lang="en-US" altLang="ja-JP" sz="2800" dirty="0" smtClean="0"/>
              <a:t>39</a:t>
            </a:r>
            <a:r>
              <a:rPr lang="ja-JP" altLang="en-US" sz="2800" dirty="0" smtClean="0"/>
              <a:t>％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745" y="3667686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ja-JP" altLang="en-US" sz="2800" dirty="0" smtClean="0"/>
              <a:t>　 大学新卒者定着率→約</a:t>
            </a:r>
            <a:r>
              <a:rPr lang="en-US" altLang="ja-JP" sz="2800" dirty="0" smtClean="0"/>
              <a:t>63</a:t>
            </a:r>
            <a:r>
              <a:rPr lang="ja-JP" altLang="en-US" sz="2800" dirty="0" smtClean="0"/>
              <a:t>％</a:t>
            </a:r>
            <a:endParaRPr kumimoji="1" lang="ja-JP" altLang="en-US" sz="2800" dirty="0"/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91392429"/>
              </p:ext>
            </p:extLst>
          </p:nvPr>
        </p:nvGraphicFramePr>
        <p:xfrm>
          <a:off x="5275447" y="5373216"/>
          <a:ext cx="367240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144438" y="4991585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社員の定着率減少！！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0" grpId="0"/>
      <p:bldP spid="5" grpId="0" animBg="1"/>
      <p:bldP spid="11" grpId="0"/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　　　　</a:t>
            </a:r>
            <a:r>
              <a:rPr lang="ja-JP" altLang="en-US" sz="3600" dirty="0">
                <a:solidFill>
                  <a:schemeClr val="tx1"/>
                </a:solidFill>
              </a:rPr>
              <a:t>第</a:t>
            </a:r>
            <a:r>
              <a:rPr lang="en-US" altLang="ja-JP" sz="3600" dirty="0">
                <a:solidFill>
                  <a:schemeClr val="tx1"/>
                </a:solidFill>
              </a:rPr>
              <a:t>2</a:t>
            </a:r>
            <a:r>
              <a:rPr lang="ja-JP" altLang="en-US" sz="3600" dirty="0" smtClean="0">
                <a:solidFill>
                  <a:schemeClr val="tx1"/>
                </a:solidFill>
              </a:rPr>
              <a:t>章　提案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0584AD-130F-457D-A828-38B25E749F12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タイトル 3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>
                <a:solidFill>
                  <a:schemeClr val="tx1"/>
                </a:solidFill>
              </a:rPr>
              <a:t>２－１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　解消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FF078-E3DC-443E-94BC-552590309BDE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7504" y="134076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社内用</a:t>
            </a:r>
            <a:r>
              <a:rPr lang="en-US" altLang="ja-JP" sz="2800" dirty="0" smtClean="0"/>
              <a:t>SNS</a:t>
            </a:r>
            <a:r>
              <a:rPr lang="ja-JP" altLang="en-US" sz="2800" dirty="0" smtClean="0"/>
              <a:t>の導入</a:t>
            </a:r>
            <a:endParaRPr kumimoji="1" lang="ja-JP" altLang="en-US" sz="2800" dirty="0"/>
          </a:p>
        </p:txBody>
      </p:sp>
      <p:sp>
        <p:nvSpPr>
          <p:cNvPr id="9" name="雲 8"/>
          <p:cNvSpPr/>
          <p:nvPr/>
        </p:nvSpPr>
        <p:spPr>
          <a:xfrm>
            <a:off x="251521" y="3789040"/>
            <a:ext cx="7992888" cy="2872133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社員の定着率が増加！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988840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社員</a:t>
            </a:r>
            <a:r>
              <a:rPr lang="ja-JP" altLang="en-US" sz="2800" dirty="0"/>
              <a:t>間</a:t>
            </a:r>
            <a:r>
              <a:rPr kumimoji="1" lang="ja-JP" altLang="en-US" sz="2800" dirty="0" smtClean="0"/>
              <a:t>のコミュニケーションがとりやすく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少ない時間でも情報のやり取りができ</a:t>
            </a:r>
            <a:r>
              <a:rPr lang="ja-JP" altLang="en-US" sz="2800" dirty="0"/>
              <a:t>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いつでも気軽に利用できます（スマホなど）</a:t>
            </a:r>
            <a:endParaRPr lang="en-US" altLang="ja-JP" sz="2800" dirty="0"/>
          </a:p>
          <a:p>
            <a:r>
              <a:rPr lang="ja-JP" altLang="en-US" sz="2800" dirty="0" smtClean="0"/>
              <a:t>後輩社員と先輩社員の隔たりをなくすことができます！</a:t>
            </a:r>
            <a:endParaRPr lang="en-US" altLang="ja-JP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２－２　主な機能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411-31D2-4CF9-AB0F-275EE1400C91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3528" y="126876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(1)</a:t>
            </a:r>
            <a:r>
              <a:rPr lang="ja-JP" altLang="en-US" sz="2800" dirty="0"/>
              <a:t>アドバイス機能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1724615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資格や仕事の案件などのアドバイスを求める社員に対して、昔同じ事をやった社員からアドバイスなどが貰える機能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0689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(2)</a:t>
            </a:r>
            <a:r>
              <a:rPr kumimoji="1" lang="ja-JP" altLang="en-US" sz="2800" dirty="0" smtClean="0"/>
              <a:t>イベントカレンダースケジュール機能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3486493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社員の登録したスケジュールに応じて、イベント開催日を決めたり、社員にイベント情報を伝える機能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79715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(3)</a:t>
            </a:r>
            <a:r>
              <a:rPr lang="ja-JP" altLang="en-US" sz="2800" dirty="0"/>
              <a:t>ユーザ検索機能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6" y="5229200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検定や専門知識を持つユーザーを的確に</a:t>
            </a:r>
            <a:r>
              <a:rPr lang="ja-JP" altLang="en-US" sz="2800" dirty="0" smtClean="0"/>
              <a:t>検索</a:t>
            </a:r>
            <a:r>
              <a:rPr lang="ja-JP" altLang="en-US" sz="2800" dirty="0"/>
              <a:t>する</a:t>
            </a:r>
            <a:r>
              <a:rPr lang="ja-JP" altLang="en-US" sz="2800" dirty="0" smtClean="0"/>
              <a:t>事が出来、資格取得推進、新人教育の強化・発展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03_world</Template>
  <TotalTime>921</TotalTime>
  <Words>400</Words>
  <Application>Microsoft Office PowerPoint</Application>
  <PresentationFormat>画面に合わせる (4:3)</PresentationFormat>
  <Paragraphs>97</Paragraphs>
  <Slides>14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03_world</vt:lpstr>
      <vt:lpstr>社内コミュニケーション改善のご提案 ～内部情報を快活に～ </vt:lpstr>
      <vt:lpstr>目次</vt:lpstr>
      <vt:lpstr>　　　　第1章　背景</vt:lpstr>
      <vt:lpstr>１－１　会社概要</vt:lpstr>
      <vt:lpstr>１－２　問題点</vt:lpstr>
      <vt:lpstr>１－３　イベント実施率と定着率</vt:lpstr>
      <vt:lpstr>　　　　第2章　提案</vt:lpstr>
      <vt:lpstr>２－１　解消</vt:lpstr>
      <vt:lpstr>２－２　主な機能</vt:lpstr>
      <vt:lpstr>２－３　その他機能</vt:lpstr>
      <vt:lpstr>　　　　第3章　効果</vt:lpstr>
      <vt:lpstr>３－１　メリット</vt:lpstr>
      <vt:lpstr>３－２　コンセプト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石橋 太樹</cp:lastModifiedBy>
  <cp:revision>100</cp:revision>
  <cp:lastPrinted>2013-09-11T06:41:39Z</cp:lastPrinted>
  <dcterms:created xsi:type="dcterms:W3CDTF">2013-09-06T01:44:06Z</dcterms:created>
  <dcterms:modified xsi:type="dcterms:W3CDTF">2013-09-20T03:38:05Z</dcterms:modified>
</cp:coreProperties>
</file>