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5" r:id="rId2"/>
    <p:sldId id="266" r:id="rId3"/>
    <p:sldId id="285" r:id="rId4"/>
    <p:sldId id="286" r:id="rId5"/>
    <p:sldId id="280" r:id="rId6"/>
    <p:sldId id="273" r:id="rId7"/>
    <p:sldId id="283" r:id="rId8"/>
    <p:sldId id="284" r:id="rId9"/>
    <p:sldId id="282" r:id="rId10"/>
    <p:sldId id="287" r:id="rId11"/>
    <p:sldId id="268" r:id="rId12"/>
    <p:sldId id="291" r:id="rId13"/>
    <p:sldId id="292" r:id="rId14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151515"/>
    <a:srgbClr val="111111"/>
    <a:srgbClr val="3A1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16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8B9B19-3D94-437B-AB91-3D5E4034CE3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0ADD66E-06F1-4AE6-ABEC-A5155D2E1F58}">
      <dgm:prSet custT="1"/>
      <dgm:spPr/>
      <dgm:t>
        <a:bodyPr/>
        <a:lstStyle/>
        <a:p>
          <a:r>
            <a:rPr kumimoji="1" lang="ja-JP" altLang="en-US" sz="2800" dirty="0" smtClean="0"/>
            <a:t>客先で業務を行う社員が多いので、携わる案件や予定もバラバラである</a:t>
          </a:r>
          <a:endParaRPr kumimoji="1" lang="ja-JP" altLang="en-US" sz="2800" dirty="0"/>
        </a:p>
      </dgm:t>
    </dgm:pt>
    <dgm:pt modelId="{21838309-0D08-4E79-BED0-8C1E95660AF3}" type="parTrans" cxnId="{3854CE68-B4E7-4F78-9F1B-F0D66E154708}">
      <dgm:prSet/>
      <dgm:spPr/>
      <dgm:t>
        <a:bodyPr/>
        <a:lstStyle/>
        <a:p>
          <a:endParaRPr kumimoji="1" lang="ja-JP" altLang="en-US"/>
        </a:p>
      </dgm:t>
    </dgm:pt>
    <dgm:pt modelId="{EEA2E070-C689-4D48-BEB9-58372071B0DC}" type="sibTrans" cxnId="{3854CE68-B4E7-4F78-9F1B-F0D66E154708}">
      <dgm:prSet/>
      <dgm:spPr/>
      <dgm:t>
        <a:bodyPr/>
        <a:lstStyle/>
        <a:p>
          <a:endParaRPr kumimoji="1" lang="ja-JP" altLang="en-US"/>
        </a:p>
      </dgm:t>
    </dgm:pt>
    <dgm:pt modelId="{ECFB5011-F610-4191-8B66-148253FF0E1C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pPr rtl="0"/>
          <a:r>
            <a:rPr lang="ja-JP" altLang="en-US" sz="4000" dirty="0" smtClean="0"/>
            <a:t>現状</a:t>
          </a:r>
          <a:endParaRPr lang="ja-JP" altLang="en-US" sz="4000" dirty="0"/>
        </a:p>
      </dgm:t>
    </dgm:pt>
    <dgm:pt modelId="{A522B879-0FE6-4EC5-B56E-56240A973518}" type="sibTrans" cxnId="{5105EFDC-AC4A-4DFD-94B4-2A5CB80138DC}">
      <dgm:prSet/>
      <dgm:spPr/>
      <dgm:t>
        <a:bodyPr/>
        <a:lstStyle/>
        <a:p>
          <a:endParaRPr kumimoji="1" lang="ja-JP" altLang="en-US"/>
        </a:p>
      </dgm:t>
    </dgm:pt>
    <dgm:pt modelId="{C8BB242B-6198-4104-9073-51EC29FDED4E}" type="parTrans" cxnId="{5105EFDC-AC4A-4DFD-94B4-2A5CB80138DC}">
      <dgm:prSet/>
      <dgm:spPr/>
      <dgm:t>
        <a:bodyPr/>
        <a:lstStyle/>
        <a:p>
          <a:endParaRPr kumimoji="1" lang="ja-JP" altLang="en-US"/>
        </a:p>
      </dgm:t>
    </dgm:pt>
    <dgm:pt modelId="{AD3E84DD-08B9-46A6-8C33-89B168F80282}" type="pres">
      <dgm:prSet presAssocID="{9D8B9B19-3D94-437B-AB91-3D5E4034CE3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EE626F06-A534-45CB-891E-525764074C26}" type="pres">
      <dgm:prSet presAssocID="{ECFB5011-F610-4191-8B66-148253FF0E1C}" presName="composite" presStyleCnt="0"/>
      <dgm:spPr/>
    </dgm:pt>
    <dgm:pt modelId="{D1170D48-B15B-4547-AEEC-86E5D6DF1B29}" type="pres">
      <dgm:prSet presAssocID="{ECFB5011-F610-4191-8B66-148253FF0E1C}" presName="parTx" presStyleLbl="alignNode1" presStyleIdx="0" presStyleCnt="1" custScale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27AE5EE-AAD7-4F3B-96ED-C700FAFDCEE0}" type="pres">
      <dgm:prSet presAssocID="{ECFB5011-F610-4191-8B66-148253FF0E1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5105EFDC-AC4A-4DFD-94B4-2A5CB80138DC}" srcId="{9D8B9B19-3D94-437B-AB91-3D5E4034CE37}" destId="{ECFB5011-F610-4191-8B66-148253FF0E1C}" srcOrd="0" destOrd="0" parTransId="{C8BB242B-6198-4104-9073-51EC29FDED4E}" sibTransId="{A522B879-0FE6-4EC5-B56E-56240A973518}"/>
    <dgm:cxn modelId="{C18CF493-42E2-4B97-9146-51CCAE5471E1}" type="presOf" srcId="{ECFB5011-F610-4191-8B66-148253FF0E1C}" destId="{D1170D48-B15B-4547-AEEC-86E5D6DF1B29}" srcOrd="0" destOrd="0" presId="urn:microsoft.com/office/officeart/2005/8/layout/hList1"/>
    <dgm:cxn modelId="{844BB8A6-57C0-4774-8F51-52272A6D46DF}" type="presOf" srcId="{90ADD66E-06F1-4AE6-ABEC-A5155D2E1F58}" destId="{627AE5EE-AAD7-4F3B-96ED-C700FAFDCEE0}" srcOrd="0" destOrd="0" presId="urn:microsoft.com/office/officeart/2005/8/layout/hList1"/>
    <dgm:cxn modelId="{98322277-D40C-42CB-BC9D-FB9473A32534}" type="presOf" srcId="{9D8B9B19-3D94-437B-AB91-3D5E4034CE37}" destId="{AD3E84DD-08B9-46A6-8C33-89B168F80282}" srcOrd="0" destOrd="0" presId="urn:microsoft.com/office/officeart/2005/8/layout/hList1"/>
    <dgm:cxn modelId="{3854CE68-B4E7-4F78-9F1B-F0D66E154708}" srcId="{ECFB5011-F610-4191-8B66-148253FF0E1C}" destId="{90ADD66E-06F1-4AE6-ABEC-A5155D2E1F58}" srcOrd="0" destOrd="0" parTransId="{21838309-0D08-4E79-BED0-8C1E95660AF3}" sibTransId="{EEA2E070-C689-4D48-BEB9-58372071B0DC}"/>
    <dgm:cxn modelId="{DDF71398-5383-41B6-AE42-ABB1DFC5D9CB}" type="presParOf" srcId="{AD3E84DD-08B9-46A6-8C33-89B168F80282}" destId="{EE626F06-A534-45CB-891E-525764074C26}" srcOrd="0" destOrd="0" presId="urn:microsoft.com/office/officeart/2005/8/layout/hList1"/>
    <dgm:cxn modelId="{215C8AD5-F996-4F52-9EE0-24AF7D6E53E8}" type="presParOf" srcId="{EE626F06-A534-45CB-891E-525764074C26}" destId="{D1170D48-B15B-4547-AEEC-86E5D6DF1B29}" srcOrd="0" destOrd="0" presId="urn:microsoft.com/office/officeart/2005/8/layout/hList1"/>
    <dgm:cxn modelId="{6417922F-F6A4-4F96-AC85-8BDA15CD827F}" type="presParOf" srcId="{EE626F06-A534-45CB-891E-525764074C26}" destId="{627AE5EE-AAD7-4F3B-96ED-C700FAFDCEE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8B9B19-3D94-437B-AB91-3D5E4034CE3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0ADD66E-06F1-4AE6-ABEC-A5155D2E1F58}">
      <dgm:prSet custT="1"/>
      <dgm:spPr/>
      <dgm:t>
        <a:bodyPr/>
        <a:lstStyle/>
        <a:p>
          <a:r>
            <a:rPr kumimoji="1" lang="ja-JP" altLang="en-US" sz="2800" dirty="0" smtClean="0"/>
            <a:t>社内イベントを企画して</a:t>
          </a:r>
          <a:r>
            <a:rPr lang="ja-JP" altLang="en-US" sz="2800" dirty="0" smtClean="0"/>
            <a:t>も参加者が少ない</a:t>
          </a:r>
          <a:endParaRPr kumimoji="1" lang="ja-JP" altLang="en-US" sz="2800" dirty="0"/>
        </a:p>
      </dgm:t>
    </dgm:pt>
    <dgm:pt modelId="{21838309-0D08-4E79-BED0-8C1E95660AF3}" type="parTrans" cxnId="{3854CE68-B4E7-4F78-9F1B-F0D66E154708}">
      <dgm:prSet/>
      <dgm:spPr/>
      <dgm:t>
        <a:bodyPr/>
        <a:lstStyle/>
        <a:p>
          <a:endParaRPr kumimoji="1" lang="ja-JP" altLang="en-US"/>
        </a:p>
      </dgm:t>
    </dgm:pt>
    <dgm:pt modelId="{EEA2E070-C689-4D48-BEB9-58372071B0DC}" type="sibTrans" cxnId="{3854CE68-B4E7-4F78-9F1B-F0D66E154708}">
      <dgm:prSet/>
      <dgm:spPr/>
      <dgm:t>
        <a:bodyPr/>
        <a:lstStyle/>
        <a:p>
          <a:endParaRPr kumimoji="1" lang="ja-JP" altLang="en-US"/>
        </a:p>
      </dgm:t>
    </dgm:pt>
    <dgm:pt modelId="{ECFB5011-F610-4191-8B66-148253FF0E1C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pPr rtl="0"/>
          <a:r>
            <a:rPr kumimoji="1" lang="ja-JP" altLang="en-US" sz="4000" dirty="0" smtClean="0"/>
            <a:t>問題点</a:t>
          </a:r>
          <a:endParaRPr lang="ja-JP" altLang="en-US" sz="4000" dirty="0"/>
        </a:p>
      </dgm:t>
    </dgm:pt>
    <dgm:pt modelId="{A522B879-0FE6-4EC5-B56E-56240A973518}" type="sibTrans" cxnId="{5105EFDC-AC4A-4DFD-94B4-2A5CB80138DC}">
      <dgm:prSet/>
      <dgm:spPr/>
      <dgm:t>
        <a:bodyPr/>
        <a:lstStyle/>
        <a:p>
          <a:endParaRPr kumimoji="1" lang="ja-JP" altLang="en-US"/>
        </a:p>
      </dgm:t>
    </dgm:pt>
    <dgm:pt modelId="{C8BB242B-6198-4104-9073-51EC29FDED4E}" type="parTrans" cxnId="{5105EFDC-AC4A-4DFD-94B4-2A5CB80138DC}">
      <dgm:prSet/>
      <dgm:spPr/>
      <dgm:t>
        <a:bodyPr/>
        <a:lstStyle/>
        <a:p>
          <a:endParaRPr kumimoji="1" lang="ja-JP" altLang="en-US"/>
        </a:p>
      </dgm:t>
    </dgm:pt>
    <dgm:pt modelId="{D8806081-2349-4CBE-8B2D-5B87BAA55188}">
      <dgm:prSet custT="1"/>
      <dgm:spPr/>
      <dgm:t>
        <a:bodyPr/>
        <a:lstStyle/>
        <a:p>
          <a:r>
            <a:rPr kumimoji="1" lang="ja-JP" altLang="en-US" sz="2800" dirty="0" smtClean="0"/>
            <a:t>社員同士の交流が少ない</a:t>
          </a:r>
          <a:endParaRPr kumimoji="1" lang="ja-JP" altLang="en-US" sz="2800" dirty="0"/>
        </a:p>
      </dgm:t>
    </dgm:pt>
    <dgm:pt modelId="{AA649C1D-5C37-4453-A84B-DE0E4A5A43EE}" type="parTrans" cxnId="{918EF010-65DA-49F8-BA16-C0C90FEE4971}">
      <dgm:prSet/>
      <dgm:spPr/>
      <dgm:t>
        <a:bodyPr/>
        <a:lstStyle/>
        <a:p>
          <a:endParaRPr kumimoji="1" lang="ja-JP" altLang="en-US"/>
        </a:p>
      </dgm:t>
    </dgm:pt>
    <dgm:pt modelId="{6AA5F8A5-4595-4D0A-AB5A-7588D991A3FA}" type="sibTrans" cxnId="{918EF010-65DA-49F8-BA16-C0C90FEE4971}">
      <dgm:prSet/>
      <dgm:spPr/>
      <dgm:t>
        <a:bodyPr/>
        <a:lstStyle/>
        <a:p>
          <a:endParaRPr kumimoji="1" lang="ja-JP" altLang="en-US"/>
        </a:p>
      </dgm:t>
    </dgm:pt>
    <dgm:pt modelId="{8A0350A4-384C-455B-8D91-A66F155ECB3B}">
      <dgm:prSet custT="1"/>
      <dgm:spPr/>
      <dgm:t>
        <a:bodyPr/>
        <a:lstStyle/>
        <a:p>
          <a:r>
            <a:rPr kumimoji="1" lang="ja-JP" altLang="en-US" sz="2800" dirty="0" smtClean="0"/>
            <a:t>アドバイスを貰うことが少ない</a:t>
          </a:r>
          <a:endParaRPr kumimoji="1" lang="ja-JP" altLang="en-US" sz="2800" dirty="0"/>
        </a:p>
      </dgm:t>
    </dgm:pt>
    <dgm:pt modelId="{62FFE1DE-8642-4045-BBDC-F8915BDAFB04}" type="parTrans" cxnId="{EC41322E-CB21-4346-9954-414C24C91422}">
      <dgm:prSet/>
      <dgm:spPr/>
      <dgm:t>
        <a:bodyPr/>
        <a:lstStyle/>
        <a:p>
          <a:endParaRPr kumimoji="1" lang="ja-JP" altLang="en-US"/>
        </a:p>
      </dgm:t>
    </dgm:pt>
    <dgm:pt modelId="{D000B1E6-14F3-4D05-ACB1-46442AA4FD25}" type="sibTrans" cxnId="{EC41322E-CB21-4346-9954-414C24C91422}">
      <dgm:prSet/>
      <dgm:spPr/>
      <dgm:t>
        <a:bodyPr/>
        <a:lstStyle/>
        <a:p>
          <a:endParaRPr kumimoji="1" lang="ja-JP" altLang="en-US"/>
        </a:p>
      </dgm:t>
    </dgm:pt>
    <dgm:pt modelId="{AD3E84DD-08B9-46A6-8C33-89B168F80282}" type="pres">
      <dgm:prSet presAssocID="{9D8B9B19-3D94-437B-AB91-3D5E4034CE3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EE626F06-A534-45CB-891E-525764074C26}" type="pres">
      <dgm:prSet presAssocID="{ECFB5011-F610-4191-8B66-148253FF0E1C}" presName="composite" presStyleCnt="0"/>
      <dgm:spPr/>
    </dgm:pt>
    <dgm:pt modelId="{D1170D48-B15B-4547-AEEC-86E5D6DF1B29}" type="pres">
      <dgm:prSet presAssocID="{ECFB5011-F610-4191-8B66-148253FF0E1C}" presName="parTx" presStyleLbl="alignNode1" presStyleIdx="0" presStyleCnt="1" custScaleY="1008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27AE5EE-AAD7-4F3B-96ED-C700FAFDCEE0}" type="pres">
      <dgm:prSet presAssocID="{ECFB5011-F610-4191-8B66-148253FF0E1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2DFD9ED0-43CE-4632-BB64-AF2A74B76B3E}" type="presOf" srcId="{ECFB5011-F610-4191-8B66-148253FF0E1C}" destId="{D1170D48-B15B-4547-AEEC-86E5D6DF1B29}" srcOrd="0" destOrd="0" presId="urn:microsoft.com/office/officeart/2005/8/layout/hList1"/>
    <dgm:cxn modelId="{3854CE68-B4E7-4F78-9F1B-F0D66E154708}" srcId="{ECFB5011-F610-4191-8B66-148253FF0E1C}" destId="{90ADD66E-06F1-4AE6-ABEC-A5155D2E1F58}" srcOrd="0" destOrd="0" parTransId="{21838309-0D08-4E79-BED0-8C1E95660AF3}" sibTransId="{EEA2E070-C689-4D48-BEB9-58372071B0DC}"/>
    <dgm:cxn modelId="{888F65A8-8095-47C6-85DA-82890F74BF9D}" type="presOf" srcId="{D8806081-2349-4CBE-8B2D-5B87BAA55188}" destId="{627AE5EE-AAD7-4F3B-96ED-C700FAFDCEE0}" srcOrd="0" destOrd="1" presId="urn:microsoft.com/office/officeart/2005/8/layout/hList1"/>
    <dgm:cxn modelId="{F5065621-4C80-4434-BA18-5DD39C5DAD4B}" type="presOf" srcId="{90ADD66E-06F1-4AE6-ABEC-A5155D2E1F58}" destId="{627AE5EE-AAD7-4F3B-96ED-C700FAFDCEE0}" srcOrd="0" destOrd="0" presId="urn:microsoft.com/office/officeart/2005/8/layout/hList1"/>
    <dgm:cxn modelId="{5105EFDC-AC4A-4DFD-94B4-2A5CB80138DC}" srcId="{9D8B9B19-3D94-437B-AB91-3D5E4034CE37}" destId="{ECFB5011-F610-4191-8B66-148253FF0E1C}" srcOrd="0" destOrd="0" parTransId="{C8BB242B-6198-4104-9073-51EC29FDED4E}" sibTransId="{A522B879-0FE6-4EC5-B56E-56240A973518}"/>
    <dgm:cxn modelId="{918EF010-65DA-49F8-BA16-C0C90FEE4971}" srcId="{ECFB5011-F610-4191-8B66-148253FF0E1C}" destId="{D8806081-2349-4CBE-8B2D-5B87BAA55188}" srcOrd="1" destOrd="0" parTransId="{AA649C1D-5C37-4453-A84B-DE0E4A5A43EE}" sibTransId="{6AA5F8A5-4595-4D0A-AB5A-7588D991A3FA}"/>
    <dgm:cxn modelId="{D2DDA703-336C-4FC9-BA1E-D61D2E350483}" type="presOf" srcId="{9D8B9B19-3D94-437B-AB91-3D5E4034CE37}" destId="{AD3E84DD-08B9-46A6-8C33-89B168F80282}" srcOrd="0" destOrd="0" presId="urn:microsoft.com/office/officeart/2005/8/layout/hList1"/>
    <dgm:cxn modelId="{C4FFD302-F48F-4096-BECE-98353354B668}" type="presOf" srcId="{8A0350A4-384C-455B-8D91-A66F155ECB3B}" destId="{627AE5EE-AAD7-4F3B-96ED-C700FAFDCEE0}" srcOrd="0" destOrd="2" presId="urn:microsoft.com/office/officeart/2005/8/layout/hList1"/>
    <dgm:cxn modelId="{EC41322E-CB21-4346-9954-414C24C91422}" srcId="{ECFB5011-F610-4191-8B66-148253FF0E1C}" destId="{8A0350A4-384C-455B-8D91-A66F155ECB3B}" srcOrd="2" destOrd="0" parTransId="{62FFE1DE-8642-4045-BBDC-F8915BDAFB04}" sibTransId="{D000B1E6-14F3-4D05-ACB1-46442AA4FD25}"/>
    <dgm:cxn modelId="{B232F741-5FA0-4C1E-B753-7C08EB7A928E}" type="presParOf" srcId="{AD3E84DD-08B9-46A6-8C33-89B168F80282}" destId="{EE626F06-A534-45CB-891E-525764074C26}" srcOrd="0" destOrd="0" presId="urn:microsoft.com/office/officeart/2005/8/layout/hList1"/>
    <dgm:cxn modelId="{F1485253-BFFA-45B1-A6BB-B2F421A05F80}" type="presParOf" srcId="{EE626F06-A534-45CB-891E-525764074C26}" destId="{D1170D48-B15B-4547-AEEC-86E5D6DF1B29}" srcOrd="0" destOrd="0" presId="urn:microsoft.com/office/officeart/2005/8/layout/hList1"/>
    <dgm:cxn modelId="{FBF07AFB-062D-4811-BCA5-FC364AC7DFA8}" type="presParOf" srcId="{EE626F06-A534-45CB-891E-525764074C26}" destId="{627AE5EE-AAD7-4F3B-96ED-C700FAFDCEE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8B9B19-3D94-437B-AB91-3D5E4034CE3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0ADD66E-06F1-4AE6-ABEC-A5155D2E1F58}">
      <dgm:prSet custT="1"/>
      <dgm:spPr/>
      <dgm:t>
        <a:bodyPr/>
        <a:lstStyle/>
        <a:p>
          <a:r>
            <a:rPr kumimoji="1" lang="ja-JP" altLang="en-US" sz="2800" dirty="0" smtClean="0"/>
            <a:t>社内イベントを企画して</a:t>
          </a:r>
          <a:r>
            <a:rPr lang="ja-JP" altLang="en-US" sz="2800" dirty="0" smtClean="0"/>
            <a:t>も参加者が少ない</a:t>
          </a:r>
          <a:endParaRPr kumimoji="1" lang="ja-JP" altLang="en-US" sz="2800" dirty="0"/>
        </a:p>
      </dgm:t>
    </dgm:pt>
    <dgm:pt modelId="{21838309-0D08-4E79-BED0-8C1E95660AF3}" type="parTrans" cxnId="{3854CE68-B4E7-4F78-9F1B-F0D66E154708}">
      <dgm:prSet/>
      <dgm:spPr/>
      <dgm:t>
        <a:bodyPr/>
        <a:lstStyle/>
        <a:p>
          <a:endParaRPr kumimoji="1" lang="ja-JP" altLang="en-US"/>
        </a:p>
      </dgm:t>
    </dgm:pt>
    <dgm:pt modelId="{EEA2E070-C689-4D48-BEB9-58372071B0DC}" type="sibTrans" cxnId="{3854CE68-B4E7-4F78-9F1B-F0D66E154708}">
      <dgm:prSet/>
      <dgm:spPr/>
      <dgm:t>
        <a:bodyPr/>
        <a:lstStyle/>
        <a:p>
          <a:endParaRPr kumimoji="1" lang="ja-JP" altLang="en-US"/>
        </a:p>
      </dgm:t>
    </dgm:pt>
    <dgm:pt modelId="{ECFB5011-F610-4191-8B66-148253FF0E1C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pPr rtl="0"/>
          <a:r>
            <a:rPr kumimoji="1" lang="ja-JP" altLang="en-US" sz="4000" dirty="0" smtClean="0"/>
            <a:t>問題点</a:t>
          </a:r>
          <a:endParaRPr lang="ja-JP" altLang="en-US" sz="4000" dirty="0"/>
        </a:p>
      </dgm:t>
    </dgm:pt>
    <dgm:pt modelId="{A522B879-0FE6-4EC5-B56E-56240A973518}" type="sibTrans" cxnId="{5105EFDC-AC4A-4DFD-94B4-2A5CB80138DC}">
      <dgm:prSet/>
      <dgm:spPr/>
      <dgm:t>
        <a:bodyPr/>
        <a:lstStyle/>
        <a:p>
          <a:endParaRPr kumimoji="1" lang="ja-JP" altLang="en-US"/>
        </a:p>
      </dgm:t>
    </dgm:pt>
    <dgm:pt modelId="{C8BB242B-6198-4104-9073-51EC29FDED4E}" type="parTrans" cxnId="{5105EFDC-AC4A-4DFD-94B4-2A5CB80138DC}">
      <dgm:prSet/>
      <dgm:spPr/>
      <dgm:t>
        <a:bodyPr/>
        <a:lstStyle/>
        <a:p>
          <a:endParaRPr kumimoji="1" lang="ja-JP" altLang="en-US"/>
        </a:p>
      </dgm:t>
    </dgm:pt>
    <dgm:pt modelId="{D8806081-2349-4CBE-8B2D-5B87BAA55188}">
      <dgm:prSet custT="1"/>
      <dgm:spPr/>
      <dgm:t>
        <a:bodyPr/>
        <a:lstStyle/>
        <a:p>
          <a:r>
            <a:rPr kumimoji="1" lang="ja-JP" altLang="en-US" sz="2800" dirty="0" smtClean="0"/>
            <a:t>社員同士の交流が少ない</a:t>
          </a:r>
          <a:endParaRPr kumimoji="1" lang="ja-JP" altLang="en-US" sz="2800" dirty="0"/>
        </a:p>
      </dgm:t>
    </dgm:pt>
    <dgm:pt modelId="{AA649C1D-5C37-4453-A84B-DE0E4A5A43EE}" type="parTrans" cxnId="{918EF010-65DA-49F8-BA16-C0C90FEE4971}">
      <dgm:prSet/>
      <dgm:spPr/>
      <dgm:t>
        <a:bodyPr/>
        <a:lstStyle/>
        <a:p>
          <a:endParaRPr kumimoji="1" lang="ja-JP" altLang="en-US"/>
        </a:p>
      </dgm:t>
    </dgm:pt>
    <dgm:pt modelId="{6AA5F8A5-4595-4D0A-AB5A-7588D991A3FA}" type="sibTrans" cxnId="{918EF010-65DA-49F8-BA16-C0C90FEE4971}">
      <dgm:prSet/>
      <dgm:spPr/>
      <dgm:t>
        <a:bodyPr/>
        <a:lstStyle/>
        <a:p>
          <a:endParaRPr kumimoji="1" lang="ja-JP" altLang="en-US"/>
        </a:p>
      </dgm:t>
    </dgm:pt>
    <dgm:pt modelId="{8A0350A4-384C-455B-8D91-A66F155ECB3B}">
      <dgm:prSet custT="1"/>
      <dgm:spPr/>
      <dgm:t>
        <a:bodyPr/>
        <a:lstStyle/>
        <a:p>
          <a:r>
            <a:rPr kumimoji="1" lang="ja-JP" altLang="en-US" sz="2800" dirty="0" smtClean="0"/>
            <a:t>アドバイスを貰うことが少ない</a:t>
          </a:r>
          <a:endParaRPr kumimoji="1" lang="ja-JP" altLang="en-US" sz="2800" dirty="0"/>
        </a:p>
      </dgm:t>
    </dgm:pt>
    <dgm:pt modelId="{62FFE1DE-8642-4045-BBDC-F8915BDAFB04}" type="parTrans" cxnId="{EC41322E-CB21-4346-9954-414C24C91422}">
      <dgm:prSet/>
      <dgm:spPr/>
      <dgm:t>
        <a:bodyPr/>
        <a:lstStyle/>
        <a:p>
          <a:endParaRPr kumimoji="1" lang="ja-JP" altLang="en-US"/>
        </a:p>
      </dgm:t>
    </dgm:pt>
    <dgm:pt modelId="{D000B1E6-14F3-4D05-ACB1-46442AA4FD25}" type="sibTrans" cxnId="{EC41322E-CB21-4346-9954-414C24C91422}">
      <dgm:prSet/>
      <dgm:spPr/>
      <dgm:t>
        <a:bodyPr/>
        <a:lstStyle/>
        <a:p>
          <a:endParaRPr kumimoji="1" lang="ja-JP" altLang="en-US"/>
        </a:p>
      </dgm:t>
    </dgm:pt>
    <dgm:pt modelId="{AD3E84DD-08B9-46A6-8C33-89B168F80282}" type="pres">
      <dgm:prSet presAssocID="{9D8B9B19-3D94-437B-AB91-3D5E4034CE3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EE626F06-A534-45CB-891E-525764074C26}" type="pres">
      <dgm:prSet presAssocID="{ECFB5011-F610-4191-8B66-148253FF0E1C}" presName="composite" presStyleCnt="0"/>
      <dgm:spPr/>
    </dgm:pt>
    <dgm:pt modelId="{D1170D48-B15B-4547-AEEC-86E5D6DF1B29}" type="pres">
      <dgm:prSet presAssocID="{ECFB5011-F610-4191-8B66-148253FF0E1C}" presName="parTx" presStyleLbl="alignNode1" presStyleIdx="0" presStyleCnt="1" custScaleY="1008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27AE5EE-AAD7-4F3B-96ED-C700FAFDCEE0}" type="pres">
      <dgm:prSet presAssocID="{ECFB5011-F610-4191-8B66-148253FF0E1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3854CE68-B4E7-4F78-9F1B-F0D66E154708}" srcId="{ECFB5011-F610-4191-8B66-148253FF0E1C}" destId="{90ADD66E-06F1-4AE6-ABEC-A5155D2E1F58}" srcOrd="0" destOrd="0" parTransId="{21838309-0D08-4E79-BED0-8C1E95660AF3}" sibTransId="{EEA2E070-C689-4D48-BEB9-58372071B0DC}"/>
    <dgm:cxn modelId="{6F804DBF-1F25-495A-97FC-0CA49F0CA441}" type="presOf" srcId="{8A0350A4-384C-455B-8D91-A66F155ECB3B}" destId="{627AE5EE-AAD7-4F3B-96ED-C700FAFDCEE0}" srcOrd="0" destOrd="2" presId="urn:microsoft.com/office/officeart/2005/8/layout/hList1"/>
    <dgm:cxn modelId="{C29E7580-24C9-4F8E-8B6D-D314C72BC176}" type="presOf" srcId="{ECFB5011-F610-4191-8B66-148253FF0E1C}" destId="{D1170D48-B15B-4547-AEEC-86E5D6DF1B29}" srcOrd="0" destOrd="0" presId="urn:microsoft.com/office/officeart/2005/8/layout/hList1"/>
    <dgm:cxn modelId="{E805D0AB-7961-4247-84A7-FFA1ADAA4D0B}" type="presOf" srcId="{90ADD66E-06F1-4AE6-ABEC-A5155D2E1F58}" destId="{627AE5EE-AAD7-4F3B-96ED-C700FAFDCEE0}" srcOrd="0" destOrd="0" presId="urn:microsoft.com/office/officeart/2005/8/layout/hList1"/>
    <dgm:cxn modelId="{07B9AE03-38D1-4846-80A4-BB88639507C4}" type="presOf" srcId="{9D8B9B19-3D94-437B-AB91-3D5E4034CE37}" destId="{AD3E84DD-08B9-46A6-8C33-89B168F80282}" srcOrd="0" destOrd="0" presId="urn:microsoft.com/office/officeart/2005/8/layout/hList1"/>
    <dgm:cxn modelId="{5105EFDC-AC4A-4DFD-94B4-2A5CB80138DC}" srcId="{9D8B9B19-3D94-437B-AB91-3D5E4034CE37}" destId="{ECFB5011-F610-4191-8B66-148253FF0E1C}" srcOrd="0" destOrd="0" parTransId="{C8BB242B-6198-4104-9073-51EC29FDED4E}" sibTransId="{A522B879-0FE6-4EC5-B56E-56240A973518}"/>
    <dgm:cxn modelId="{918EF010-65DA-49F8-BA16-C0C90FEE4971}" srcId="{ECFB5011-F610-4191-8B66-148253FF0E1C}" destId="{D8806081-2349-4CBE-8B2D-5B87BAA55188}" srcOrd="1" destOrd="0" parTransId="{AA649C1D-5C37-4453-A84B-DE0E4A5A43EE}" sibTransId="{6AA5F8A5-4595-4D0A-AB5A-7588D991A3FA}"/>
    <dgm:cxn modelId="{EC41322E-CB21-4346-9954-414C24C91422}" srcId="{ECFB5011-F610-4191-8B66-148253FF0E1C}" destId="{8A0350A4-384C-455B-8D91-A66F155ECB3B}" srcOrd="2" destOrd="0" parTransId="{62FFE1DE-8642-4045-BBDC-F8915BDAFB04}" sibTransId="{D000B1E6-14F3-4D05-ACB1-46442AA4FD25}"/>
    <dgm:cxn modelId="{70DF81DC-9844-4F10-AC9D-BD5E527D6FC7}" type="presOf" srcId="{D8806081-2349-4CBE-8B2D-5B87BAA55188}" destId="{627AE5EE-AAD7-4F3B-96ED-C700FAFDCEE0}" srcOrd="0" destOrd="1" presId="urn:microsoft.com/office/officeart/2005/8/layout/hList1"/>
    <dgm:cxn modelId="{F6403E5A-9119-41CE-97F0-212938B51860}" type="presParOf" srcId="{AD3E84DD-08B9-46A6-8C33-89B168F80282}" destId="{EE626F06-A534-45CB-891E-525764074C26}" srcOrd="0" destOrd="0" presId="urn:microsoft.com/office/officeart/2005/8/layout/hList1"/>
    <dgm:cxn modelId="{CE90B2F3-0EA0-4743-8D5A-B4BC09B43C64}" type="presParOf" srcId="{EE626F06-A534-45CB-891E-525764074C26}" destId="{D1170D48-B15B-4547-AEEC-86E5D6DF1B29}" srcOrd="0" destOrd="0" presId="urn:microsoft.com/office/officeart/2005/8/layout/hList1"/>
    <dgm:cxn modelId="{9D1A7C59-A8DF-4532-BBF5-78149CD6785B}" type="presParOf" srcId="{EE626F06-A534-45CB-891E-525764074C26}" destId="{627AE5EE-AAD7-4F3B-96ED-C700FAFDCEE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8B9B19-3D94-437B-AB91-3D5E4034CE3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0ADD66E-06F1-4AE6-ABEC-A5155D2E1F58}">
      <dgm:prSet custT="1"/>
      <dgm:spPr/>
      <dgm:t>
        <a:bodyPr/>
        <a:lstStyle/>
        <a:p>
          <a:r>
            <a:rPr kumimoji="1" lang="ja-JP" altLang="en-US" sz="2800" dirty="0" smtClean="0"/>
            <a:t>気軽に利用できるので、社員同士の交流が増える</a:t>
          </a:r>
          <a:endParaRPr kumimoji="1" lang="ja-JP" altLang="en-US" sz="2800" dirty="0"/>
        </a:p>
      </dgm:t>
    </dgm:pt>
    <dgm:pt modelId="{21838309-0D08-4E79-BED0-8C1E95660AF3}" type="parTrans" cxnId="{3854CE68-B4E7-4F78-9F1B-F0D66E154708}">
      <dgm:prSet/>
      <dgm:spPr/>
      <dgm:t>
        <a:bodyPr/>
        <a:lstStyle/>
        <a:p>
          <a:endParaRPr kumimoji="1" lang="ja-JP" altLang="en-US"/>
        </a:p>
      </dgm:t>
    </dgm:pt>
    <dgm:pt modelId="{EEA2E070-C689-4D48-BEB9-58372071B0DC}" type="sibTrans" cxnId="{3854CE68-B4E7-4F78-9F1B-F0D66E154708}">
      <dgm:prSet/>
      <dgm:spPr/>
      <dgm:t>
        <a:bodyPr/>
        <a:lstStyle/>
        <a:p>
          <a:endParaRPr kumimoji="1" lang="ja-JP" altLang="en-US"/>
        </a:p>
      </dgm:t>
    </dgm:pt>
    <dgm:pt modelId="{ECFB5011-F610-4191-8B66-148253FF0E1C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pPr rtl="0"/>
          <a:r>
            <a:rPr kumimoji="1" lang="ja-JP" altLang="en-US" sz="4000" dirty="0" smtClean="0"/>
            <a:t>改善点</a:t>
          </a:r>
          <a:endParaRPr lang="ja-JP" altLang="en-US" sz="4000" dirty="0"/>
        </a:p>
      </dgm:t>
    </dgm:pt>
    <dgm:pt modelId="{A522B879-0FE6-4EC5-B56E-56240A973518}" type="sibTrans" cxnId="{5105EFDC-AC4A-4DFD-94B4-2A5CB80138DC}">
      <dgm:prSet/>
      <dgm:spPr/>
      <dgm:t>
        <a:bodyPr/>
        <a:lstStyle/>
        <a:p>
          <a:endParaRPr kumimoji="1" lang="ja-JP" altLang="en-US"/>
        </a:p>
      </dgm:t>
    </dgm:pt>
    <dgm:pt modelId="{C8BB242B-6198-4104-9073-51EC29FDED4E}" type="parTrans" cxnId="{5105EFDC-AC4A-4DFD-94B4-2A5CB80138DC}">
      <dgm:prSet/>
      <dgm:spPr/>
      <dgm:t>
        <a:bodyPr/>
        <a:lstStyle/>
        <a:p>
          <a:endParaRPr kumimoji="1" lang="ja-JP" altLang="en-US"/>
        </a:p>
      </dgm:t>
    </dgm:pt>
    <dgm:pt modelId="{8A0350A4-384C-455B-8D91-A66F155ECB3B}">
      <dgm:prSet custT="1"/>
      <dgm:spPr/>
      <dgm:t>
        <a:bodyPr/>
        <a:lstStyle/>
        <a:p>
          <a:r>
            <a:rPr kumimoji="1" lang="ja-JP" altLang="en-US" sz="2800" dirty="0" smtClean="0"/>
            <a:t>先輩・後輩の隔たりを無くせるので、アドバイスを貰う機会が増える</a:t>
          </a:r>
          <a:endParaRPr kumimoji="1" lang="ja-JP" altLang="en-US" sz="2800" dirty="0"/>
        </a:p>
      </dgm:t>
    </dgm:pt>
    <dgm:pt modelId="{62FFE1DE-8642-4045-BBDC-F8915BDAFB04}" type="parTrans" cxnId="{EC41322E-CB21-4346-9954-414C24C91422}">
      <dgm:prSet/>
      <dgm:spPr/>
      <dgm:t>
        <a:bodyPr/>
        <a:lstStyle/>
        <a:p>
          <a:endParaRPr kumimoji="1" lang="ja-JP" altLang="en-US"/>
        </a:p>
      </dgm:t>
    </dgm:pt>
    <dgm:pt modelId="{D000B1E6-14F3-4D05-ACB1-46442AA4FD25}" type="sibTrans" cxnId="{EC41322E-CB21-4346-9954-414C24C91422}">
      <dgm:prSet/>
      <dgm:spPr/>
      <dgm:t>
        <a:bodyPr/>
        <a:lstStyle/>
        <a:p>
          <a:endParaRPr kumimoji="1" lang="ja-JP" altLang="en-US"/>
        </a:p>
      </dgm:t>
    </dgm:pt>
    <dgm:pt modelId="{AD3E84DD-08B9-46A6-8C33-89B168F80282}" type="pres">
      <dgm:prSet presAssocID="{9D8B9B19-3D94-437B-AB91-3D5E4034CE3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EE626F06-A534-45CB-891E-525764074C26}" type="pres">
      <dgm:prSet presAssocID="{ECFB5011-F610-4191-8B66-148253FF0E1C}" presName="composite" presStyleCnt="0"/>
      <dgm:spPr/>
    </dgm:pt>
    <dgm:pt modelId="{D1170D48-B15B-4547-AEEC-86E5D6DF1B29}" type="pres">
      <dgm:prSet presAssocID="{ECFB5011-F610-4191-8B66-148253FF0E1C}" presName="parTx" presStyleLbl="alignNode1" presStyleIdx="0" presStyleCnt="1" custScaleY="1008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27AE5EE-AAD7-4F3B-96ED-C700FAFDCEE0}" type="pres">
      <dgm:prSet presAssocID="{ECFB5011-F610-4191-8B66-148253FF0E1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5105EFDC-AC4A-4DFD-94B4-2A5CB80138DC}" srcId="{9D8B9B19-3D94-437B-AB91-3D5E4034CE37}" destId="{ECFB5011-F610-4191-8B66-148253FF0E1C}" srcOrd="0" destOrd="0" parTransId="{C8BB242B-6198-4104-9073-51EC29FDED4E}" sibTransId="{A522B879-0FE6-4EC5-B56E-56240A973518}"/>
    <dgm:cxn modelId="{76B65677-6357-4454-9BCF-4EF574657040}" type="presOf" srcId="{ECFB5011-F610-4191-8B66-148253FF0E1C}" destId="{D1170D48-B15B-4547-AEEC-86E5D6DF1B29}" srcOrd="0" destOrd="0" presId="urn:microsoft.com/office/officeart/2005/8/layout/hList1"/>
    <dgm:cxn modelId="{D6E8BFCD-A14A-4192-8846-2F382C53C5D7}" type="presOf" srcId="{8A0350A4-384C-455B-8D91-A66F155ECB3B}" destId="{627AE5EE-AAD7-4F3B-96ED-C700FAFDCEE0}" srcOrd="0" destOrd="1" presId="urn:microsoft.com/office/officeart/2005/8/layout/hList1"/>
    <dgm:cxn modelId="{EC41322E-CB21-4346-9954-414C24C91422}" srcId="{ECFB5011-F610-4191-8B66-148253FF0E1C}" destId="{8A0350A4-384C-455B-8D91-A66F155ECB3B}" srcOrd="1" destOrd="0" parTransId="{62FFE1DE-8642-4045-BBDC-F8915BDAFB04}" sibTransId="{D000B1E6-14F3-4D05-ACB1-46442AA4FD25}"/>
    <dgm:cxn modelId="{200DD821-BB5F-4548-B7B2-4B7B091CEE66}" type="presOf" srcId="{90ADD66E-06F1-4AE6-ABEC-A5155D2E1F58}" destId="{627AE5EE-AAD7-4F3B-96ED-C700FAFDCEE0}" srcOrd="0" destOrd="0" presId="urn:microsoft.com/office/officeart/2005/8/layout/hList1"/>
    <dgm:cxn modelId="{3854CE68-B4E7-4F78-9F1B-F0D66E154708}" srcId="{ECFB5011-F610-4191-8B66-148253FF0E1C}" destId="{90ADD66E-06F1-4AE6-ABEC-A5155D2E1F58}" srcOrd="0" destOrd="0" parTransId="{21838309-0D08-4E79-BED0-8C1E95660AF3}" sibTransId="{EEA2E070-C689-4D48-BEB9-58372071B0DC}"/>
    <dgm:cxn modelId="{6B0529AC-5311-462B-967A-A7B851D10569}" type="presOf" srcId="{9D8B9B19-3D94-437B-AB91-3D5E4034CE37}" destId="{AD3E84DD-08B9-46A6-8C33-89B168F80282}" srcOrd="0" destOrd="0" presId="urn:microsoft.com/office/officeart/2005/8/layout/hList1"/>
    <dgm:cxn modelId="{BE140CDD-24DE-40C9-AA73-5191C90A5133}" type="presParOf" srcId="{AD3E84DD-08B9-46A6-8C33-89B168F80282}" destId="{EE626F06-A534-45CB-891E-525764074C26}" srcOrd="0" destOrd="0" presId="urn:microsoft.com/office/officeart/2005/8/layout/hList1"/>
    <dgm:cxn modelId="{9FD61332-B352-43FB-A71E-B70CA3E4DA9B}" type="presParOf" srcId="{EE626F06-A534-45CB-891E-525764074C26}" destId="{D1170D48-B15B-4547-AEEC-86E5D6DF1B29}" srcOrd="0" destOrd="0" presId="urn:microsoft.com/office/officeart/2005/8/layout/hList1"/>
    <dgm:cxn modelId="{C5427FFC-25A0-49BE-A99C-90B5B0F8545E}" type="presParOf" srcId="{EE626F06-A534-45CB-891E-525764074C26}" destId="{627AE5EE-AAD7-4F3B-96ED-C700FAFDCEE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E0B527-D4AA-4BFD-8A2D-58EE3441AEC3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7DE2B9A4-2E3A-4A2E-8AF6-1341985E922B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pPr rtl="0"/>
          <a:r>
            <a:rPr kumimoji="1" lang="ja-JP" altLang="en-US" sz="2400" b="1" dirty="0" smtClean="0"/>
            <a:t>ユーザ検索機能</a:t>
          </a:r>
          <a:endParaRPr lang="ja-JP" altLang="en-US" sz="2400" b="1" dirty="0"/>
        </a:p>
      </dgm:t>
    </dgm:pt>
    <dgm:pt modelId="{15E32BE2-632A-4137-A298-784A8AE58891}" type="parTrans" cxnId="{08FDE971-6F54-4DD0-820A-CC03B1A454FB}">
      <dgm:prSet/>
      <dgm:spPr/>
      <dgm:t>
        <a:bodyPr/>
        <a:lstStyle/>
        <a:p>
          <a:endParaRPr kumimoji="1" lang="ja-JP" altLang="en-US"/>
        </a:p>
      </dgm:t>
    </dgm:pt>
    <dgm:pt modelId="{DA467F66-F920-48B6-8543-9F8B538785A9}" type="sibTrans" cxnId="{08FDE971-6F54-4DD0-820A-CC03B1A454FB}">
      <dgm:prSet/>
      <dgm:spPr/>
      <dgm:t>
        <a:bodyPr/>
        <a:lstStyle/>
        <a:p>
          <a:endParaRPr kumimoji="1" lang="ja-JP" altLang="en-US"/>
        </a:p>
      </dgm:t>
    </dgm:pt>
    <dgm:pt modelId="{17798D02-D44E-41DA-986B-F8B19F81927E}">
      <dgm:prSet/>
      <dgm:spPr/>
      <dgm:t>
        <a:bodyPr/>
        <a:lstStyle/>
        <a:p>
          <a:pPr rtl="0"/>
          <a:r>
            <a:rPr kumimoji="1" lang="ja-JP" altLang="en-US" dirty="0" smtClean="0">
              <a:solidFill>
                <a:sysClr val="windowText" lastClr="000000"/>
              </a:solidFill>
            </a:rPr>
            <a:t>検定や専門知識を持つユーザを</a:t>
          </a:r>
          <a:r>
            <a:rPr kumimoji="1" lang="ja-JP" altLang="en-US" dirty="0" smtClean="0">
              <a:solidFill>
                <a:srgbClr val="FF0000"/>
              </a:solidFill>
            </a:rPr>
            <a:t>的確に検索することができ、資格取得推進、新人教育の発展</a:t>
          </a:r>
          <a:r>
            <a:rPr kumimoji="1" lang="ja-JP" altLang="en-US" dirty="0" smtClean="0">
              <a:solidFill>
                <a:sysClr val="windowText" lastClr="000000"/>
              </a:solidFill>
            </a:rPr>
            <a:t>につながる</a:t>
          </a:r>
          <a:endParaRPr kumimoji="1" lang="ja-JP" altLang="en-US" dirty="0"/>
        </a:p>
      </dgm:t>
    </dgm:pt>
    <dgm:pt modelId="{1315627D-5487-482E-8E25-98695D1C582E}" type="parTrans" cxnId="{D1F3A13E-F594-4F1E-9D73-D862EF913F7F}">
      <dgm:prSet/>
      <dgm:spPr/>
      <dgm:t>
        <a:bodyPr/>
        <a:lstStyle/>
        <a:p>
          <a:endParaRPr kumimoji="1" lang="ja-JP" altLang="en-US"/>
        </a:p>
      </dgm:t>
    </dgm:pt>
    <dgm:pt modelId="{E3C4935B-93F2-4EDD-9A78-6AAB24DB10CD}" type="sibTrans" cxnId="{D1F3A13E-F594-4F1E-9D73-D862EF913F7F}">
      <dgm:prSet/>
      <dgm:spPr/>
      <dgm:t>
        <a:bodyPr/>
        <a:lstStyle/>
        <a:p>
          <a:endParaRPr kumimoji="1" lang="ja-JP" altLang="en-US"/>
        </a:p>
      </dgm:t>
    </dgm:pt>
    <dgm:pt modelId="{EC68C563-6E78-4EA4-A3CF-0007BF7BF6A0}" type="pres">
      <dgm:prSet presAssocID="{64E0B527-D4AA-4BFD-8A2D-58EE3441AEC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AE7126A6-1949-4E84-B21C-BFAB9C4603F3}" type="pres">
      <dgm:prSet presAssocID="{7DE2B9A4-2E3A-4A2E-8AF6-1341985E922B}" presName="parentLin" presStyleCnt="0"/>
      <dgm:spPr/>
      <dgm:t>
        <a:bodyPr/>
        <a:lstStyle/>
        <a:p>
          <a:endParaRPr kumimoji="1" lang="ja-JP" altLang="en-US"/>
        </a:p>
      </dgm:t>
    </dgm:pt>
    <dgm:pt modelId="{BBC8F0F6-CFC1-49C6-BCE1-60FD8B325B95}" type="pres">
      <dgm:prSet presAssocID="{7DE2B9A4-2E3A-4A2E-8AF6-1341985E922B}" presName="parentLeftMargin" presStyleLbl="node1" presStyleIdx="0" presStyleCnt="1"/>
      <dgm:spPr/>
      <dgm:t>
        <a:bodyPr/>
        <a:lstStyle/>
        <a:p>
          <a:endParaRPr kumimoji="1" lang="ja-JP" altLang="en-US"/>
        </a:p>
      </dgm:t>
    </dgm:pt>
    <dgm:pt modelId="{BDCCD483-F2F8-4E45-A8FB-E7B2A2FE1724}" type="pres">
      <dgm:prSet presAssocID="{7DE2B9A4-2E3A-4A2E-8AF6-1341985E922B}" presName="parentText" presStyleLbl="node1" presStyleIdx="0" presStyleCnt="1" custScaleY="71503" custLinFactNeighborX="-35484" custLinFactNeighborY="-19314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1485622-95C7-4639-B528-60A8753A6688}" type="pres">
      <dgm:prSet presAssocID="{7DE2B9A4-2E3A-4A2E-8AF6-1341985E922B}" presName="negativeSpace" presStyleCnt="0"/>
      <dgm:spPr/>
      <dgm:t>
        <a:bodyPr/>
        <a:lstStyle/>
        <a:p>
          <a:endParaRPr kumimoji="1" lang="ja-JP" altLang="en-US"/>
        </a:p>
      </dgm:t>
    </dgm:pt>
    <dgm:pt modelId="{6D8B7845-77A3-4037-88F0-D33FC59794C1}" type="pres">
      <dgm:prSet presAssocID="{7DE2B9A4-2E3A-4A2E-8AF6-1341985E922B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4E2AD9D1-239D-4F05-99E5-E57D1519CB51}" type="presOf" srcId="{7DE2B9A4-2E3A-4A2E-8AF6-1341985E922B}" destId="{BDCCD483-F2F8-4E45-A8FB-E7B2A2FE1724}" srcOrd="1" destOrd="0" presId="urn:microsoft.com/office/officeart/2005/8/layout/list1"/>
    <dgm:cxn modelId="{6DD3BB09-5958-4021-847F-FF3AF66A0067}" type="presOf" srcId="{7DE2B9A4-2E3A-4A2E-8AF6-1341985E922B}" destId="{BBC8F0F6-CFC1-49C6-BCE1-60FD8B325B95}" srcOrd="0" destOrd="0" presId="urn:microsoft.com/office/officeart/2005/8/layout/list1"/>
    <dgm:cxn modelId="{D1F3A13E-F594-4F1E-9D73-D862EF913F7F}" srcId="{7DE2B9A4-2E3A-4A2E-8AF6-1341985E922B}" destId="{17798D02-D44E-41DA-986B-F8B19F81927E}" srcOrd="0" destOrd="0" parTransId="{1315627D-5487-482E-8E25-98695D1C582E}" sibTransId="{E3C4935B-93F2-4EDD-9A78-6AAB24DB10CD}"/>
    <dgm:cxn modelId="{4D939396-7866-4258-8B41-AF298A1E8B4B}" type="presOf" srcId="{64E0B527-D4AA-4BFD-8A2D-58EE3441AEC3}" destId="{EC68C563-6E78-4EA4-A3CF-0007BF7BF6A0}" srcOrd="0" destOrd="0" presId="urn:microsoft.com/office/officeart/2005/8/layout/list1"/>
    <dgm:cxn modelId="{08FDE971-6F54-4DD0-820A-CC03B1A454FB}" srcId="{64E0B527-D4AA-4BFD-8A2D-58EE3441AEC3}" destId="{7DE2B9A4-2E3A-4A2E-8AF6-1341985E922B}" srcOrd="0" destOrd="0" parTransId="{15E32BE2-632A-4137-A298-784A8AE58891}" sibTransId="{DA467F66-F920-48B6-8543-9F8B538785A9}"/>
    <dgm:cxn modelId="{C2F6156F-1F92-4833-9DA2-D07F327AE874}" type="presOf" srcId="{17798D02-D44E-41DA-986B-F8B19F81927E}" destId="{6D8B7845-77A3-4037-88F0-D33FC59794C1}" srcOrd="0" destOrd="0" presId="urn:microsoft.com/office/officeart/2005/8/layout/list1"/>
    <dgm:cxn modelId="{DE938F55-B5F6-4165-A7AA-A12310F2531E}" type="presParOf" srcId="{EC68C563-6E78-4EA4-A3CF-0007BF7BF6A0}" destId="{AE7126A6-1949-4E84-B21C-BFAB9C4603F3}" srcOrd="0" destOrd="0" presId="urn:microsoft.com/office/officeart/2005/8/layout/list1"/>
    <dgm:cxn modelId="{0F29AE7E-15FB-4077-A8AC-D45AE5305A3E}" type="presParOf" srcId="{AE7126A6-1949-4E84-B21C-BFAB9C4603F3}" destId="{BBC8F0F6-CFC1-49C6-BCE1-60FD8B325B95}" srcOrd="0" destOrd="0" presId="urn:microsoft.com/office/officeart/2005/8/layout/list1"/>
    <dgm:cxn modelId="{5B20EE43-9B6A-44E9-8286-BD303C151A65}" type="presParOf" srcId="{AE7126A6-1949-4E84-B21C-BFAB9C4603F3}" destId="{BDCCD483-F2F8-4E45-A8FB-E7B2A2FE1724}" srcOrd="1" destOrd="0" presId="urn:microsoft.com/office/officeart/2005/8/layout/list1"/>
    <dgm:cxn modelId="{7BC9838E-3777-464F-9C05-520AB8AC331E}" type="presParOf" srcId="{EC68C563-6E78-4EA4-A3CF-0007BF7BF6A0}" destId="{81485622-95C7-4639-B528-60A8753A6688}" srcOrd="1" destOrd="0" presId="urn:microsoft.com/office/officeart/2005/8/layout/list1"/>
    <dgm:cxn modelId="{4F98606B-5954-42AF-8A70-110BBB465B02}" type="presParOf" srcId="{EC68C563-6E78-4EA4-A3CF-0007BF7BF6A0}" destId="{6D8B7845-77A3-4037-88F0-D33FC59794C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4E0B527-D4AA-4BFD-8A2D-58EE3441AEC3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7DE2B9A4-2E3A-4A2E-8AF6-1341985E922B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pPr rtl="0"/>
          <a:r>
            <a:rPr kumimoji="1" lang="ja-JP" altLang="en-US" sz="2400" b="1" dirty="0" smtClean="0"/>
            <a:t>アドバイス機能</a:t>
          </a:r>
          <a:endParaRPr lang="ja-JP" altLang="en-US" sz="2400" b="1" dirty="0"/>
        </a:p>
      </dgm:t>
    </dgm:pt>
    <dgm:pt modelId="{15E32BE2-632A-4137-A298-784A8AE58891}" type="parTrans" cxnId="{08FDE971-6F54-4DD0-820A-CC03B1A454FB}">
      <dgm:prSet/>
      <dgm:spPr/>
      <dgm:t>
        <a:bodyPr/>
        <a:lstStyle/>
        <a:p>
          <a:endParaRPr kumimoji="1" lang="ja-JP" altLang="en-US"/>
        </a:p>
      </dgm:t>
    </dgm:pt>
    <dgm:pt modelId="{DA467F66-F920-48B6-8543-9F8B538785A9}" type="sibTrans" cxnId="{08FDE971-6F54-4DD0-820A-CC03B1A454FB}">
      <dgm:prSet/>
      <dgm:spPr/>
      <dgm:t>
        <a:bodyPr/>
        <a:lstStyle/>
        <a:p>
          <a:endParaRPr kumimoji="1" lang="ja-JP" altLang="en-US"/>
        </a:p>
      </dgm:t>
    </dgm:pt>
    <dgm:pt modelId="{17798D02-D44E-41DA-986B-F8B19F81927E}">
      <dgm:prSet/>
      <dgm:spPr/>
      <dgm:t>
        <a:bodyPr/>
        <a:lstStyle/>
        <a:p>
          <a:pPr rtl="0"/>
          <a:r>
            <a:rPr kumimoji="1" lang="ja-JP" dirty="0" smtClean="0">
              <a:solidFill>
                <a:sysClr val="windowText" lastClr="000000"/>
              </a:solidFill>
            </a:rPr>
            <a:t>先輩と後輩の隔たりをなくし</a:t>
          </a:r>
          <a:r>
            <a:rPr kumimoji="1" lang="ja-JP" altLang="en-US" dirty="0" smtClean="0">
              <a:solidFill>
                <a:sysClr val="windowText" lastClr="000000"/>
              </a:solidFill>
            </a:rPr>
            <a:t>、</a:t>
          </a:r>
          <a:r>
            <a:rPr kumimoji="1" lang="ja-JP" dirty="0" smtClean="0">
              <a:solidFill>
                <a:sysClr val="windowText" lastClr="000000"/>
              </a:solidFill>
            </a:rPr>
            <a:t>社員同士の交流を増やすだけではなく、</a:t>
          </a:r>
          <a:r>
            <a:rPr kumimoji="1" lang="ja-JP" dirty="0" smtClean="0">
              <a:solidFill>
                <a:srgbClr val="FF0000"/>
              </a:solidFill>
            </a:rPr>
            <a:t>技術力向上</a:t>
          </a:r>
          <a:r>
            <a:rPr kumimoji="1" lang="ja-JP" altLang="en-US" dirty="0" smtClean="0">
              <a:solidFill>
                <a:srgbClr val="FF0000"/>
              </a:solidFill>
            </a:rPr>
            <a:t>や問題解決向上</a:t>
          </a:r>
          <a:r>
            <a:rPr kumimoji="1" lang="ja-JP" altLang="en-US" dirty="0" smtClean="0">
              <a:solidFill>
                <a:sysClr val="windowText" lastClr="000000"/>
              </a:solidFill>
            </a:rPr>
            <a:t>につながる</a:t>
          </a:r>
          <a:endParaRPr kumimoji="1" lang="ja-JP" altLang="en-US" dirty="0"/>
        </a:p>
      </dgm:t>
    </dgm:pt>
    <dgm:pt modelId="{1315627D-5487-482E-8E25-98695D1C582E}" type="parTrans" cxnId="{D1F3A13E-F594-4F1E-9D73-D862EF913F7F}">
      <dgm:prSet/>
      <dgm:spPr/>
      <dgm:t>
        <a:bodyPr/>
        <a:lstStyle/>
        <a:p>
          <a:endParaRPr kumimoji="1" lang="ja-JP" altLang="en-US"/>
        </a:p>
      </dgm:t>
    </dgm:pt>
    <dgm:pt modelId="{E3C4935B-93F2-4EDD-9A78-6AAB24DB10CD}" type="sibTrans" cxnId="{D1F3A13E-F594-4F1E-9D73-D862EF913F7F}">
      <dgm:prSet/>
      <dgm:spPr/>
      <dgm:t>
        <a:bodyPr/>
        <a:lstStyle/>
        <a:p>
          <a:endParaRPr kumimoji="1" lang="ja-JP" altLang="en-US"/>
        </a:p>
      </dgm:t>
    </dgm:pt>
    <dgm:pt modelId="{EC68C563-6E78-4EA4-A3CF-0007BF7BF6A0}" type="pres">
      <dgm:prSet presAssocID="{64E0B527-D4AA-4BFD-8A2D-58EE3441AEC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AE7126A6-1949-4E84-B21C-BFAB9C4603F3}" type="pres">
      <dgm:prSet presAssocID="{7DE2B9A4-2E3A-4A2E-8AF6-1341985E922B}" presName="parentLin" presStyleCnt="0"/>
      <dgm:spPr/>
      <dgm:t>
        <a:bodyPr/>
        <a:lstStyle/>
        <a:p>
          <a:endParaRPr kumimoji="1" lang="ja-JP" altLang="en-US"/>
        </a:p>
      </dgm:t>
    </dgm:pt>
    <dgm:pt modelId="{BBC8F0F6-CFC1-49C6-BCE1-60FD8B325B95}" type="pres">
      <dgm:prSet presAssocID="{7DE2B9A4-2E3A-4A2E-8AF6-1341985E922B}" presName="parentLeftMargin" presStyleLbl="node1" presStyleIdx="0" presStyleCnt="1"/>
      <dgm:spPr/>
      <dgm:t>
        <a:bodyPr/>
        <a:lstStyle/>
        <a:p>
          <a:endParaRPr kumimoji="1" lang="ja-JP" altLang="en-US"/>
        </a:p>
      </dgm:t>
    </dgm:pt>
    <dgm:pt modelId="{BDCCD483-F2F8-4E45-A8FB-E7B2A2FE1724}" type="pres">
      <dgm:prSet presAssocID="{7DE2B9A4-2E3A-4A2E-8AF6-1341985E922B}" presName="parentText" presStyleLbl="node1" presStyleIdx="0" presStyleCnt="1" custScaleY="71503" custLinFactNeighborX="-35484" custLinFactNeighborY="-19314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1485622-95C7-4639-B528-60A8753A6688}" type="pres">
      <dgm:prSet presAssocID="{7DE2B9A4-2E3A-4A2E-8AF6-1341985E922B}" presName="negativeSpace" presStyleCnt="0"/>
      <dgm:spPr/>
      <dgm:t>
        <a:bodyPr/>
        <a:lstStyle/>
        <a:p>
          <a:endParaRPr kumimoji="1" lang="ja-JP" altLang="en-US"/>
        </a:p>
      </dgm:t>
    </dgm:pt>
    <dgm:pt modelId="{6D8B7845-77A3-4037-88F0-D33FC59794C1}" type="pres">
      <dgm:prSet presAssocID="{7DE2B9A4-2E3A-4A2E-8AF6-1341985E922B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D1F3A13E-F594-4F1E-9D73-D862EF913F7F}" srcId="{7DE2B9A4-2E3A-4A2E-8AF6-1341985E922B}" destId="{17798D02-D44E-41DA-986B-F8B19F81927E}" srcOrd="0" destOrd="0" parTransId="{1315627D-5487-482E-8E25-98695D1C582E}" sibTransId="{E3C4935B-93F2-4EDD-9A78-6AAB24DB10CD}"/>
    <dgm:cxn modelId="{2AF9EF42-298F-4F4C-86BC-84FF8DA729C6}" type="presOf" srcId="{7DE2B9A4-2E3A-4A2E-8AF6-1341985E922B}" destId="{BDCCD483-F2F8-4E45-A8FB-E7B2A2FE1724}" srcOrd="1" destOrd="0" presId="urn:microsoft.com/office/officeart/2005/8/layout/list1"/>
    <dgm:cxn modelId="{5C419EFE-0E46-4C1F-8EE8-D2B38FD6B921}" type="presOf" srcId="{17798D02-D44E-41DA-986B-F8B19F81927E}" destId="{6D8B7845-77A3-4037-88F0-D33FC59794C1}" srcOrd="0" destOrd="0" presId="urn:microsoft.com/office/officeart/2005/8/layout/list1"/>
    <dgm:cxn modelId="{A1830D3C-7AD3-4C16-AC07-BE139624E766}" type="presOf" srcId="{7DE2B9A4-2E3A-4A2E-8AF6-1341985E922B}" destId="{BBC8F0F6-CFC1-49C6-BCE1-60FD8B325B95}" srcOrd="0" destOrd="0" presId="urn:microsoft.com/office/officeart/2005/8/layout/list1"/>
    <dgm:cxn modelId="{08FDE971-6F54-4DD0-820A-CC03B1A454FB}" srcId="{64E0B527-D4AA-4BFD-8A2D-58EE3441AEC3}" destId="{7DE2B9A4-2E3A-4A2E-8AF6-1341985E922B}" srcOrd="0" destOrd="0" parTransId="{15E32BE2-632A-4137-A298-784A8AE58891}" sibTransId="{DA467F66-F920-48B6-8543-9F8B538785A9}"/>
    <dgm:cxn modelId="{E7E9B26C-9363-4041-894A-A8BEC5E4806F}" type="presOf" srcId="{64E0B527-D4AA-4BFD-8A2D-58EE3441AEC3}" destId="{EC68C563-6E78-4EA4-A3CF-0007BF7BF6A0}" srcOrd="0" destOrd="0" presId="urn:microsoft.com/office/officeart/2005/8/layout/list1"/>
    <dgm:cxn modelId="{99D7E25B-AE22-4EDC-99C1-8C88C8306A8B}" type="presParOf" srcId="{EC68C563-6E78-4EA4-A3CF-0007BF7BF6A0}" destId="{AE7126A6-1949-4E84-B21C-BFAB9C4603F3}" srcOrd="0" destOrd="0" presId="urn:microsoft.com/office/officeart/2005/8/layout/list1"/>
    <dgm:cxn modelId="{594258AF-88EF-4E1B-9C28-DB4ACB2DC34B}" type="presParOf" srcId="{AE7126A6-1949-4E84-B21C-BFAB9C4603F3}" destId="{BBC8F0F6-CFC1-49C6-BCE1-60FD8B325B95}" srcOrd="0" destOrd="0" presId="urn:microsoft.com/office/officeart/2005/8/layout/list1"/>
    <dgm:cxn modelId="{A14D139B-C622-458D-8902-37478A01788B}" type="presParOf" srcId="{AE7126A6-1949-4E84-B21C-BFAB9C4603F3}" destId="{BDCCD483-F2F8-4E45-A8FB-E7B2A2FE1724}" srcOrd="1" destOrd="0" presId="urn:microsoft.com/office/officeart/2005/8/layout/list1"/>
    <dgm:cxn modelId="{7C8601C9-847D-4AF9-82BC-7021E17A8B21}" type="presParOf" srcId="{EC68C563-6E78-4EA4-A3CF-0007BF7BF6A0}" destId="{81485622-95C7-4639-B528-60A8753A6688}" srcOrd="1" destOrd="0" presId="urn:microsoft.com/office/officeart/2005/8/layout/list1"/>
    <dgm:cxn modelId="{B1D81FFA-7574-45A3-8F1F-07093246D65A}" type="presParOf" srcId="{EC68C563-6E78-4EA4-A3CF-0007BF7BF6A0}" destId="{6D8B7845-77A3-4037-88F0-D33FC59794C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4E0B527-D4AA-4BFD-8A2D-58EE3441AEC3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7DE2B9A4-2E3A-4A2E-8AF6-1341985E922B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pPr rtl="0"/>
          <a:r>
            <a:rPr lang="ja-JP" altLang="en-US" sz="2400" b="1" dirty="0" smtClean="0"/>
            <a:t>チャット機能</a:t>
          </a:r>
          <a:endParaRPr lang="ja-JP" altLang="en-US" sz="2400" b="1" dirty="0"/>
        </a:p>
      </dgm:t>
    </dgm:pt>
    <dgm:pt modelId="{15E32BE2-632A-4137-A298-784A8AE58891}" type="parTrans" cxnId="{08FDE971-6F54-4DD0-820A-CC03B1A454FB}">
      <dgm:prSet/>
      <dgm:spPr/>
      <dgm:t>
        <a:bodyPr/>
        <a:lstStyle/>
        <a:p>
          <a:endParaRPr kumimoji="1" lang="ja-JP" altLang="en-US"/>
        </a:p>
      </dgm:t>
    </dgm:pt>
    <dgm:pt modelId="{DA467F66-F920-48B6-8543-9F8B538785A9}" type="sibTrans" cxnId="{08FDE971-6F54-4DD0-820A-CC03B1A454FB}">
      <dgm:prSet/>
      <dgm:spPr/>
      <dgm:t>
        <a:bodyPr/>
        <a:lstStyle/>
        <a:p>
          <a:endParaRPr kumimoji="1" lang="ja-JP" altLang="en-US"/>
        </a:p>
      </dgm:t>
    </dgm:pt>
    <dgm:pt modelId="{17798D02-D44E-41DA-986B-F8B19F81927E}">
      <dgm:prSet/>
      <dgm:spPr/>
      <dgm:t>
        <a:bodyPr/>
        <a:lstStyle/>
        <a:p>
          <a:pPr rtl="0"/>
          <a:r>
            <a:rPr lang="ja-JP" altLang="en-US" dirty="0" smtClean="0">
              <a:solidFill>
                <a:sysClr val="windowText" lastClr="000000"/>
              </a:solidFill>
            </a:rPr>
            <a:t>スケジュールを確認しながら、会話できるので、</a:t>
          </a:r>
          <a:r>
            <a:rPr lang="ja-JP" altLang="en-US" dirty="0" smtClean="0">
              <a:solidFill>
                <a:srgbClr val="FF0000"/>
              </a:solidFill>
            </a:rPr>
            <a:t>今後の予定なども立てやすくなる</a:t>
          </a:r>
          <a:endParaRPr kumimoji="1" lang="ja-JP" altLang="en-US" dirty="0">
            <a:solidFill>
              <a:srgbClr val="FF0000"/>
            </a:solidFill>
          </a:endParaRPr>
        </a:p>
      </dgm:t>
    </dgm:pt>
    <dgm:pt modelId="{1315627D-5487-482E-8E25-98695D1C582E}" type="parTrans" cxnId="{D1F3A13E-F594-4F1E-9D73-D862EF913F7F}">
      <dgm:prSet/>
      <dgm:spPr/>
      <dgm:t>
        <a:bodyPr/>
        <a:lstStyle/>
        <a:p>
          <a:endParaRPr kumimoji="1" lang="ja-JP" altLang="en-US"/>
        </a:p>
      </dgm:t>
    </dgm:pt>
    <dgm:pt modelId="{E3C4935B-93F2-4EDD-9A78-6AAB24DB10CD}" type="sibTrans" cxnId="{D1F3A13E-F594-4F1E-9D73-D862EF913F7F}">
      <dgm:prSet/>
      <dgm:spPr/>
      <dgm:t>
        <a:bodyPr/>
        <a:lstStyle/>
        <a:p>
          <a:endParaRPr kumimoji="1" lang="ja-JP" altLang="en-US"/>
        </a:p>
      </dgm:t>
    </dgm:pt>
    <dgm:pt modelId="{EC68C563-6E78-4EA4-A3CF-0007BF7BF6A0}" type="pres">
      <dgm:prSet presAssocID="{64E0B527-D4AA-4BFD-8A2D-58EE3441AEC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AE7126A6-1949-4E84-B21C-BFAB9C4603F3}" type="pres">
      <dgm:prSet presAssocID="{7DE2B9A4-2E3A-4A2E-8AF6-1341985E922B}" presName="parentLin" presStyleCnt="0"/>
      <dgm:spPr/>
      <dgm:t>
        <a:bodyPr/>
        <a:lstStyle/>
        <a:p>
          <a:endParaRPr kumimoji="1" lang="ja-JP" altLang="en-US"/>
        </a:p>
      </dgm:t>
    </dgm:pt>
    <dgm:pt modelId="{BBC8F0F6-CFC1-49C6-BCE1-60FD8B325B95}" type="pres">
      <dgm:prSet presAssocID="{7DE2B9A4-2E3A-4A2E-8AF6-1341985E922B}" presName="parentLeftMargin" presStyleLbl="node1" presStyleIdx="0" presStyleCnt="1"/>
      <dgm:spPr/>
      <dgm:t>
        <a:bodyPr/>
        <a:lstStyle/>
        <a:p>
          <a:endParaRPr kumimoji="1" lang="ja-JP" altLang="en-US"/>
        </a:p>
      </dgm:t>
    </dgm:pt>
    <dgm:pt modelId="{BDCCD483-F2F8-4E45-A8FB-E7B2A2FE1724}" type="pres">
      <dgm:prSet presAssocID="{7DE2B9A4-2E3A-4A2E-8AF6-1341985E922B}" presName="parentText" presStyleLbl="node1" presStyleIdx="0" presStyleCnt="1" custScaleY="71503" custLinFactNeighborX="-35484" custLinFactNeighborY="-19314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1485622-95C7-4639-B528-60A8753A6688}" type="pres">
      <dgm:prSet presAssocID="{7DE2B9A4-2E3A-4A2E-8AF6-1341985E922B}" presName="negativeSpace" presStyleCnt="0"/>
      <dgm:spPr/>
      <dgm:t>
        <a:bodyPr/>
        <a:lstStyle/>
        <a:p>
          <a:endParaRPr kumimoji="1" lang="ja-JP" altLang="en-US"/>
        </a:p>
      </dgm:t>
    </dgm:pt>
    <dgm:pt modelId="{6D8B7845-77A3-4037-88F0-D33FC59794C1}" type="pres">
      <dgm:prSet presAssocID="{7DE2B9A4-2E3A-4A2E-8AF6-1341985E922B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02855953-9F14-4648-8D36-08BA0FE1682D}" type="presOf" srcId="{64E0B527-D4AA-4BFD-8A2D-58EE3441AEC3}" destId="{EC68C563-6E78-4EA4-A3CF-0007BF7BF6A0}" srcOrd="0" destOrd="0" presId="urn:microsoft.com/office/officeart/2005/8/layout/list1"/>
    <dgm:cxn modelId="{D1F3A13E-F594-4F1E-9D73-D862EF913F7F}" srcId="{7DE2B9A4-2E3A-4A2E-8AF6-1341985E922B}" destId="{17798D02-D44E-41DA-986B-F8B19F81927E}" srcOrd="0" destOrd="0" parTransId="{1315627D-5487-482E-8E25-98695D1C582E}" sibTransId="{E3C4935B-93F2-4EDD-9A78-6AAB24DB10CD}"/>
    <dgm:cxn modelId="{F8AF437B-1241-4EC1-9221-38D1831A02F1}" type="presOf" srcId="{7DE2B9A4-2E3A-4A2E-8AF6-1341985E922B}" destId="{BDCCD483-F2F8-4E45-A8FB-E7B2A2FE1724}" srcOrd="1" destOrd="0" presId="urn:microsoft.com/office/officeart/2005/8/layout/list1"/>
    <dgm:cxn modelId="{D853CABA-7C48-4FC7-B88A-A091A0B3CB72}" type="presOf" srcId="{17798D02-D44E-41DA-986B-F8B19F81927E}" destId="{6D8B7845-77A3-4037-88F0-D33FC59794C1}" srcOrd="0" destOrd="0" presId="urn:microsoft.com/office/officeart/2005/8/layout/list1"/>
    <dgm:cxn modelId="{08FDE971-6F54-4DD0-820A-CC03B1A454FB}" srcId="{64E0B527-D4AA-4BFD-8A2D-58EE3441AEC3}" destId="{7DE2B9A4-2E3A-4A2E-8AF6-1341985E922B}" srcOrd="0" destOrd="0" parTransId="{15E32BE2-632A-4137-A298-784A8AE58891}" sibTransId="{DA467F66-F920-48B6-8543-9F8B538785A9}"/>
    <dgm:cxn modelId="{56965A01-51F1-4DA6-BBE4-259D0BB880E7}" type="presOf" srcId="{7DE2B9A4-2E3A-4A2E-8AF6-1341985E922B}" destId="{BBC8F0F6-CFC1-49C6-BCE1-60FD8B325B95}" srcOrd="0" destOrd="0" presId="urn:microsoft.com/office/officeart/2005/8/layout/list1"/>
    <dgm:cxn modelId="{642C261F-B448-4B2D-9257-55F2CDC25CE7}" type="presParOf" srcId="{EC68C563-6E78-4EA4-A3CF-0007BF7BF6A0}" destId="{AE7126A6-1949-4E84-B21C-BFAB9C4603F3}" srcOrd="0" destOrd="0" presId="urn:microsoft.com/office/officeart/2005/8/layout/list1"/>
    <dgm:cxn modelId="{55B54E9F-1112-48C6-A6CA-3558BA434280}" type="presParOf" srcId="{AE7126A6-1949-4E84-B21C-BFAB9C4603F3}" destId="{BBC8F0F6-CFC1-49C6-BCE1-60FD8B325B95}" srcOrd="0" destOrd="0" presId="urn:microsoft.com/office/officeart/2005/8/layout/list1"/>
    <dgm:cxn modelId="{32AF0C49-443B-40FE-9ABB-957E9E5B92C0}" type="presParOf" srcId="{AE7126A6-1949-4E84-B21C-BFAB9C4603F3}" destId="{BDCCD483-F2F8-4E45-A8FB-E7B2A2FE1724}" srcOrd="1" destOrd="0" presId="urn:microsoft.com/office/officeart/2005/8/layout/list1"/>
    <dgm:cxn modelId="{0C5A29D4-50E5-4212-A524-9A0502D2BE38}" type="presParOf" srcId="{EC68C563-6E78-4EA4-A3CF-0007BF7BF6A0}" destId="{81485622-95C7-4639-B528-60A8753A6688}" srcOrd="1" destOrd="0" presId="urn:microsoft.com/office/officeart/2005/8/layout/list1"/>
    <dgm:cxn modelId="{BE010F5F-C9D8-47C6-BF72-0C59E938E1EC}" type="presParOf" srcId="{EC68C563-6E78-4EA4-A3CF-0007BF7BF6A0}" destId="{6D8B7845-77A3-4037-88F0-D33FC59794C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4E0B527-D4AA-4BFD-8A2D-58EE3441AEC3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7DE2B9A4-2E3A-4A2E-8AF6-1341985E922B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pPr rtl="0"/>
          <a:r>
            <a:rPr kumimoji="1" lang="ja-JP" altLang="en-US" sz="2400" b="1" dirty="0" smtClean="0"/>
            <a:t>イベントスケジュール機能</a:t>
          </a:r>
          <a:endParaRPr lang="ja-JP" altLang="en-US" sz="2400" b="1" dirty="0"/>
        </a:p>
      </dgm:t>
    </dgm:pt>
    <dgm:pt modelId="{15E32BE2-632A-4137-A298-784A8AE58891}" type="parTrans" cxnId="{08FDE971-6F54-4DD0-820A-CC03B1A454FB}">
      <dgm:prSet/>
      <dgm:spPr/>
      <dgm:t>
        <a:bodyPr/>
        <a:lstStyle/>
        <a:p>
          <a:endParaRPr kumimoji="1" lang="ja-JP" altLang="en-US"/>
        </a:p>
      </dgm:t>
    </dgm:pt>
    <dgm:pt modelId="{DA467F66-F920-48B6-8543-9F8B538785A9}" type="sibTrans" cxnId="{08FDE971-6F54-4DD0-820A-CC03B1A454FB}">
      <dgm:prSet/>
      <dgm:spPr/>
      <dgm:t>
        <a:bodyPr/>
        <a:lstStyle/>
        <a:p>
          <a:endParaRPr kumimoji="1" lang="ja-JP" altLang="en-US"/>
        </a:p>
      </dgm:t>
    </dgm:pt>
    <dgm:pt modelId="{17798D02-D44E-41DA-986B-F8B19F81927E}">
      <dgm:prSet custT="1"/>
      <dgm:spPr/>
      <dgm:t>
        <a:bodyPr/>
        <a:lstStyle/>
        <a:p>
          <a:pPr rtl="0"/>
          <a:r>
            <a:rPr lang="ja-JP" altLang="en-US" sz="2100" dirty="0" smtClean="0">
              <a:solidFill>
                <a:sysClr val="windowText" lastClr="000000"/>
              </a:solidFill>
            </a:rPr>
            <a:t>社員のスケジュールを</a:t>
          </a:r>
          <a:r>
            <a:rPr lang="ja-JP" altLang="en-US" sz="2100" dirty="0" smtClean="0">
              <a:solidFill>
                <a:srgbClr val="FF0000"/>
              </a:solidFill>
            </a:rPr>
            <a:t>前もって知っておくことで、イベントを決めることができるため、</a:t>
          </a:r>
          <a:r>
            <a:rPr lang="ja-JP" altLang="en-US" sz="2100" dirty="0" smtClean="0">
              <a:solidFill>
                <a:sysClr val="windowText" lastClr="000000"/>
              </a:solidFill>
            </a:rPr>
            <a:t>参加人数増加が見込める</a:t>
          </a:r>
          <a:endParaRPr kumimoji="1" lang="ja-JP" altLang="en-US" sz="2100" dirty="0"/>
        </a:p>
      </dgm:t>
    </dgm:pt>
    <dgm:pt modelId="{1315627D-5487-482E-8E25-98695D1C582E}" type="parTrans" cxnId="{D1F3A13E-F594-4F1E-9D73-D862EF913F7F}">
      <dgm:prSet/>
      <dgm:spPr/>
      <dgm:t>
        <a:bodyPr/>
        <a:lstStyle/>
        <a:p>
          <a:endParaRPr kumimoji="1" lang="ja-JP" altLang="en-US"/>
        </a:p>
      </dgm:t>
    </dgm:pt>
    <dgm:pt modelId="{E3C4935B-93F2-4EDD-9A78-6AAB24DB10CD}" type="sibTrans" cxnId="{D1F3A13E-F594-4F1E-9D73-D862EF913F7F}">
      <dgm:prSet/>
      <dgm:spPr/>
      <dgm:t>
        <a:bodyPr/>
        <a:lstStyle/>
        <a:p>
          <a:endParaRPr kumimoji="1" lang="ja-JP" altLang="en-US"/>
        </a:p>
      </dgm:t>
    </dgm:pt>
    <dgm:pt modelId="{EC68C563-6E78-4EA4-A3CF-0007BF7BF6A0}" type="pres">
      <dgm:prSet presAssocID="{64E0B527-D4AA-4BFD-8A2D-58EE3441AEC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AE7126A6-1949-4E84-B21C-BFAB9C4603F3}" type="pres">
      <dgm:prSet presAssocID="{7DE2B9A4-2E3A-4A2E-8AF6-1341985E922B}" presName="parentLin" presStyleCnt="0"/>
      <dgm:spPr/>
      <dgm:t>
        <a:bodyPr/>
        <a:lstStyle/>
        <a:p>
          <a:endParaRPr kumimoji="1" lang="ja-JP" altLang="en-US"/>
        </a:p>
      </dgm:t>
    </dgm:pt>
    <dgm:pt modelId="{BBC8F0F6-CFC1-49C6-BCE1-60FD8B325B95}" type="pres">
      <dgm:prSet presAssocID="{7DE2B9A4-2E3A-4A2E-8AF6-1341985E922B}" presName="parentLeftMargin" presStyleLbl="node1" presStyleIdx="0" presStyleCnt="1"/>
      <dgm:spPr/>
      <dgm:t>
        <a:bodyPr/>
        <a:lstStyle/>
        <a:p>
          <a:endParaRPr kumimoji="1" lang="ja-JP" altLang="en-US"/>
        </a:p>
      </dgm:t>
    </dgm:pt>
    <dgm:pt modelId="{BDCCD483-F2F8-4E45-A8FB-E7B2A2FE1724}" type="pres">
      <dgm:prSet presAssocID="{7DE2B9A4-2E3A-4A2E-8AF6-1341985E922B}" presName="parentText" presStyleLbl="node1" presStyleIdx="0" presStyleCnt="1" custScaleY="71503" custLinFactNeighborX="-35484" custLinFactNeighborY="-19314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1485622-95C7-4639-B528-60A8753A6688}" type="pres">
      <dgm:prSet presAssocID="{7DE2B9A4-2E3A-4A2E-8AF6-1341985E922B}" presName="negativeSpace" presStyleCnt="0"/>
      <dgm:spPr/>
      <dgm:t>
        <a:bodyPr/>
        <a:lstStyle/>
        <a:p>
          <a:endParaRPr kumimoji="1" lang="ja-JP" altLang="en-US"/>
        </a:p>
      </dgm:t>
    </dgm:pt>
    <dgm:pt modelId="{6D8B7845-77A3-4037-88F0-D33FC59794C1}" type="pres">
      <dgm:prSet presAssocID="{7DE2B9A4-2E3A-4A2E-8AF6-1341985E922B}" presName="childText" presStyleLbl="conFgAcc1" presStyleIdx="0" presStyleCnt="1" custScaleY="11267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C6465A64-9F6C-4C66-9770-E6441252322C}" type="presOf" srcId="{17798D02-D44E-41DA-986B-F8B19F81927E}" destId="{6D8B7845-77A3-4037-88F0-D33FC59794C1}" srcOrd="0" destOrd="0" presId="urn:microsoft.com/office/officeart/2005/8/layout/list1"/>
    <dgm:cxn modelId="{D1F3A13E-F594-4F1E-9D73-D862EF913F7F}" srcId="{7DE2B9A4-2E3A-4A2E-8AF6-1341985E922B}" destId="{17798D02-D44E-41DA-986B-F8B19F81927E}" srcOrd="0" destOrd="0" parTransId="{1315627D-5487-482E-8E25-98695D1C582E}" sibTransId="{E3C4935B-93F2-4EDD-9A78-6AAB24DB10CD}"/>
    <dgm:cxn modelId="{3B78505A-3CFC-4B25-B84E-2B8FA4DED12F}" type="presOf" srcId="{7DE2B9A4-2E3A-4A2E-8AF6-1341985E922B}" destId="{BDCCD483-F2F8-4E45-A8FB-E7B2A2FE1724}" srcOrd="1" destOrd="0" presId="urn:microsoft.com/office/officeart/2005/8/layout/list1"/>
    <dgm:cxn modelId="{3704D035-AEAA-42F1-987C-0E14F578226B}" type="presOf" srcId="{7DE2B9A4-2E3A-4A2E-8AF6-1341985E922B}" destId="{BBC8F0F6-CFC1-49C6-BCE1-60FD8B325B95}" srcOrd="0" destOrd="0" presId="urn:microsoft.com/office/officeart/2005/8/layout/list1"/>
    <dgm:cxn modelId="{35CC5498-E901-490C-8D90-1A6BF153A96D}" type="presOf" srcId="{64E0B527-D4AA-4BFD-8A2D-58EE3441AEC3}" destId="{EC68C563-6E78-4EA4-A3CF-0007BF7BF6A0}" srcOrd="0" destOrd="0" presId="urn:microsoft.com/office/officeart/2005/8/layout/list1"/>
    <dgm:cxn modelId="{08FDE971-6F54-4DD0-820A-CC03B1A454FB}" srcId="{64E0B527-D4AA-4BFD-8A2D-58EE3441AEC3}" destId="{7DE2B9A4-2E3A-4A2E-8AF6-1341985E922B}" srcOrd="0" destOrd="0" parTransId="{15E32BE2-632A-4137-A298-784A8AE58891}" sibTransId="{DA467F66-F920-48B6-8543-9F8B538785A9}"/>
    <dgm:cxn modelId="{ED3C8634-9FEC-4575-ABD8-D3A1FCF1780D}" type="presParOf" srcId="{EC68C563-6E78-4EA4-A3CF-0007BF7BF6A0}" destId="{AE7126A6-1949-4E84-B21C-BFAB9C4603F3}" srcOrd="0" destOrd="0" presId="urn:microsoft.com/office/officeart/2005/8/layout/list1"/>
    <dgm:cxn modelId="{9F5B16BE-FCC5-4A98-A345-EF9CF0B6C27D}" type="presParOf" srcId="{AE7126A6-1949-4E84-B21C-BFAB9C4603F3}" destId="{BBC8F0F6-CFC1-49C6-BCE1-60FD8B325B95}" srcOrd="0" destOrd="0" presId="urn:microsoft.com/office/officeart/2005/8/layout/list1"/>
    <dgm:cxn modelId="{7A319DAB-7839-44B3-B690-AAD4B033B4C9}" type="presParOf" srcId="{AE7126A6-1949-4E84-B21C-BFAB9C4603F3}" destId="{BDCCD483-F2F8-4E45-A8FB-E7B2A2FE1724}" srcOrd="1" destOrd="0" presId="urn:microsoft.com/office/officeart/2005/8/layout/list1"/>
    <dgm:cxn modelId="{7036876D-3153-4816-8A94-AD366820BE63}" type="presParOf" srcId="{EC68C563-6E78-4EA4-A3CF-0007BF7BF6A0}" destId="{81485622-95C7-4639-B528-60A8753A6688}" srcOrd="1" destOrd="0" presId="urn:microsoft.com/office/officeart/2005/8/layout/list1"/>
    <dgm:cxn modelId="{65BFFFC8-0592-4CAE-A3F6-09D079FE1F02}" type="presParOf" srcId="{EC68C563-6E78-4EA4-A3CF-0007BF7BF6A0}" destId="{6D8B7845-77A3-4037-88F0-D33FC59794C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42CCA67-9FA5-4DE9-A97F-F61718A1089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E359067-6761-45C2-B80B-B17A9A081F11}">
      <dgm:prSet phldrT="[テキスト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kumimoji="1" lang="ja-JP" altLang="en-US" sz="2400" b="1" dirty="0" smtClean="0">
              <a:solidFill>
                <a:schemeClr val="bg1"/>
              </a:solidFill>
            </a:rPr>
            <a:t>ファイル添付機能</a:t>
          </a:r>
          <a:endParaRPr kumimoji="1" lang="ja-JP" altLang="en-US" sz="2400" b="1" dirty="0">
            <a:solidFill>
              <a:schemeClr val="bg1"/>
            </a:solidFill>
          </a:endParaRPr>
        </a:p>
      </dgm:t>
    </dgm:pt>
    <dgm:pt modelId="{A70142AD-A31C-4A37-AF6C-3155BAFA0CF0}" type="parTrans" cxnId="{F6BD634F-990F-40D0-9F0C-E51D9AD99396}">
      <dgm:prSet/>
      <dgm:spPr/>
      <dgm:t>
        <a:bodyPr/>
        <a:lstStyle/>
        <a:p>
          <a:endParaRPr kumimoji="1" lang="ja-JP" altLang="en-US"/>
        </a:p>
      </dgm:t>
    </dgm:pt>
    <dgm:pt modelId="{54DE5E30-0A0C-4AB2-91F6-1FE8DE3F6934}" type="sibTrans" cxnId="{F6BD634F-990F-40D0-9F0C-E51D9AD99396}">
      <dgm:prSet/>
      <dgm:spPr/>
      <dgm:t>
        <a:bodyPr/>
        <a:lstStyle/>
        <a:p>
          <a:endParaRPr kumimoji="1" lang="ja-JP" altLang="en-US"/>
        </a:p>
      </dgm:t>
    </dgm:pt>
    <dgm:pt modelId="{A2A73675-75C7-4273-AA56-6A965E1F275C}">
      <dgm:prSet phldrT="[テキスト]" custT="1"/>
      <dgm:spPr>
        <a:solidFill>
          <a:schemeClr val="tx2">
            <a:lumMod val="75000"/>
          </a:schemeClr>
        </a:solidFill>
      </dgm:spPr>
      <dgm:t>
        <a:bodyPr/>
        <a:lstStyle/>
        <a:p>
          <a:pPr>
            <a:lnSpc>
              <a:spcPts val="2000"/>
            </a:lnSpc>
          </a:pPr>
          <a:r>
            <a:rPr kumimoji="1" lang="ja-JP" altLang="en-US" sz="2400" b="1" dirty="0" smtClean="0"/>
            <a:t>コール＆メール</a:t>
          </a:r>
          <a:endParaRPr kumimoji="1" lang="en-US" altLang="ja-JP" sz="2400" b="1" dirty="0" smtClean="0"/>
        </a:p>
        <a:p>
          <a:pPr>
            <a:lnSpc>
              <a:spcPts val="2000"/>
            </a:lnSpc>
          </a:pPr>
          <a:r>
            <a:rPr kumimoji="1" lang="ja-JP" altLang="en-US" sz="2400" b="1" dirty="0" smtClean="0"/>
            <a:t>機能</a:t>
          </a:r>
          <a:endParaRPr kumimoji="1" lang="ja-JP" altLang="en-US" sz="2400" b="1" dirty="0"/>
        </a:p>
      </dgm:t>
    </dgm:pt>
    <dgm:pt modelId="{38E268F8-32C3-4FB0-945B-36D5D812FC1E}" type="parTrans" cxnId="{185A1600-48CD-4F48-9DEF-9EE9EF954E56}">
      <dgm:prSet/>
      <dgm:spPr/>
      <dgm:t>
        <a:bodyPr/>
        <a:lstStyle/>
        <a:p>
          <a:endParaRPr kumimoji="1" lang="ja-JP" altLang="en-US"/>
        </a:p>
      </dgm:t>
    </dgm:pt>
    <dgm:pt modelId="{F5D68C67-21D8-4877-BEA0-2B528F57C976}" type="sibTrans" cxnId="{185A1600-48CD-4F48-9DEF-9EE9EF954E56}">
      <dgm:prSet/>
      <dgm:spPr/>
      <dgm:t>
        <a:bodyPr/>
        <a:lstStyle/>
        <a:p>
          <a:endParaRPr kumimoji="1" lang="ja-JP" altLang="en-US"/>
        </a:p>
      </dgm:t>
    </dgm:pt>
    <dgm:pt modelId="{14171F50-8052-4966-99A6-38D5C82990B3}">
      <dgm:prSet phldrT="[テキスト]" custT="1"/>
      <dgm:spPr>
        <a:solidFill>
          <a:schemeClr val="tx2">
            <a:lumMod val="75000"/>
          </a:schemeClr>
        </a:solidFill>
      </dgm:spPr>
      <dgm:t>
        <a:bodyPr/>
        <a:lstStyle/>
        <a:p>
          <a:pPr>
            <a:lnSpc>
              <a:spcPts val="2000"/>
            </a:lnSpc>
          </a:pPr>
          <a:r>
            <a:rPr kumimoji="1" lang="ja-JP" altLang="en-US" sz="2400" b="1" dirty="0" smtClean="0"/>
            <a:t>メッセージ受信</a:t>
          </a:r>
          <a:endParaRPr kumimoji="1" lang="en-US" altLang="ja-JP" sz="2400" b="1" dirty="0" smtClean="0"/>
        </a:p>
        <a:p>
          <a:pPr>
            <a:lnSpc>
              <a:spcPts val="2000"/>
            </a:lnSpc>
          </a:pPr>
          <a:r>
            <a:rPr kumimoji="1" lang="ja-JP" altLang="en-US" sz="2400" b="1" dirty="0" smtClean="0"/>
            <a:t>確認機能</a:t>
          </a:r>
          <a:endParaRPr kumimoji="1" lang="ja-JP" altLang="en-US" sz="2400" b="1" dirty="0"/>
        </a:p>
      </dgm:t>
    </dgm:pt>
    <dgm:pt modelId="{9EE3039D-3436-4C4F-BF53-391E7B4BD18D}" type="parTrans" cxnId="{85C59B72-48DF-4C15-984A-42E55449FABA}">
      <dgm:prSet/>
      <dgm:spPr/>
      <dgm:t>
        <a:bodyPr/>
        <a:lstStyle/>
        <a:p>
          <a:endParaRPr kumimoji="1" lang="ja-JP" altLang="en-US"/>
        </a:p>
      </dgm:t>
    </dgm:pt>
    <dgm:pt modelId="{6A82BB7B-B78C-421B-B082-BB830A8EE41B}" type="sibTrans" cxnId="{85C59B72-48DF-4C15-984A-42E55449FABA}">
      <dgm:prSet/>
      <dgm:spPr/>
      <dgm:t>
        <a:bodyPr/>
        <a:lstStyle/>
        <a:p>
          <a:endParaRPr kumimoji="1" lang="ja-JP" altLang="en-US"/>
        </a:p>
      </dgm:t>
    </dgm:pt>
    <dgm:pt modelId="{8B13BCD1-1C89-4085-ACC2-99D4D73BB0F2}" type="pres">
      <dgm:prSet presAssocID="{B42CCA67-9FA5-4DE9-A97F-F61718A1089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D98FD0AF-AEA3-4BFF-B296-1F4A19D8D3CA}" type="pres">
      <dgm:prSet presAssocID="{AE359067-6761-45C2-B80B-B17A9A081F11}" presName="node" presStyleLbl="node1" presStyleIdx="0" presStyleCnt="3" custScaleX="78559" custScaleY="61101" custLinFactNeighborX="-13638" custLinFactNeighborY="-16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96C88C4-3D06-4739-89AB-2C32422983CA}" type="pres">
      <dgm:prSet presAssocID="{54DE5E30-0A0C-4AB2-91F6-1FE8DE3F6934}" presName="sibTrans" presStyleCnt="0"/>
      <dgm:spPr/>
    </dgm:pt>
    <dgm:pt modelId="{A092A051-D328-4BAC-9587-A12EFF0B3B7A}" type="pres">
      <dgm:prSet presAssocID="{A2A73675-75C7-4273-AA56-6A965E1F275C}" presName="node" presStyleLbl="node1" presStyleIdx="1" presStyleCnt="3" custScaleX="78559" custScaleY="61101" custLinFactNeighborX="-8544" custLinFactNeighborY="-57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47B7EB0-C0A3-4CBB-A177-36CA2FA39174}" type="pres">
      <dgm:prSet presAssocID="{F5D68C67-21D8-4877-BEA0-2B528F57C976}" presName="sibTrans" presStyleCnt="0"/>
      <dgm:spPr/>
    </dgm:pt>
    <dgm:pt modelId="{2F81B28C-C476-4648-8BB1-578B88B9C466}" type="pres">
      <dgm:prSet presAssocID="{14171F50-8052-4966-99A6-38D5C82990B3}" presName="node" presStyleLbl="node1" presStyleIdx="2" presStyleCnt="3" custScaleX="78559" custScaleY="61101" custLinFactNeighborX="-16007" custLinFactNeighborY="-57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0B9D1911-9CD7-4A04-A417-666C0D434826}" type="presOf" srcId="{A2A73675-75C7-4273-AA56-6A965E1F275C}" destId="{A092A051-D328-4BAC-9587-A12EFF0B3B7A}" srcOrd="0" destOrd="0" presId="urn:microsoft.com/office/officeart/2005/8/layout/default"/>
    <dgm:cxn modelId="{F6BD634F-990F-40D0-9F0C-E51D9AD99396}" srcId="{B42CCA67-9FA5-4DE9-A97F-F61718A10893}" destId="{AE359067-6761-45C2-B80B-B17A9A081F11}" srcOrd="0" destOrd="0" parTransId="{A70142AD-A31C-4A37-AF6C-3155BAFA0CF0}" sibTransId="{54DE5E30-0A0C-4AB2-91F6-1FE8DE3F6934}"/>
    <dgm:cxn modelId="{185A1600-48CD-4F48-9DEF-9EE9EF954E56}" srcId="{B42CCA67-9FA5-4DE9-A97F-F61718A10893}" destId="{A2A73675-75C7-4273-AA56-6A965E1F275C}" srcOrd="1" destOrd="0" parTransId="{38E268F8-32C3-4FB0-945B-36D5D812FC1E}" sibTransId="{F5D68C67-21D8-4877-BEA0-2B528F57C976}"/>
    <dgm:cxn modelId="{9EB6B7B3-E6CE-4581-AE71-31DA087EF605}" type="presOf" srcId="{B42CCA67-9FA5-4DE9-A97F-F61718A10893}" destId="{8B13BCD1-1C89-4085-ACC2-99D4D73BB0F2}" srcOrd="0" destOrd="0" presId="urn:microsoft.com/office/officeart/2005/8/layout/default"/>
    <dgm:cxn modelId="{85C59B72-48DF-4C15-984A-42E55449FABA}" srcId="{B42CCA67-9FA5-4DE9-A97F-F61718A10893}" destId="{14171F50-8052-4966-99A6-38D5C82990B3}" srcOrd="2" destOrd="0" parTransId="{9EE3039D-3436-4C4F-BF53-391E7B4BD18D}" sibTransId="{6A82BB7B-B78C-421B-B082-BB830A8EE41B}"/>
    <dgm:cxn modelId="{CD35A813-4FEC-4E12-BB2D-700ACDA4712B}" type="presOf" srcId="{14171F50-8052-4966-99A6-38D5C82990B3}" destId="{2F81B28C-C476-4648-8BB1-578B88B9C466}" srcOrd="0" destOrd="0" presId="urn:microsoft.com/office/officeart/2005/8/layout/default"/>
    <dgm:cxn modelId="{455B8BE2-1ADF-4464-839D-CCE7F9AF7645}" type="presOf" srcId="{AE359067-6761-45C2-B80B-B17A9A081F11}" destId="{D98FD0AF-AEA3-4BFF-B296-1F4A19D8D3CA}" srcOrd="0" destOrd="0" presId="urn:microsoft.com/office/officeart/2005/8/layout/default"/>
    <dgm:cxn modelId="{CE509B56-B0E7-49A0-905C-720BCA6906A5}" type="presParOf" srcId="{8B13BCD1-1C89-4085-ACC2-99D4D73BB0F2}" destId="{D98FD0AF-AEA3-4BFF-B296-1F4A19D8D3CA}" srcOrd="0" destOrd="0" presId="urn:microsoft.com/office/officeart/2005/8/layout/default"/>
    <dgm:cxn modelId="{4ECCE1E4-483E-4A4D-923D-25C58ED80643}" type="presParOf" srcId="{8B13BCD1-1C89-4085-ACC2-99D4D73BB0F2}" destId="{196C88C4-3D06-4739-89AB-2C32422983CA}" srcOrd="1" destOrd="0" presId="urn:microsoft.com/office/officeart/2005/8/layout/default"/>
    <dgm:cxn modelId="{7AA3BF56-6EB4-4615-B7EC-E384097A876C}" type="presParOf" srcId="{8B13BCD1-1C89-4085-ACC2-99D4D73BB0F2}" destId="{A092A051-D328-4BAC-9587-A12EFF0B3B7A}" srcOrd="2" destOrd="0" presId="urn:microsoft.com/office/officeart/2005/8/layout/default"/>
    <dgm:cxn modelId="{992E1959-32B0-43EA-B5FD-98717E42AFB6}" type="presParOf" srcId="{8B13BCD1-1C89-4085-ACC2-99D4D73BB0F2}" destId="{347B7EB0-C0A3-4CBB-A177-36CA2FA39174}" srcOrd="3" destOrd="0" presId="urn:microsoft.com/office/officeart/2005/8/layout/default"/>
    <dgm:cxn modelId="{AD440065-A7AA-4A9D-ACF6-62B803682B67}" type="presParOf" srcId="{8B13BCD1-1C89-4085-ACC2-99D4D73BB0F2}" destId="{2F81B28C-C476-4648-8BB1-578B88B9C46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70D48-B15B-4547-AEEC-86E5D6DF1B29}">
      <dsp:nvSpPr>
        <dsp:cNvPr id="0" name=""/>
        <dsp:cNvSpPr/>
      </dsp:nvSpPr>
      <dsp:spPr>
        <a:xfrm>
          <a:off x="0" y="1866"/>
          <a:ext cx="3312368" cy="1324947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4000" kern="1200" dirty="0" smtClean="0"/>
            <a:t>現状</a:t>
          </a:r>
          <a:endParaRPr lang="ja-JP" altLang="en-US" sz="4000" kern="1200" dirty="0"/>
        </a:p>
      </dsp:txBody>
      <dsp:txXfrm>
        <a:off x="0" y="1866"/>
        <a:ext cx="3312368" cy="1324947"/>
      </dsp:txXfrm>
    </dsp:sp>
    <dsp:sp modelId="{627AE5EE-AAD7-4F3B-96ED-C700FAFDCEE0}">
      <dsp:nvSpPr>
        <dsp:cNvPr id="0" name=""/>
        <dsp:cNvSpPr/>
      </dsp:nvSpPr>
      <dsp:spPr>
        <a:xfrm>
          <a:off x="0" y="1326813"/>
          <a:ext cx="3312368" cy="2766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800" kern="1200" dirty="0" smtClean="0"/>
            <a:t>客先で業務を行う社員が多いので、携わる案件や予定もバラバラである</a:t>
          </a:r>
          <a:endParaRPr kumimoji="1" lang="ja-JP" altLang="en-US" sz="2800" kern="1200" dirty="0"/>
        </a:p>
      </dsp:txBody>
      <dsp:txXfrm>
        <a:off x="0" y="1326813"/>
        <a:ext cx="3312368" cy="2766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70D48-B15B-4547-AEEC-86E5D6DF1B29}">
      <dsp:nvSpPr>
        <dsp:cNvPr id="0" name=""/>
        <dsp:cNvSpPr/>
      </dsp:nvSpPr>
      <dsp:spPr>
        <a:xfrm>
          <a:off x="0" y="16785"/>
          <a:ext cx="3312368" cy="1277438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000" kern="1200" dirty="0" smtClean="0"/>
            <a:t>問題点</a:t>
          </a:r>
          <a:endParaRPr lang="ja-JP" altLang="en-US" sz="4000" kern="1200" dirty="0"/>
        </a:p>
      </dsp:txBody>
      <dsp:txXfrm>
        <a:off x="0" y="16785"/>
        <a:ext cx="3312368" cy="1277438"/>
      </dsp:txXfrm>
    </dsp:sp>
    <dsp:sp modelId="{627AE5EE-AAD7-4F3B-96ED-C700FAFDCEE0}">
      <dsp:nvSpPr>
        <dsp:cNvPr id="0" name=""/>
        <dsp:cNvSpPr/>
      </dsp:nvSpPr>
      <dsp:spPr>
        <a:xfrm>
          <a:off x="0" y="1289104"/>
          <a:ext cx="3312368" cy="34422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800" kern="1200" dirty="0" smtClean="0"/>
            <a:t>社内イベントを企画して</a:t>
          </a:r>
          <a:r>
            <a:rPr lang="ja-JP" altLang="en-US" sz="2800" kern="1200" dirty="0" smtClean="0"/>
            <a:t>も参加者が少ない</a:t>
          </a:r>
          <a:endParaRPr kumimoji="1" lang="ja-JP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800" kern="1200" dirty="0" smtClean="0"/>
            <a:t>社員同士の交流が少ない</a:t>
          </a:r>
          <a:endParaRPr kumimoji="1" lang="ja-JP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800" kern="1200" dirty="0" smtClean="0"/>
            <a:t>アドバイスを貰うことが少ない</a:t>
          </a:r>
          <a:endParaRPr kumimoji="1" lang="ja-JP" altLang="en-US" sz="2800" kern="1200" dirty="0"/>
        </a:p>
      </dsp:txBody>
      <dsp:txXfrm>
        <a:off x="0" y="1289104"/>
        <a:ext cx="3312368" cy="34422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70D48-B15B-4547-AEEC-86E5D6DF1B29}">
      <dsp:nvSpPr>
        <dsp:cNvPr id="0" name=""/>
        <dsp:cNvSpPr/>
      </dsp:nvSpPr>
      <dsp:spPr>
        <a:xfrm>
          <a:off x="0" y="16785"/>
          <a:ext cx="3312368" cy="1277438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000" kern="1200" dirty="0" smtClean="0"/>
            <a:t>問題点</a:t>
          </a:r>
          <a:endParaRPr lang="ja-JP" altLang="en-US" sz="4000" kern="1200" dirty="0"/>
        </a:p>
      </dsp:txBody>
      <dsp:txXfrm>
        <a:off x="0" y="16785"/>
        <a:ext cx="3312368" cy="1277438"/>
      </dsp:txXfrm>
    </dsp:sp>
    <dsp:sp modelId="{627AE5EE-AAD7-4F3B-96ED-C700FAFDCEE0}">
      <dsp:nvSpPr>
        <dsp:cNvPr id="0" name=""/>
        <dsp:cNvSpPr/>
      </dsp:nvSpPr>
      <dsp:spPr>
        <a:xfrm>
          <a:off x="0" y="1289104"/>
          <a:ext cx="3312368" cy="34422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800" kern="1200" dirty="0" smtClean="0"/>
            <a:t>社内イベントを企画して</a:t>
          </a:r>
          <a:r>
            <a:rPr lang="ja-JP" altLang="en-US" sz="2800" kern="1200" dirty="0" smtClean="0"/>
            <a:t>も参加者が少ない</a:t>
          </a:r>
          <a:endParaRPr kumimoji="1" lang="ja-JP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800" kern="1200" dirty="0" smtClean="0"/>
            <a:t>社員同士の交流が少ない</a:t>
          </a:r>
          <a:endParaRPr kumimoji="1" lang="ja-JP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800" kern="1200" dirty="0" smtClean="0"/>
            <a:t>アドバイスを貰うことが少ない</a:t>
          </a:r>
          <a:endParaRPr kumimoji="1" lang="ja-JP" altLang="en-US" sz="2800" kern="1200" dirty="0"/>
        </a:p>
      </dsp:txBody>
      <dsp:txXfrm>
        <a:off x="0" y="1289104"/>
        <a:ext cx="3312368" cy="34422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70D48-B15B-4547-AEEC-86E5D6DF1B29}">
      <dsp:nvSpPr>
        <dsp:cNvPr id="0" name=""/>
        <dsp:cNvSpPr/>
      </dsp:nvSpPr>
      <dsp:spPr>
        <a:xfrm>
          <a:off x="0" y="23395"/>
          <a:ext cx="3312368" cy="1324947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000" kern="1200" dirty="0" smtClean="0"/>
            <a:t>改善点</a:t>
          </a:r>
          <a:endParaRPr lang="ja-JP" altLang="en-US" sz="4000" kern="1200" dirty="0"/>
        </a:p>
      </dsp:txBody>
      <dsp:txXfrm>
        <a:off x="0" y="23395"/>
        <a:ext cx="3312368" cy="1324947"/>
      </dsp:txXfrm>
    </dsp:sp>
    <dsp:sp modelId="{627AE5EE-AAD7-4F3B-96ED-C700FAFDCEE0}">
      <dsp:nvSpPr>
        <dsp:cNvPr id="0" name=""/>
        <dsp:cNvSpPr/>
      </dsp:nvSpPr>
      <dsp:spPr>
        <a:xfrm>
          <a:off x="0" y="1343033"/>
          <a:ext cx="3312368" cy="33900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800" kern="1200" dirty="0" smtClean="0"/>
            <a:t>気軽に利用できるので、社員同士の交流が増える</a:t>
          </a:r>
          <a:endParaRPr kumimoji="1" lang="ja-JP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800" kern="1200" dirty="0" smtClean="0"/>
            <a:t>先輩・後輩の隔たりを無くせるので、アドバイスを貰う機会が増える</a:t>
          </a:r>
          <a:endParaRPr kumimoji="1" lang="ja-JP" altLang="en-US" sz="2800" kern="1200" dirty="0"/>
        </a:p>
      </dsp:txBody>
      <dsp:txXfrm>
        <a:off x="0" y="1343033"/>
        <a:ext cx="3312368" cy="33900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B7845-77A3-4037-88F0-D33FC59794C1}">
      <dsp:nvSpPr>
        <dsp:cNvPr id="0" name=""/>
        <dsp:cNvSpPr/>
      </dsp:nvSpPr>
      <dsp:spPr>
        <a:xfrm>
          <a:off x="0" y="138839"/>
          <a:ext cx="8928992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2989" tIns="437388" rIns="692989" bIns="149352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100" kern="1200" dirty="0" smtClean="0">
              <a:solidFill>
                <a:sysClr val="windowText" lastClr="000000"/>
              </a:solidFill>
            </a:rPr>
            <a:t>検定や専門知識を持つユーザを</a:t>
          </a:r>
          <a:r>
            <a:rPr kumimoji="1" lang="ja-JP" altLang="en-US" sz="2100" kern="1200" dirty="0" smtClean="0">
              <a:solidFill>
                <a:srgbClr val="FF0000"/>
              </a:solidFill>
            </a:rPr>
            <a:t>的確に検索することができ、資格取得推進、新人教育の発展</a:t>
          </a:r>
          <a:r>
            <a:rPr kumimoji="1" lang="ja-JP" altLang="en-US" sz="2100" kern="1200" dirty="0" smtClean="0">
              <a:solidFill>
                <a:sysClr val="windowText" lastClr="000000"/>
              </a:solidFill>
            </a:rPr>
            <a:t>につながる</a:t>
          </a:r>
          <a:endParaRPr kumimoji="1" lang="ja-JP" altLang="en-US" sz="2100" kern="1200" dirty="0"/>
        </a:p>
      </dsp:txBody>
      <dsp:txXfrm>
        <a:off x="0" y="138839"/>
        <a:ext cx="8928992" cy="1223775"/>
      </dsp:txXfrm>
    </dsp:sp>
    <dsp:sp modelId="{BDCCD483-F2F8-4E45-A8FB-E7B2A2FE1724}">
      <dsp:nvSpPr>
        <dsp:cNvPr id="0" name=""/>
        <dsp:cNvSpPr/>
      </dsp:nvSpPr>
      <dsp:spPr>
        <a:xfrm>
          <a:off x="287750" y="0"/>
          <a:ext cx="6244190" cy="443261"/>
        </a:xfrm>
        <a:prstGeom prst="roundRect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6246" tIns="0" rIns="236246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/>
            <a:t>ユーザ検索機能</a:t>
          </a:r>
          <a:endParaRPr lang="ja-JP" altLang="en-US" sz="2400" b="1" kern="1200" dirty="0"/>
        </a:p>
      </dsp:txBody>
      <dsp:txXfrm>
        <a:off x="309388" y="21638"/>
        <a:ext cx="6200914" cy="3999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B7845-77A3-4037-88F0-D33FC59794C1}">
      <dsp:nvSpPr>
        <dsp:cNvPr id="0" name=""/>
        <dsp:cNvSpPr/>
      </dsp:nvSpPr>
      <dsp:spPr>
        <a:xfrm>
          <a:off x="0" y="138839"/>
          <a:ext cx="8928992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2989" tIns="437388" rIns="692989" bIns="149352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sz="2100" kern="1200" dirty="0" smtClean="0">
              <a:solidFill>
                <a:sysClr val="windowText" lastClr="000000"/>
              </a:solidFill>
            </a:rPr>
            <a:t>先輩と後輩の隔たりをなくし</a:t>
          </a:r>
          <a:r>
            <a:rPr kumimoji="1" lang="ja-JP" altLang="en-US" sz="2100" kern="1200" dirty="0" smtClean="0">
              <a:solidFill>
                <a:sysClr val="windowText" lastClr="000000"/>
              </a:solidFill>
            </a:rPr>
            <a:t>、</a:t>
          </a:r>
          <a:r>
            <a:rPr kumimoji="1" lang="ja-JP" sz="2100" kern="1200" dirty="0" smtClean="0">
              <a:solidFill>
                <a:sysClr val="windowText" lastClr="000000"/>
              </a:solidFill>
            </a:rPr>
            <a:t>社員同士の交流を増やすだけではなく、</a:t>
          </a:r>
          <a:r>
            <a:rPr kumimoji="1" lang="ja-JP" sz="2100" kern="1200" dirty="0" smtClean="0">
              <a:solidFill>
                <a:srgbClr val="FF0000"/>
              </a:solidFill>
            </a:rPr>
            <a:t>技術力向上</a:t>
          </a:r>
          <a:r>
            <a:rPr kumimoji="1" lang="ja-JP" altLang="en-US" sz="2100" kern="1200" dirty="0" smtClean="0">
              <a:solidFill>
                <a:srgbClr val="FF0000"/>
              </a:solidFill>
            </a:rPr>
            <a:t>や問題解決向上</a:t>
          </a:r>
          <a:r>
            <a:rPr kumimoji="1" lang="ja-JP" altLang="en-US" sz="2100" kern="1200" dirty="0" smtClean="0">
              <a:solidFill>
                <a:sysClr val="windowText" lastClr="000000"/>
              </a:solidFill>
            </a:rPr>
            <a:t>につながる</a:t>
          </a:r>
          <a:endParaRPr kumimoji="1" lang="ja-JP" altLang="en-US" sz="2100" kern="1200" dirty="0"/>
        </a:p>
      </dsp:txBody>
      <dsp:txXfrm>
        <a:off x="0" y="138839"/>
        <a:ext cx="8928992" cy="1223775"/>
      </dsp:txXfrm>
    </dsp:sp>
    <dsp:sp modelId="{BDCCD483-F2F8-4E45-A8FB-E7B2A2FE1724}">
      <dsp:nvSpPr>
        <dsp:cNvPr id="0" name=""/>
        <dsp:cNvSpPr/>
      </dsp:nvSpPr>
      <dsp:spPr>
        <a:xfrm>
          <a:off x="287750" y="0"/>
          <a:ext cx="6244190" cy="443261"/>
        </a:xfrm>
        <a:prstGeom prst="roundRect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6246" tIns="0" rIns="236246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/>
            <a:t>アドバイス機能</a:t>
          </a:r>
          <a:endParaRPr lang="ja-JP" altLang="en-US" sz="2400" b="1" kern="1200" dirty="0"/>
        </a:p>
      </dsp:txBody>
      <dsp:txXfrm>
        <a:off x="309388" y="21638"/>
        <a:ext cx="6200914" cy="3999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B7845-77A3-4037-88F0-D33FC59794C1}">
      <dsp:nvSpPr>
        <dsp:cNvPr id="0" name=""/>
        <dsp:cNvSpPr/>
      </dsp:nvSpPr>
      <dsp:spPr>
        <a:xfrm>
          <a:off x="0" y="138839"/>
          <a:ext cx="8928992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2989" tIns="437388" rIns="692989" bIns="149352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100" kern="1200" dirty="0" smtClean="0">
              <a:solidFill>
                <a:sysClr val="windowText" lastClr="000000"/>
              </a:solidFill>
            </a:rPr>
            <a:t>スケジュールを確認しながら、会話できるので、</a:t>
          </a:r>
          <a:r>
            <a:rPr lang="ja-JP" altLang="en-US" sz="2100" kern="1200" dirty="0" smtClean="0">
              <a:solidFill>
                <a:srgbClr val="FF0000"/>
              </a:solidFill>
            </a:rPr>
            <a:t>今後の予定なども立てやすくなる</a:t>
          </a:r>
          <a:endParaRPr kumimoji="1" lang="ja-JP" altLang="en-US" sz="2100" kern="1200" dirty="0">
            <a:solidFill>
              <a:srgbClr val="FF0000"/>
            </a:solidFill>
          </a:endParaRPr>
        </a:p>
      </dsp:txBody>
      <dsp:txXfrm>
        <a:off x="0" y="138839"/>
        <a:ext cx="8928992" cy="1223775"/>
      </dsp:txXfrm>
    </dsp:sp>
    <dsp:sp modelId="{BDCCD483-F2F8-4E45-A8FB-E7B2A2FE1724}">
      <dsp:nvSpPr>
        <dsp:cNvPr id="0" name=""/>
        <dsp:cNvSpPr/>
      </dsp:nvSpPr>
      <dsp:spPr>
        <a:xfrm>
          <a:off x="287750" y="0"/>
          <a:ext cx="6244190" cy="443261"/>
        </a:xfrm>
        <a:prstGeom prst="roundRect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6246" tIns="0" rIns="236246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b="1" kern="1200" dirty="0" smtClean="0"/>
            <a:t>チャット機能</a:t>
          </a:r>
          <a:endParaRPr lang="ja-JP" altLang="en-US" sz="2400" b="1" kern="1200" dirty="0"/>
        </a:p>
      </dsp:txBody>
      <dsp:txXfrm>
        <a:off x="309388" y="21638"/>
        <a:ext cx="6200914" cy="3999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B7845-77A3-4037-88F0-D33FC59794C1}">
      <dsp:nvSpPr>
        <dsp:cNvPr id="0" name=""/>
        <dsp:cNvSpPr/>
      </dsp:nvSpPr>
      <dsp:spPr>
        <a:xfrm>
          <a:off x="0" y="124395"/>
          <a:ext cx="8928992" cy="12209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2989" tIns="333248" rIns="692989" bIns="149352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100" kern="1200" dirty="0" smtClean="0">
              <a:solidFill>
                <a:sysClr val="windowText" lastClr="000000"/>
              </a:solidFill>
            </a:rPr>
            <a:t>社員のスケジュールを</a:t>
          </a:r>
          <a:r>
            <a:rPr lang="ja-JP" altLang="en-US" sz="2100" kern="1200" dirty="0" smtClean="0">
              <a:solidFill>
                <a:srgbClr val="FF0000"/>
              </a:solidFill>
            </a:rPr>
            <a:t>前もって知っておくことで、イベントを決めることができるため、</a:t>
          </a:r>
          <a:r>
            <a:rPr lang="ja-JP" altLang="en-US" sz="2100" kern="1200" dirty="0" smtClean="0">
              <a:solidFill>
                <a:sysClr val="windowText" lastClr="000000"/>
              </a:solidFill>
            </a:rPr>
            <a:t>参加人数増加が見込める</a:t>
          </a:r>
          <a:endParaRPr kumimoji="1" lang="ja-JP" altLang="en-US" sz="2100" kern="1200" dirty="0"/>
        </a:p>
      </dsp:txBody>
      <dsp:txXfrm>
        <a:off x="0" y="124395"/>
        <a:ext cx="8928992" cy="1220924"/>
      </dsp:txXfrm>
    </dsp:sp>
    <dsp:sp modelId="{BDCCD483-F2F8-4E45-A8FB-E7B2A2FE1724}">
      <dsp:nvSpPr>
        <dsp:cNvPr id="0" name=""/>
        <dsp:cNvSpPr/>
      </dsp:nvSpPr>
      <dsp:spPr>
        <a:xfrm>
          <a:off x="287750" y="0"/>
          <a:ext cx="6244190" cy="337722"/>
        </a:xfrm>
        <a:prstGeom prst="roundRect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6246" tIns="0" rIns="236246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/>
            <a:t>イベントスケジュール機能</a:t>
          </a:r>
          <a:endParaRPr lang="ja-JP" altLang="en-US" sz="2400" b="1" kern="1200" dirty="0"/>
        </a:p>
      </dsp:txBody>
      <dsp:txXfrm>
        <a:off x="304236" y="16486"/>
        <a:ext cx="6211218" cy="3047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FD0AF-AEA3-4BFF-B296-1F4A19D8D3CA}">
      <dsp:nvSpPr>
        <dsp:cNvPr id="0" name=""/>
        <dsp:cNvSpPr/>
      </dsp:nvSpPr>
      <dsp:spPr>
        <a:xfrm>
          <a:off x="0" y="201381"/>
          <a:ext cx="2700013" cy="1259997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>
              <a:solidFill>
                <a:schemeClr val="bg1"/>
              </a:solidFill>
            </a:rPr>
            <a:t>ファイル添付機能</a:t>
          </a:r>
          <a:endParaRPr kumimoji="1" lang="ja-JP" altLang="en-US" sz="2400" b="1" kern="1200" dirty="0">
            <a:solidFill>
              <a:schemeClr val="bg1"/>
            </a:solidFill>
          </a:endParaRPr>
        </a:p>
      </dsp:txBody>
      <dsp:txXfrm>
        <a:off x="0" y="201381"/>
        <a:ext cx="2700013" cy="1259997"/>
      </dsp:txXfrm>
    </dsp:sp>
    <dsp:sp modelId="{A092A051-D328-4BAC-9587-A12EFF0B3B7A}">
      <dsp:nvSpPr>
        <dsp:cNvPr id="0" name=""/>
        <dsp:cNvSpPr/>
      </dsp:nvSpPr>
      <dsp:spPr>
        <a:xfrm>
          <a:off x="2750113" y="192802"/>
          <a:ext cx="2700013" cy="1259997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ts val="2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/>
            <a:t>コール＆メール</a:t>
          </a:r>
          <a:endParaRPr kumimoji="1" lang="en-US" altLang="ja-JP" sz="2400" b="1" kern="1200" dirty="0" smtClean="0"/>
        </a:p>
        <a:p>
          <a:pPr lvl="0" algn="ctr" defTabSz="1066800">
            <a:lnSpc>
              <a:spcPts val="2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/>
            <a:t>機能</a:t>
          </a:r>
          <a:endParaRPr kumimoji="1" lang="ja-JP" altLang="en-US" sz="2400" b="1" kern="1200" dirty="0"/>
        </a:p>
      </dsp:txBody>
      <dsp:txXfrm>
        <a:off x="2750113" y="192802"/>
        <a:ext cx="2700013" cy="1259997"/>
      </dsp:txXfrm>
    </dsp:sp>
    <dsp:sp modelId="{2F81B28C-C476-4648-8BB1-578B88B9C466}">
      <dsp:nvSpPr>
        <dsp:cNvPr id="0" name=""/>
        <dsp:cNvSpPr/>
      </dsp:nvSpPr>
      <dsp:spPr>
        <a:xfrm>
          <a:off x="5537322" y="192802"/>
          <a:ext cx="2700013" cy="1259997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ts val="2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/>
            <a:t>メッセージ受信</a:t>
          </a:r>
          <a:endParaRPr kumimoji="1" lang="en-US" altLang="ja-JP" sz="2400" b="1" kern="1200" dirty="0" smtClean="0"/>
        </a:p>
        <a:p>
          <a:pPr lvl="0" algn="ctr" defTabSz="1066800">
            <a:lnSpc>
              <a:spcPts val="2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/>
            <a:t>確認機能</a:t>
          </a:r>
          <a:endParaRPr kumimoji="1" lang="ja-JP" altLang="en-US" sz="2400" b="1" kern="1200" dirty="0"/>
        </a:p>
      </dsp:txBody>
      <dsp:txXfrm>
        <a:off x="5537322" y="192802"/>
        <a:ext cx="2700013" cy="1259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89A26-3D90-4A53-A50B-F9AD2D5DE1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24413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B136D9E-52AA-405E-8639-FEFAEF3BF32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9688835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project\PPTtemplate\03_world\Cover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3528" y="4653136"/>
            <a:ext cx="8424936" cy="1296144"/>
          </a:xfrm>
        </p:spPr>
        <p:txBody>
          <a:bodyPr/>
          <a:lstStyle>
            <a:lvl1pPr algn="l">
              <a:defRPr b="1">
                <a:solidFill>
                  <a:srgbClr val="002060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1520" y="1196752"/>
            <a:ext cx="4896544" cy="2304256"/>
          </a:xfrm>
        </p:spPr>
        <p:txBody>
          <a:bodyPr anchor="b">
            <a:norm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EF8F3-1165-4391-B659-BB935C068E6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1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b="1" dirty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DBC35-15B1-4907-9FD6-98A050E4A80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6D411-31D2-4CF9-AB0F-275EE1400C9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ject\PPTtemplate\03_world\Heading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タイトル 1"/>
          <p:cNvSpPr>
            <a:spLocks noGrp="1"/>
          </p:cNvSpPr>
          <p:nvPr>
            <p:ph type="ctrTitle"/>
          </p:nvPr>
        </p:nvSpPr>
        <p:spPr>
          <a:xfrm>
            <a:off x="323528" y="4365104"/>
            <a:ext cx="8424936" cy="1080120"/>
          </a:xfrm>
        </p:spPr>
        <p:txBody>
          <a:bodyPr/>
          <a:lstStyle>
            <a:lvl1pPr algn="l">
              <a:defRPr b="1">
                <a:solidFill>
                  <a:srgbClr val="002060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15" name="サブタイトル 2"/>
          <p:cNvSpPr>
            <a:spLocks noGrp="1"/>
          </p:cNvSpPr>
          <p:nvPr>
            <p:ph type="subTitle" idx="1"/>
          </p:nvPr>
        </p:nvSpPr>
        <p:spPr>
          <a:xfrm>
            <a:off x="251520" y="1268760"/>
            <a:ext cx="4896544" cy="2304256"/>
          </a:xfrm>
        </p:spPr>
        <p:txBody>
          <a:bodyPr anchor="b">
            <a:norm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584AD-130F-457D-A828-38B25E749F1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1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b="1" dirty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>
          <a:xfrm>
            <a:off x="611560" y="1916831"/>
            <a:ext cx="3816424" cy="446449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idx="13"/>
          </p:nvPr>
        </p:nvSpPr>
        <p:spPr>
          <a:xfrm>
            <a:off x="4716016" y="1916832"/>
            <a:ext cx="3816424" cy="446449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B49DB-9D21-4ECF-9D12-78029606D81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11560" y="1988840"/>
            <a:ext cx="3816424" cy="2304256"/>
          </a:xfrm>
          <a:prstGeom prst="rect">
            <a:avLst/>
          </a:prstGeom>
          <a:gradFill flip="none" rotWithShape="1">
            <a:gsLst>
              <a:gs pos="70000">
                <a:schemeClr val="bg1">
                  <a:alpha val="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4716016" y="1988840"/>
            <a:ext cx="3816424" cy="2304256"/>
          </a:xfrm>
          <a:prstGeom prst="rect">
            <a:avLst/>
          </a:prstGeom>
          <a:gradFill flip="none" rotWithShape="1">
            <a:gsLst>
              <a:gs pos="70000">
                <a:schemeClr val="bg1">
                  <a:alpha val="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716463" y="1484313"/>
            <a:ext cx="3816350" cy="504825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11188" y="1484313"/>
            <a:ext cx="3816350" cy="504825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10" name="コンテンツ プレースホルダ 2"/>
          <p:cNvSpPr>
            <a:spLocks noGrp="1"/>
          </p:cNvSpPr>
          <p:nvPr>
            <p:ph idx="13"/>
          </p:nvPr>
        </p:nvSpPr>
        <p:spPr>
          <a:xfrm>
            <a:off x="611560" y="1988838"/>
            <a:ext cx="3816424" cy="403244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11" name="コンテンツ プレースホルダ 2"/>
          <p:cNvSpPr>
            <a:spLocks noGrp="1"/>
          </p:cNvSpPr>
          <p:nvPr>
            <p:ph idx="14"/>
          </p:nvPr>
        </p:nvSpPr>
        <p:spPr>
          <a:xfrm>
            <a:off x="4716016" y="1988839"/>
            <a:ext cx="3816424" cy="403244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11560" y="1556791"/>
            <a:ext cx="3816424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テキスト プレースホルダ 2"/>
          <p:cNvSpPr>
            <a:spLocks noGrp="1"/>
          </p:cNvSpPr>
          <p:nvPr>
            <p:ph type="body" idx="15"/>
          </p:nvPr>
        </p:nvSpPr>
        <p:spPr>
          <a:xfrm>
            <a:off x="4716016" y="1556791"/>
            <a:ext cx="3816424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日付プレースホルダ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5" name="フッター プレースホルダ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6" name="スライド番号プレースホルダ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3CA0B-10EE-4821-BA59-76D356213C2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BE9BF-34AA-43ED-83B3-6D65F2278CC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project\PPTtemplate\03_world\Normal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A3A97-8749-48E5-97CE-8BDB019FC5F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611560" y="1988840"/>
            <a:ext cx="2880320" cy="2304256"/>
          </a:xfrm>
          <a:prstGeom prst="rect">
            <a:avLst/>
          </a:prstGeom>
          <a:gradFill flip="none" rotWithShape="1">
            <a:gsLst>
              <a:gs pos="70000">
                <a:schemeClr val="bg1">
                  <a:alpha val="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611188" y="1484313"/>
            <a:ext cx="2881312" cy="504825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11560" y="1988840"/>
            <a:ext cx="2853953" cy="403244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コンテンツ プレースホルダ 2"/>
          <p:cNvSpPr>
            <a:spLocks noGrp="1"/>
          </p:cNvSpPr>
          <p:nvPr>
            <p:ph idx="13"/>
          </p:nvPr>
        </p:nvSpPr>
        <p:spPr>
          <a:xfrm>
            <a:off x="3779912" y="1556791"/>
            <a:ext cx="4752528" cy="446449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10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11560" y="1556791"/>
            <a:ext cx="2880320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日付プレースホルダ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フッター プレースホルダ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1" name="スライド番号プレースホル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8A2B6-757A-483D-BC8A-2C9ED3C030A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611560" y="1484784"/>
            <a:ext cx="4824536" cy="4472409"/>
          </a:xfrm>
        </p:spPr>
        <p:txBody>
          <a:bodyPr rtlCol="0" anchor="b"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</a:p>
        </p:txBody>
      </p:sp>
      <p:sp>
        <p:nvSpPr>
          <p:cNvPr id="8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652120" y="1492698"/>
            <a:ext cx="2853953" cy="446449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79208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FF078-E3DC-443E-94BC-552590309BD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C:\project\PPTtemplate\03_world\Normal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250825" y="188913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8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68313" y="1484313"/>
            <a:ext cx="8207375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07950" y="6453188"/>
            <a:ext cx="2133600" cy="21748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1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268538" y="6453188"/>
            <a:ext cx="5040312" cy="2159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b="1" dirty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532813" y="6450013"/>
            <a:ext cx="427037" cy="219075"/>
          </a:xfrm>
          <a:prstGeom prst="rect">
            <a:avLst/>
          </a:prstGeom>
          <a:noFill/>
        </p:spPr>
        <p:txBody>
          <a:bodyPr vert="horz" lIns="0" tIns="0" rIns="0" bIns="0" rtlCol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b="1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C9F79A0-E544-46CF-9446-2BEAD055EBB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8" r:id="rId2"/>
    <p:sldLayoutId id="2147483714" r:id="rId3"/>
    <p:sldLayoutId id="2147483709" r:id="rId4"/>
    <p:sldLayoutId id="2147483715" r:id="rId5"/>
    <p:sldLayoutId id="2147483710" r:id="rId6"/>
    <p:sldLayoutId id="2147483716" r:id="rId7"/>
    <p:sldLayoutId id="2147483717" r:id="rId8"/>
    <p:sldLayoutId id="2147483711" r:id="rId9"/>
    <p:sldLayoutId id="2147483712" r:id="rId10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Calibri" pitchFamily="34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Calibri" pitchFamily="34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Calibri" pitchFamily="34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Calibri" pitchFamily="34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1D00"/>
          </a:solidFill>
          <a:latin typeface="Calibri" pitchFamily="34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1D00"/>
          </a:solidFill>
          <a:latin typeface="Calibri" pitchFamily="34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1D00"/>
          </a:solidFill>
          <a:latin typeface="Calibri" pitchFamily="34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1D00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scorp.co.jp/2012/07/28/%E7%A4%BE%E5%86%85%E3%81%AE%E3%82%B3%E3%83%9F%E3%83%A5%E3%83%8B%E3%82%B1%E3%83%BC%E3%82%B7%E3%83%A7%E3%83%B3%E3%81%8C%E3%81%A9%E3%81%86%E5%A4%89%E3%82%8F%E3%81%A3%E3%81%9F-das%E3%82%B0%E3%83%AB%E3%83%BC%E3%83%97%E7%A4%BE%E5%86%85sns%E3%83%AC%E3%83%9D%E3%83%BC%E3%83%88/#permalink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ctrTitle"/>
          </p:nvPr>
        </p:nvSpPr>
        <p:spPr>
          <a:xfrm>
            <a:off x="323850" y="4365625"/>
            <a:ext cx="8424863" cy="1079500"/>
          </a:xfrm>
        </p:spPr>
        <p:txBody>
          <a:bodyPr/>
          <a:lstStyle/>
          <a:p>
            <a:pPr algn="ctr"/>
            <a:r>
              <a:rPr lang="ja-JP" altLang="en-US" sz="4000" dirty="0" smtClean="0">
                <a:solidFill>
                  <a:schemeClr val="tx1"/>
                </a:solidFill>
              </a:rPr>
              <a:t>第１章　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システム化に至った背景</a:t>
            </a:r>
            <a:endParaRPr lang="en-US" altLang="ja-JP" sz="40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Picture 9" descr="C:\Users\x11g031\AppData\Local\Microsoft\Windows\Temporary Internet Files\Content.IE5\FO03QE03\MP90042298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805290"/>
            <a:ext cx="2725233" cy="35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-14400" y="1205972"/>
            <a:ext cx="838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今後</a:t>
            </a:r>
            <a:r>
              <a:rPr lang="ja-JP" altLang="en-US" sz="2800" dirty="0" smtClean="0"/>
              <a:t>の予定を入れたり、会社のイベントを確認できる</a:t>
            </a:r>
            <a:endParaRPr kumimoji="1" lang="ja-JP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42" b="9783"/>
          <a:stretch/>
        </p:blipFill>
        <p:spPr bwMode="auto">
          <a:xfrm>
            <a:off x="-14400" y="1628800"/>
            <a:ext cx="9158400" cy="52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8642350" cy="792162"/>
          </a:xfrm>
        </p:spPr>
        <p:txBody>
          <a:bodyPr/>
          <a:lstStyle/>
          <a:p>
            <a:pPr algn="ctr"/>
            <a:r>
              <a:rPr lang="ja-JP" altLang="en-US" sz="3600" i="1" dirty="0" smtClean="0">
                <a:solidFill>
                  <a:schemeClr val="tx1"/>
                </a:solidFill>
              </a:rPr>
              <a:t>２－４</a:t>
            </a:r>
            <a:r>
              <a:rPr lang="ja-JP" altLang="en-US" sz="3600" i="1" dirty="0">
                <a:solidFill>
                  <a:schemeClr val="tx1"/>
                </a:solidFill>
              </a:rPr>
              <a:t>　</a:t>
            </a:r>
            <a:r>
              <a:rPr lang="ja-JP" altLang="en-US" sz="3600" i="1" dirty="0" smtClean="0">
                <a:solidFill>
                  <a:schemeClr val="tx1"/>
                </a:solidFill>
              </a:rPr>
              <a:t>イベント</a:t>
            </a:r>
            <a:r>
              <a:rPr lang="ja-JP" altLang="en-US" sz="3600" i="1" dirty="0">
                <a:solidFill>
                  <a:schemeClr val="tx1"/>
                </a:solidFill>
              </a:rPr>
              <a:t>スケジュール</a:t>
            </a:r>
            <a:r>
              <a:rPr lang="ja-JP" altLang="en-US" sz="3600" i="1" dirty="0" smtClean="0">
                <a:solidFill>
                  <a:schemeClr val="tx1"/>
                </a:solidFill>
              </a:rPr>
              <a:t>機能</a:t>
            </a:r>
            <a:endParaRPr kumimoji="1" lang="ja-JP" altLang="en-US" sz="3600" dirty="0"/>
          </a:p>
        </p:txBody>
      </p:sp>
      <p:sp>
        <p:nvSpPr>
          <p:cNvPr id="5" name="円形吹き出し 4"/>
          <p:cNvSpPr/>
          <p:nvPr/>
        </p:nvSpPr>
        <p:spPr>
          <a:xfrm>
            <a:off x="3419872" y="4913784"/>
            <a:ext cx="3168352" cy="1944216"/>
          </a:xfrm>
          <a:prstGeom prst="wedgeEllipseCallout">
            <a:avLst>
              <a:gd name="adj1" fmla="val 15576"/>
              <a:gd name="adj2" fmla="val -64412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右の欄は会社の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イベント一覧で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 smtClean="0">
                <a:solidFill>
                  <a:srgbClr val="FF0000"/>
                </a:solidFill>
              </a:rPr>
              <a:t>編集不可能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左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の欄は</a:t>
            </a:r>
            <a:r>
              <a:rPr kumimoji="1" lang="ja-JP" altLang="en-US" b="1" dirty="0">
                <a:solidFill>
                  <a:schemeClr val="tx1"/>
                </a:solidFill>
              </a:rPr>
              <a:t>自分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の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予定一覧で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編集</a:t>
            </a:r>
            <a:r>
              <a:rPr lang="ja-JP" altLang="en-US" b="1" dirty="0" smtClean="0">
                <a:solidFill>
                  <a:srgbClr val="FF0000"/>
                </a:solidFill>
              </a:rPr>
              <a:t>可能</a:t>
            </a:r>
            <a:endParaRPr kumimoji="1" lang="en-US" altLang="ja-JP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021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ja-JP" altLang="en-US" sz="4000" dirty="0" smtClean="0">
                <a:solidFill>
                  <a:schemeClr val="tx1"/>
                </a:solidFill>
                <a:latin typeface="+mj-ea"/>
              </a:rPr>
              <a:t>第</a:t>
            </a:r>
            <a:r>
              <a:rPr lang="ja-JP" altLang="en-US" sz="4000" dirty="0">
                <a:solidFill>
                  <a:schemeClr val="tx1"/>
                </a:solidFill>
                <a:latin typeface="+mj-ea"/>
              </a:rPr>
              <a:t>３</a:t>
            </a:r>
            <a:r>
              <a:rPr kumimoji="1" lang="ja-JP" altLang="en-US" sz="4000" dirty="0" smtClean="0">
                <a:solidFill>
                  <a:schemeClr val="tx1"/>
                </a:solidFill>
                <a:latin typeface="+mj-ea"/>
              </a:rPr>
              <a:t>章　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弊社</a:t>
            </a:r>
            <a:r>
              <a:rPr lang="en-US" altLang="ja-JP" sz="4000" dirty="0">
                <a:solidFill>
                  <a:schemeClr val="tx1"/>
                </a:solidFill>
                <a:latin typeface="+mn-ea"/>
              </a:rPr>
              <a:t>SNS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の</a:t>
            </a:r>
            <a:r>
              <a:rPr lang="ja-JP" altLang="en-US" sz="4000" dirty="0" smtClean="0">
                <a:solidFill>
                  <a:schemeClr val="tx1"/>
                </a:solidFill>
                <a:latin typeface="+mj-ea"/>
              </a:rPr>
              <a:t>魅力</a:t>
            </a:r>
            <a:endParaRPr kumimoji="1" lang="ja-JP" altLang="en-US" sz="400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776948"/>
            <a:ext cx="2479423" cy="17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 descr="C:\Users\x11g031\AppData\Local\Microsoft\Windows\Temporary Internet Files\Content.IE5\AVXGES4G\MP90042301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548332"/>
            <a:ext cx="247550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8642350" cy="792162"/>
          </a:xfrm>
        </p:spPr>
        <p:txBody>
          <a:bodyPr/>
          <a:lstStyle/>
          <a:p>
            <a:pPr algn="ctr"/>
            <a:r>
              <a:rPr kumimoji="1" lang="ja-JP" altLang="en-US" sz="3600" i="1" dirty="0" smtClean="0">
                <a:solidFill>
                  <a:schemeClr val="tx1"/>
                </a:solidFill>
              </a:rPr>
              <a:t>３－１　アピールポイント</a:t>
            </a:r>
            <a:r>
              <a:rPr lang="ja-JP" altLang="en-US" sz="3600" i="1" dirty="0">
                <a:solidFill>
                  <a:schemeClr val="tx1"/>
                </a:solidFill>
              </a:rPr>
              <a:t>　</a:t>
            </a:r>
            <a:endParaRPr kumimoji="1" lang="ja-JP" altLang="en-US" sz="3600" i="1" dirty="0">
              <a:solidFill>
                <a:schemeClr val="tx1"/>
              </a:solidFill>
            </a:endParaRPr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48653053"/>
              </p:ext>
            </p:extLst>
          </p:nvPr>
        </p:nvGraphicFramePr>
        <p:xfrm>
          <a:off x="107504" y="1196752"/>
          <a:ext cx="8928992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図表 6"/>
          <p:cNvGraphicFramePr/>
          <p:nvPr>
            <p:extLst>
              <p:ext uri="{D42A27DB-BD31-4B8C-83A1-F6EECF244321}">
                <p14:modId xmlns:p14="http://schemas.microsoft.com/office/powerpoint/2010/main" val="4286979859"/>
              </p:ext>
            </p:extLst>
          </p:nvPr>
        </p:nvGraphicFramePr>
        <p:xfrm>
          <a:off x="107504" y="2564904"/>
          <a:ext cx="8928992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図表 10"/>
          <p:cNvGraphicFramePr/>
          <p:nvPr>
            <p:extLst>
              <p:ext uri="{D42A27DB-BD31-4B8C-83A1-F6EECF244321}">
                <p14:modId xmlns:p14="http://schemas.microsoft.com/office/powerpoint/2010/main" val="3916323541"/>
              </p:ext>
            </p:extLst>
          </p:nvPr>
        </p:nvGraphicFramePr>
        <p:xfrm>
          <a:off x="107504" y="3933056"/>
          <a:ext cx="8928992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2" name="図表 11"/>
          <p:cNvGraphicFramePr/>
          <p:nvPr>
            <p:extLst>
              <p:ext uri="{D42A27DB-BD31-4B8C-83A1-F6EECF244321}">
                <p14:modId xmlns:p14="http://schemas.microsoft.com/office/powerpoint/2010/main" val="63059270"/>
              </p:ext>
            </p:extLst>
          </p:nvPr>
        </p:nvGraphicFramePr>
        <p:xfrm>
          <a:off x="107504" y="5301208"/>
          <a:ext cx="8928992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760298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7" grpId="0">
        <p:bldAsOne/>
      </p:bldGraphic>
      <p:bldGraphic spid="11" grpId="0">
        <p:bldAsOne/>
      </p:bldGraphic>
      <p:bldGraphic spid="12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8642350" cy="792162"/>
          </a:xfrm>
        </p:spPr>
        <p:txBody>
          <a:bodyPr/>
          <a:lstStyle/>
          <a:p>
            <a:pPr algn="ctr"/>
            <a:r>
              <a:rPr kumimoji="1" lang="ja-JP" altLang="en-US" sz="3600" i="1" dirty="0" smtClean="0">
                <a:solidFill>
                  <a:schemeClr val="tx1"/>
                </a:solidFill>
              </a:rPr>
              <a:t>３－２　進捗状況</a:t>
            </a:r>
            <a:endParaRPr kumimoji="1" lang="ja-JP" altLang="en-US" sz="3600" i="1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512" y="1390890"/>
            <a:ext cx="5868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今後の追加予定の機能一覧</a:t>
            </a:r>
            <a:endParaRPr kumimoji="1" lang="ja-JP" altLang="en-US" sz="3200" dirty="0"/>
          </a:p>
        </p:txBody>
      </p:sp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1955145643"/>
              </p:ext>
            </p:extLst>
          </p:nvPr>
        </p:nvGraphicFramePr>
        <p:xfrm>
          <a:off x="176945" y="1975665"/>
          <a:ext cx="8787543" cy="1669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323528" y="4375976"/>
            <a:ext cx="7488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会社</a:t>
            </a:r>
            <a:r>
              <a:rPr kumimoji="1" lang="ja-JP" altLang="en-US" sz="2800" smtClean="0"/>
              <a:t>全体</a:t>
            </a:r>
            <a:r>
              <a:rPr kumimoji="1" lang="ja-JP" altLang="en-US" sz="2800" smtClean="0"/>
              <a:t>の活気づけられるように</a:t>
            </a:r>
            <a:r>
              <a:rPr kumimoji="1" lang="ja-JP" altLang="en-US" sz="2800" dirty="0" smtClean="0"/>
              <a:t>、今後ともにシステム開発を進める所存です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4200" y="3789040"/>
            <a:ext cx="5868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最後に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5950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タイトル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8642350" cy="792162"/>
          </a:xfrm>
        </p:spPr>
        <p:txBody>
          <a:bodyPr/>
          <a:lstStyle/>
          <a:p>
            <a:pPr algn="ctr"/>
            <a:r>
              <a:rPr lang="ja-JP" altLang="en-US" sz="3600" i="1" dirty="0" smtClean="0">
                <a:solidFill>
                  <a:schemeClr val="tx1"/>
                </a:solidFill>
              </a:rPr>
              <a:t>１－１　会社概要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504" y="1412776"/>
            <a:ext cx="828092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・</a:t>
            </a:r>
            <a:r>
              <a:rPr lang="ja-JP" altLang="en-US" sz="2400" dirty="0"/>
              <a:t>会</a:t>
            </a:r>
            <a:r>
              <a:rPr lang="ja-JP" altLang="en-US" sz="2400" dirty="0" smtClean="0"/>
              <a:t>社名：　</a:t>
            </a:r>
            <a:r>
              <a:rPr kumimoji="1" lang="ja-JP" altLang="en-US" sz="2400" dirty="0" smtClean="0"/>
              <a:t>株式会社ナレッジスピード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ja-JP" altLang="en-US" sz="2400" dirty="0" smtClean="0"/>
              <a:t>・代表取締役</a:t>
            </a:r>
            <a:r>
              <a:rPr kumimoji="1" lang="en-US" altLang="ja-JP" sz="2400" dirty="0" smtClean="0"/>
              <a:t>:</a:t>
            </a:r>
            <a:r>
              <a:rPr kumimoji="1" lang="ja-JP" altLang="en-US" sz="2400" dirty="0" smtClean="0"/>
              <a:t>　</a:t>
            </a:r>
            <a:r>
              <a:rPr lang="ja-JP" altLang="en-US" sz="2400" dirty="0" smtClean="0"/>
              <a:t>榊　仁</a:t>
            </a:r>
            <a:endParaRPr kumimoji="1" lang="en-US" altLang="ja-JP" sz="2400" dirty="0" smtClean="0"/>
          </a:p>
          <a:p>
            <a:endParaRPr kumimoji="1" lang="en-US" altLang="ja-JP" sz="2400" dirty="0"/>
          </a:p>
          <a:p>
            <a:r>
              <a:rPr lang="ja-JP" altLang="en-US" sz="2400" dirty="0" smtClean="0"/>
              <a:t>・</a:t>
            </a:r>
            <a:r>
              <a:rPr lang="ja-JP" altLang="en-US" sz="2400" dirty="0"/>
              <a:t>所在地</a:t>
            </a:r>
            <a:r>
              <a:rPr lang="ja-JP" altLang="en-US" sz="2400" dirty="0" smtClean="0"/>
              <a:t>：　東京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/>
              <a:t>・</a:t>
            </a:r>
            <a:r>
              <a:rPr lang="ja-JP" altLang="en-US" sz="2400" dirty="0" smtClean="0"/>
              <a:t>社員数：　</a:t>
            </a:r>
            <a:r>
              <a:rPr lang="en-US" altLang="ja-JP" sz="2400" dirty="0" smtClean="0"/>
              <a:t>105</a:t>
            </a:r>
            <a:r>
              <a:rPr lang="ja-JP" altLang="en-US" sz="2400" dirty="0"/>
              <a:t>名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 smtClean="0"/>
              <a:t>・年間総売上：　</a:t>
            </a:r>
            <a:r>
              <a:rPr lang="en-US" altLang="ja-JP" sz="2400" dirty="0" smtClean="0"/>
              <a:t>30</a:t>
            </a:r>
            <a:r>
              <a:rPr lang="ja-JP" altLang="en-US" sz="2400" dirty="0" smtClean="0"/>
              <a:t>億</a:t>
            </a:r>
            <a:r>
              <a:rPr lang="en-US" altLang="ja-JP" sz="2400" dirty="0" smtClean="0"/>
              <a:t>3500</a:t>
            </a:r>
            <a:r>
              <a:rPr lang="ja-JP" altLang="en-US" sz="2400" dirty="0" smtClean="0"/>
              <a:t>万円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・</a:t>
            </a:r>
            <a:r>
              <a:rPr lang="ja-JP" altLang="en-US" sz="2400" dirty="0"/>
              <a:t>業務</a:t>
            </a:r>
            <a:r>
              <a:rPr lang="ja-JP" altLang="en-US" sz="2400" dirty="0" smtClean="0"/>
              <a:t>体系：　独立</a:t>
            </a:r>
            <a:r>
              <a:rPr lang="ja-JP" altLang="en-US" sz="2400" dirty="0"/>
              <a:t>系</a:t>
            </a:r>
            <a:r>
              <a:rPr lang="ja-JP" altLang="en-US" sz="2400" dirty="0" smtClean="0"/>
              <a:t>のシステムインテグレーター</a:t>
            </a:r>
            <a:endParaRPr lang="en-US" altLang="ja-JP" sz="2400" dirty="0"/>
          </a:p>
          <a:p>
            <a:endParaRPr kumimoji="1" lang="en-US" altLang="ja-JP" sz="32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8642350" cy="792162"/>
          </a:xfrm>
        </p:spPr>
        <p:txBody>
          <a:bodyPr/>
          <a:lstStyle/>
          <a:p>
            <a:pPr algn="ctr"/>
            <a:r>
              <a:rPr lang="ja-JP" altLang="en-US" sz="3600" i="1" dirty="0">
                <a:solidFill>
                  <a:schemeClr val="tx1"/>
                </a:solidFill>
              </a:rPr>
              <a:t>１－２　</a:t>
            </a:r>
            <a:r>
              <a:rPr lang="ja-JP" altLang="en-US" sz="3600" i="1" dirty="0" smtClean="0">
                <a:solidFill>
                  <a:schemeClr val="tx1"/>
                </a:solidFill>
              </a:rPr>
              <a:t>現状と</a:t>
            </a:r>
            <a:r>
              <a:rPr lang="ja-JP" altLang="en-US" sz="3600" i="1" dirty="0">
                <a:solidFill>
                  <a:schemeClr val="tx1"/>
                </a:solidFill>
              </a:rPr>
              <a:t>問題点</a:t>
            </a:r>
            <a:endParaRPr kumimoji="1" lang="ja-JP" altLang="en-US" sz="3600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2300463275"/>
              </p:ext>
            </p:extLst>
          </p:nvPr>
        </p:nvGraphicFramePr>
        <p:xfrm>
          <a:off x="251520" y="1556792"/>
          <a:ext cx="3312368" cy="4095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図表 7"/>
          <p:cNvGraphicFramePr/>
          <p:nvPr>
            <p:extLst>
              <p:ext uri="{D42A27DB-BD31-4B8C-83A1-F6EECF244321}">
                <p14:modId xmlns:p14="http://schemas.microsoft.com/office/powerpoint/2010/main" val="2697207153"/>
              </p:ext>
            </p:extLst>
          </p:nvPr>
        </p:nvGraphicFramePr>
        <p:xfrm>
          <a:off x="5364088" y="1484784"/>
          <a:ext cx="3312368" cy="4748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右矢印 8"/>
          <p:cNvSpPr/>
          <p:nvPr/>
        </p:nvSpPr>
        <p:spPr>
          <a:xfrm>
            <a:off x="3635896" y="2708920"/>
            <a:ext cx="1584176" cy="1368152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 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21658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8642350" cy="792162"/>
          </a:xfrm>
        </p:spPr>
        <p:txBody>
          <a:bodyPr/>
          <a:lstStyle/>
          <a:p>
            <a:pPr algn="ctr"/>
            <a:r>
              <a:rPr lang="ja-JP" altLang="en-US" sz="3600" i="1" dirty="0">
                <a:solidFill>
                  <a:schemeClr val="tx1"/>
                </a:solidFill>
              </a:rPr>
              <a:t>１－３　改善案</a:t>
            </a:r>
            <a:endParaRPr kumimoji="1" lang="ja-JP" altLang="en-US" sz="3600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682126458"/>
              </p:ext>
            </p:extLst>
          </p:nvPr>
        </p:nvGraphicFramePr>
        <p:xfrm>
          <a:off x="251520" y="1484784"/>
          <a:ext cx="3312368" cy="4748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矢印 4"/>
          <p:cNvSpPr/>
          <p:nvPr/>
        </p:nvSpPr>
        <p:spPr>
          <a:xfrm>
            <a:off x="3635896" y="2708920"/>
            <a:ext cx="1584176" cy="1368152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社内</a:t>
            </a:r>
            <a:r>
              <a:rPr kumimoji="1" lang="en-US" altLang="ja-JP" sz="2000" dirty="0" smtClean="0"/>
              <a:t>SNS</a:t>
            </a:r>
            <a:r>
              <a:rPr kumimoji="1" lang="ja-JP" altLang="en-US" sz="2000" dirty="0" smtClean="0"/>
              <a:t>導入</a:t>
            </a:r>
            <a:r>
              <a:rPr kumimoji="1" lang="en-US" altLang="ja-JP" sz="2000" dirty="0" smtClean="0"/>
              <a:t> </a:t>
            </a:r>
            <a:endParaRPr kumimoji="1" lang="ja-JP" altLang="en-US" sz="2000" dirty="0"/>
          </a:p>
        </p:txBody>
      </p:sp>
      <p:graphicFrame>
        <p:nvGraphicFramePr>
          <p:cNvPr id="9" name="図表 8"/>
          <p:cNvGraphicFramePr/>
          <p:nvPr>
            <p:extLst>
              <p:ext uri="{D42A27DB-BD31-4B8C-83A1-F6EECF244321}">
                <p14:modId xmlns:p14="http://schemas.microsoft.com/office/powerpoint/2010/main" val="3792446068"/>
              </p:ext>
            </p:extLst>
          </p:nvPr>
        </p:nvGraphicFramePr>
        <p:xfrm>
          <a:off x="5364088" y="1484784"/>
          <a:ext cx="3312368" cy="475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66588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8642350" cy="792162"/>
          </a:xfrm>
        </p:spPr>
        <p:txBody>
          <a:bodyPr/>
          <a:lstStyle/>
          <a:p>
            <a:pPr algn="ctr"/>
            <a:r>
              <a:rPr lang="ja-JP" altLang="en-US" sz="3600" i="1" dirty="0" smtClean="0">
                <a:solidFill>
                  <a:schemeClr val="tx1"/>
                </a:solidFill>
              </a:rPr>
              <a:t>１－４　メリット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97415" y="1196752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u="sng" dirty="0" smtClean="0"/>
              <a:t>社内</a:t>
            </a:r>
            <a:r>
              <a:rPr lang="en-US" altLang="ja-JP" sz="2800" u="sng" dirty="0" smtClean="0"/>
              <a:t>SNS</a:t>
            </a:r>
            <a:r>
              <a:rPr lang="ja-JP" altLang="en-US" sz="2800" u="sng" dirty="0" smtClean="0"/>
              <a:t>を導入した他社の実績</a:t>
            </a:r>
            <a:endParaRPr lang="en-US" altLang="ja-JP" sz="2800" u="sng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99591" y="3356992"/>
            <a:ext cx="77459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>
                <a:hlinkClick r:id="rId2" tooltip="パーマネントリンク 社内SNSでコミュニケーションが変わった？ 導入効果はいかに？ Yammer導入レポート"/>
              </a:rPr>
              <a:t>引用：</a:t>
            </a:r>
            <a:endParaRPr lang="en-US" altLang="ja-JP" sz="1600" b="1" dirty="0" smtClean="0">
              <a:hlinkClick r:id="rId2" tooltip="パーマネントリンク 社内SNSでコミュニケーションが変わった？ 導入効果はいかに？ Yammer導入レポート"/>
            </a:endParaRPr>
          </a:p>
          <a:p>
            <a:r>
              <a:rPr lang="ja-JP" altLang="en-US" sz="1600" b="1" dirty="0" smtClean="0">
                <a:hlinkClick r:id="rId2" tooltip="パーマネントリンク 社内SNSでコミュニケーションが変わった？ 導入効果はいかに？ Yammer導入レポート"/>
              </a:rPr>
              <a:t>社内</a:t>
            </a:r>
            <a:r>
              <a:rPr lang="en-US" altLang="ja-JP" sz="1600" b="1" dirty="0">
                <a:hlinkClick r:id="rId2" tooltip="パーマネントリンク 社内SNSでコミュニケーションが変わった？ 導入効果はいかに？ Yammer導入レポート"/>
              </a:rPr>
              <a:t>SNS</a:t>
            </a:r>
            <a:r>
              <a:rPr lang="ja-JP" altLang="en-US" sz="1600" b="1" dirty="0">
                <a:hlinkClick r:id="rId2" tooltip="パーマネントリンク 社内SNSでコミュニケーションが変わった？ 導入効果はいかに？ Yammer導入レポート"/>
              </a:rPr>
              <a:t>でコミュニケーションが変わった？ 導入効果はいかに？ </a:t>
            </a:r>
            <a:r>
              <a:rPr lang="en-US" altLang="ja-JP" sz="1600" b="1" dirty="0">
                <a:hlinkClick r:id="rId2" tooltip="パーマネントリンク 社内SNSでコミュニケーションが変わった？ 導入効果はいかに？ Yammer導入レポート"/>
              </a:rPr>
              <a:t>Yammer</a:t>
            </a:r>
            <a:r>
              <a:rPr lang="ja-JP" altLang="en-US" sz="1600" b="1" dirty="0">
                <a:hlinkClick r:id="rId2" tooltip="パーマネントリンク 社内SNSでコミュニケーションが変わった？ 導入効果はいかに？ Yammer導入レポート"/>
              </a:rPr>
              <a:t>導入レポート</a:t>
            </a:r>
            <a:endParaRPr lang="ja-JP" altLang="en-US" sz="1600" b="1" dirty="0"/>
          </a:p>
          <a:p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045055" y="4077072"/>
            <a:ext cx="448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u="sng" dirty="0"/>
              <a:t>弊社の</a:t>
            </a:r>
            <a:r>
              <a:rPr lang="en-US" altLang="ja-JP" sz="2800" u="sng" dirty="0"/>
              <a:t>SNS</a:t>
            </a:r>
            <a:r>
              <a:rPr lang="ja-JP" altLang="en-US" sz="2800" u="sng" dirty="0"/>
              <a:t>を導入した場合</a:t>
            </a:r>
            <a:endParaRPr lang="en-US" altLang="ja-JP" sz="2800" u="sng" dirty="0"/>
          </a:p>
        </p:txBody>
      </p:sp>
      <p:sp>
        <p:nvSpPr>
          <p:cNvPr id="2" name="円形吹き出し 1"/>
          <p:cNvSpPr/>
          <p:nvPr/>
        </p:nvSpPr>
        <p:spPr>
          <a:xfrm>
            <a:off x="787522" y="1844824"/>
            <a:ext cx="1944216" cy="1584176"/>
          </a:xfrm>
          <a:prstGeom prst="wedgeEllipseCallout">
            <a:avLst>
              <a:gd name="adj1" fmla="val 39790"/>
              <a:gd name="adj2" fmla="val -58339"/>
            </a:avLst>
          </a:prstGeom>
          <a:solidFill>
            <a:schemeClr val="accent1">
              <a:lumMod val="20000"/>
              <a:lumOff val="80000"/>
            </a:schemeClr>
          </a:solidFill>
          <a:ln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b="1" dirty="0" smtClean="0">
                <a:solidFill>
                  <a:schemeClr val="tx1"/>
                </a:solidFill>
              </a:rPr>
              <a:t>発言の敷居が下がる（気軽さ）</a:t>
            </a:r>
            <a:endParaRPr lang="ja-JP" altLang="en-US" b="1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12" name="円形吹き出し 11"/>
          <p:cNvSpPr/>
          <p:nvPr/>
        </p:nvSpPr>
        <p:spPr>
          <a:xfrm>
            <a:off x="3000630" y="1889740"/>
            <a:ext cx="2435466" cy="1539259"/>
          </a:xfrm>
          <a:prstGeom prst="wedgeEllipseCallout">
            <a:avLst>
              <a:gd name="adj1" fmla="val 87"/>
              <a:gd name="adj2" fmla="val -60179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埋もれている（</a:t>
            </a:r>
            <a:r>
              <a:rPr lang="ja-JP" altLang="en-US" b="1" dirty="0" smtClean="0">
                <a:solidFill>
                  <a:schemeClr val="tx1"/>
                </a:solidFill>
              </a:rPr>
              <a:t>見えない）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情報</a:t>
            </a:r>
            <a:r>
              <a:rPr lang="ja-JP" altLang="en-US" b="1" dirty="0">
                <a:solidFill>
                  <a:schemeClr val="tx1"/>
                </a:solidFill>
              </a:rPr>
              <a:t>を掘り出す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13" name="円形吹き出し 12"/>
          <p:cNvSpPr/>
          <p:nvPr/>
        </p:nvSpPr>
        <p:spPr>
          <a:xfrm>
            <a:off x="5898008" y="1844824"/>
            <a:ext cx="2196244" cy="1584175"/>
          </a:xfrm>
          <a:prstGeom prst="wedgeEllipseCallout">
            <a:avLst>
              <a:gd name="adj1" fmla="val -37662"/>
              <a:gd name="adj2" fmla="val -60625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ディスカッションのスピードが高まる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15" name="円形吹き出し 14"/>
          <p:cNvSpPr/>
          <p:nvPr/>
        </p:nvSpPr>
        <p:spPr>
          <a:xfrm>
            <a:off x="1916048" y="4797152"/>
            <a:ext cx="2232248" cy="1611060"/>
          </a:xfrm>
          <a:prstGeom prst="wedgeEllipseCallout">
            <a:avLst>
              <a:gd name="adj1" fmla="val 24342"/>
              <a:gd name="adj2" fmla="val -60626"/>
            </a:avLst>
          </a:prstGeom>
          <a:solidFill>
            <a:schemeClr val="accent1">
              <a:lumMod val="20000"/>
              <a:lumOff val="80000"/>
            </a:schemeClr>
          </a:solidFill>
          <a:ln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dirty="0" smtClean="0"/>
          </a:p>
          <a:p>
            <a:r>
              <a:rPr lang="ja-JP" altLang="en-US" b="1" dirty="0">
                <a:solidFill>
                  <a:schemeClr val="tx1"/>
                </a:solidFill>
              </a:rPr>
              <a:t>新人社員</a:t>
            </a:r>
            <a:r>
              <a:rPr lang="ja-JP" altLang="en-US" b="1" dirty="0" smtClean="0">
                <a:solidFill>
                  <a:schemeClr val="tx1"/>
                </a:solidFill>
              </a:rPr>
              <a:t>教育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r>
              <a:rPr lang="ja-JP" altLang="en-US" b="1" dirty="0" smtClean="0">
                <a:solidFill>
                  <a:schemeClr val="tx1"/>
                </a:solidFill>
              </a:rPr>
              <a:t>の</a:t>
            </a:r>
            <a:r>
              <a:rPr lang="ja-JP" altLang="en-US" b="1" dirty="0">
                <a:solidFill>
                  <a:schemeClr val="tx1"/>
                </a:solidFill>
              </a:rPr>
              <a:t>発展・</a:t>
            </a:r>
            <a:r>
              <a:rPr lang="ja-JP" altLang="en-US" b="1" dirty="0" smtClean="0">
                <a:solidFill>
                  <a:schemeClr val="tx1"/>
                </a:solidFill>
              </a:rPr>
              <a:t>強化</a:t>
            </a:r>
          </a:p>
          <a:p>
            <a:pPr algn="ctr"/>
            <a:endParaRPr kumimoji="1" lang="ja-JP" altLang="en-US" dirty="0"/>
          </a:p>
        </p:txBody>
      </p:sp>
      <p:sp>
        <p:nvSpPr>
          <p:cNvPr id="17" name="円形吹き出し 16"/>
          <p:cNvSpPr/>
          <p:nvPr/>
        </p:nvSpPr>
        <p:spPr>
          <a:xfrm>
            <a:off x="4677117" y="4801059"/>
            <a:ext cx="2196244" cy="1611060"/>
          </a:xfrm>
          <a:prstGeom prst="wedgeEllipseCallout">
            <a:avLst>
              <a:gd name="adj1" fmla="val -24685"/>
              <a:gd name="adj2" fmla="val -59151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社内イベント参加人数の増加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7251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ctrTitle"/>
          </p:nvPr>
        </p:nvSpPr>
        <p:spPr>
          <a:xfrm>
            <a:off x="323850" y="4365625"/>
            <a:ext cx="8424863" cy="1079500"/>
          </a:xfrm>
        </p:spPr>
        <p:txBody>
          <a:bodyPr/>
          <a:lstStyle/>
          <a:p>
            <a:pPr algn="ctr"/>
            <a:r>
              <a:rPr lang="ja-JP" altLang="en-US" sz="4000" dirty="0" smtClean="0">
                <a:solidFill>
                  <a:schemeClr val="tx1"/>
                </a:solidFill>
              </a:rPr>
              <a:t>第２章　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交流機能の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ご紹介</a:t>
            </a:r>
            <a:endParaRPr lang="ja-JP" altLang="en-US" sz="4000" dirty="0" smtClean="0">
              <a:solidFill>
                <a:schemeClr val="tx1"/>
              </a:solidFill>
            </a:endParaRPr>
          </a:p>
        </p:txBody>
      </p:sp>
      <p:pic>
        <p:nvPicPr>
          <p:cNvPr id="5" name="Picture 2" descr="C:\Users\x11g031\AppData\Local\Microsoft\Windows\Temporary Internet Files\Content.IE5\6GKU0S6G\MP90041181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798652"/>
            <a:ext cx="2346267" cy="35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778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-14901" y="1205972"/>
            <a:ext cx="91411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学びたい資格や技術を持っている人を探しやすく、アドバイスを貰える</a:t>
            </a:r>
            <a:endParaRPr kumimoji="1" lang="ja-JP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" b="19278"/>
          <a:stretch/>
        </p:blipFill>
        <p:spPr bwMode="auto">
          <a:xfrm>
            <a:off x="-314" y="2150859"/>
            <a:ext cx="9126611" cy="470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8642350" cy="792162"/>
          </a:xfrm>
        </p:spPr>
        <p:txBody>
          <a:bodyPr/>
          <a:lstStyle/>
          <a:p>
            <a:pPr algn="ctr"/>
            <a:r>
              <a:rPr lang="ja-JP" altLang="en-US" sz="3600" i="1" dirty="0" smtClean="0">
                <a:solidFill>
                  <a:schemeClr val="tx1"/>
                </a:solidFill>
              </a:rPr>
              <a:t>２－１　ユーザ検索機能</a:t>
            </a:r>
            <a:endParaRPr kumimoji="1" lang="ja-JP" altLang="en-US" sz="3600" i="1" dirty="0">
              <a:solidFill>
                <a:schemeClr val="tx1"/>
              </a:solidFill>
            </a:endParaRPr>
          </a:p>
        </p:txBody>
      </p:sp>
      <p:sp>
        <p:nvSpPr>
          <p:cNvPr id="4" name="円形吹き出し 3"/>
          <p:cNvSpPr/>
          <p:nvPr/>
        </p:nvSpPr>
        <p:spPr>
          <a:xfrm>
            <a:off x="1979712" y="5301208"/>
            <a:ext cx="1944216" cy="1414216"/>
          </a:xfrm>
          <a:prstGeom prst="wedgeEllipseCallout">
            <a:avLst>
              <a:gd name="adj1" fmla="val -57939"/>
              <a:gd name="adj2" fmla="val -23520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部署や取得資格などで絞り込みをかけられる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026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/>
          <p:cNvSpPr txBox="1"/>
          <p:nvPr/>
        </p:nvSpPr>
        <p:spPr>
          <a:xfrm>
            <a:off x="11875" y="1219712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アドバイス</a:t>
            </a:r>
            <a:r>
              <a:rPr lang="ja-JP" altLang="en-US" sz="2800" dirty="0" smtClean="0"/>
              <a:t>を貰いやすくなる</a:t>
            </a:r>
            <a:endParaRPr kumimoji="1" lang="ja-JP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55"/>
          <a:stretch/>
        </p:blipFill>
        <p:spPr bwMode="auto">
          <a:xfrm>
            <a:off x="-4315" y="1720728"/>
            <a:ext cx="9158400" cy="515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8642350" cy="792162"/>
          </a:xfrm>
        </p:spPr>
        <p:txBody>
          <a:bodyPr/>
          <a:lstStyle/>
          <a:p>
            <a:pPr algn="ctr"/>
            <a:r>
              <a:rPr kumimoji="1" lang="ja-JP" altLang="en-US" sz="3600" i="1" dirty="0" smtClean="0">
                <a:solidFill>
                  <a:schemeClr val="tx1"/>
                </a:solidFill>
              </a:rPr>
              <a:t>２－２　アドバイス機能</a:t>
            </a:r>
            <a:endParaRPr kumimoji="1" lang="ja-JP" altLang="en-US" sz="3600" i="1" dirty="0">
              <a:solidFill>
                <a:schemeClr val="tx1"/>
              </a:solidFill>
            </a:endParaRPr>
          </a:p>
        </p:txBody>
      </p:sp>
      <p:sp>
        <p:nvSpPr>
          <p:cNvPr id="4" name="円形吹き出し 3"/>
          <p:cNvSpPr/>
          <p:nvPr/>
        </p:nvSpPr>
        <p:spPr>
          <a:xfrm>
            <a:off x="611560" y="4848668"/>
            <a:ext cx="1944216" cy="1414216"/>
          </a:xfrm>
          <a:prstGeom prst="wedgeEllipseCallout">
            <a:avLst>
              <a:gd name="adj1" fmla="val -1134"/>
              <a:gd name="adj2" fmla="val -96574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Q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は質問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I</a:t>
            </a:r>
            <a:r>
              <a:rPr lang="ja-JP" altLang="en-US" b="1" dirty="0" smtClean="0">
                <a:solidFill>
                  <a:schemeClr val="tx1"/>
                </a:solidFill>
              </a:rPr>
              <a:t>は自分から情報を提供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" name="円形吹き出し 5"/>
          <p:cNvSpPr/>
          <p:nvPr/>
        </p:nvSpPr>
        <p:spPr>
          <a:xfrm>
            <a:off x="6350847" y="4848668"/>
            <a:ext cx="2469625" cy="1512168"/>
          </a:xfrm>
          <a:prstGeom prst="wedgeEllipseCallout">
            <a:avLst>
              <a:gd name="adj1" fmla="val -1134"/>
              <a:gd name="adj2" fmla="val -96574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I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（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○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）は質問に対するコメント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A</a:t>
            </a:r>
            <a:r>
              <a:rPr lang="ja-JP" altLang="en-US" b="1" dirty="0" smtClean="0">
                <a:solidFill>
                  <a:schemeClr val="tx1"/>
                </a:solidFill>
              </a:rPr>
              <a:t>（</a:t>
            </a:r>
            <a:r>
              <a:rPr lang="ja-JP" altLang="en-US" b="1" dirty="0" smtClean="0">
                <a:solidFill>
                  <a:schemeClr val="tx2">
                    <a:lumMod val="75000"/>
                  </a:schemeClr>
                </a:solidFill>
              </a:rPr>
              <a:t>△</a:t>
            </a:r>
            <a:r>
              <a:rPr lang="ja-JP" altLang="en-US" b="1" dirty="0" smtClean="0">
                <a:solidFill>
                  <a:schemeClr val="tx1"/>
                </a:solidFill>
              </a:rPr>
              <a:t>）は質問に対する返答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3026713" y="4187149"/>
            <a:ext cx="3096344" cy="19522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今知りたいこと、わからないことを気軽に聞けるので、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新人社員教育の発展・強化につながる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4644008" y="3660845"/>
            <a:ext cx="288032" cy="2373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二等辺三角形 4"/>
          <p:cNvSpPr/>
          <p:nvPr/>
        </p:nvSpPr>
        <p:spPr>
          <a:xfrm>
            <a:off x="4647653" y="3898241"/>
            <a:ext cx="288032" cy="216024"/>
          </a:xfrm>
          <a:prstGeom prst="triangl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318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81"/>
          <a:stretch/>
        </p:blipFill>
        <p:spPr bwMode="auto">
          <a:xfrm>
            <a:off x="0" y="1762530"/>
            <a:ext cx="9158400" cy="509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8642350" cy="792162"/>
          </a:xfrm>
        </p:spPr>
        <p:txBody>
          <a:bodyPr/>
          <a:lstStyle/>
          <a:p>
            <a:pPr algn="ctr"/>
            <a:r>
              <a:rPr kumimoji="1" lang="ja-JP" altLang="en-US" sz="3600" i="1" dirty="0" smtClean="0">
                <a:solidFill>
                  <a:schemeClr val="tx1"/>
                </a:solidFill>
              </a:rPr>
              <a:t>２－３　チャット機能</a:t>
            </a:r>
            <a:endParaRPr kumimoji="1" lang="ja-JP" alt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円形吹き出し 2"/>
          <p:cNvSpPr/>
          <p:nvPr/>
        </p:nvSpPr>
        <p:spPr>
          <a:xfrm>
            <a:off x="-6491" y="4006842"/>
            <a:ext cx="1944216" cy="1661414"/>
          </a:xfrm>
          <a:prstGeom prst="wedgeEllipseCallout">
            <a:avLst>
              <a:gd name="adj1" fmla="val 8028"/>
              <a:gd name="adj2" fmla="val -64665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ユーザ検索と連動して</a:t>
            </a:r>
            <a:r>
              <a:rPr lang="ja-JP" altLang="en-US" b="1" dirty="0" smtClean="0">
                <a:solidFill>
                  <a:schemeClr val="tx1"/>
                </a:solidFill>
              </a:rPr>
              <a:t>チャット</a:t>
            </a:r>
            <a:r>
              <a:rPr lang="ja-JP" altLang="en-US" b="1" dirty="0">
                <a:solidFill>
                  <a:schemeClr val="tx1"/>
                </a:solidFill>
              </a:rPr>
              <a:t>ルーム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を作成できる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" name="円形吹き出し 5"/>
          <p:cNvSpPr/>
          <p:nvPr/>
        </p:nvSpPr>
        <p:spPr>
          <a:xfrm>
            <a:off x="1259632" y="5013176"/>
            <a:ext cx="2664296" cy="1869608"/>
          </a:xfrm>
          <a:prstGeom prst="wedgeEllipseCallout">
            <a:avLst>
              <a:gd name="adj1" fmla="val 31806"/>
              <a:gd name="adj2" fmla="val -91219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プロジェクトチームや部署</a:t>
            </a:r>
            <a:r>
              <a:rPr lang="ja-JP" altLang="en-US" b="1" dirty="0">
                <a:solidFill>
                  <a:schemeClr val="tx1"/>
                </a:solidFill>
              </a:rPr>
              <a:t>内</a:t>
            </a:r>
            <a:r>
              <a:rPr lang="ja-JP" altLang="en-US" b="1" dirty="0" smtClean="0">
                <a:solidFill>
                  <a:schemeClr val="tx1"/>
                </a:solidFill>
              </a:rPr>
              <a:t>で</a:t>
            </a:r>
            <a:r>
              <a:rPr lang="ja-JP" altLang="en-US" b="1" dirty="0" smtClean="0">
                <a:solidFill>
                  <a:srgbClr val="FF0000"/>
                </a:solidFill>
              </a:rPr>
              <a:t>情報</a:t>
            </a:r>
            <a:r>
              <a:rPr lang="ja-JP" altLang="en-US" b="1" dirty="0">
                <a:solidFill>
                  <a:srgbClr val="FF0000"/>
                </a:solidFill>
              </a:rPr>
              <a:t>交換</a:t>
            </a:r>
            <a:r>
              <a:rPr lang="ja-JP" altLang="en-US" b="1" dirty="0" smtClean="0">
                <a:solidFill>
                  <a:srgbClr val="FF0000"/>
                </a:solidFill>
              </a:rPr>
              <a:t>ができる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円形吹き出し 6"/>
          <p:cNvSpPr/>
          <p:nvPr/>
        </p:nvSpPr>
        <p:spPr>
          <a:xfrm>
            <a:off x="6244442" y="4837549"/>
            <a:ext cx="2871936" cy="1956774"/>
          </a:xfrm>
          <a:prstGeom prst="wedgeEllipseCallout">
            <a:avLst>
              <a:gd name="adj1" fmla="val -30994"/>
              <a:gd name="adj2" fmla="val -55978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会話しながらスケジュールを確認できるので、</a:t>
            </a:r>
            <a:r>
              <a:rPr lang="ja-JP" altLang="en-US" b="1" dirty="0" smtClean="0">
                <a:solidFill>
                  <a:srgbClr val="FF0000"/>
                </a:solidFill>
              </a:rPr>
              <a:t>今後の予定を立てやすい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1239311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社員同士の交流や情報交換ができる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48095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3_wor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03_world</Template>
  <TotalTime>870</TotalTime>
  <Words>469</Words>
  <Application>Microsoft Office PowerPoint</Application>
  <PresentationFormat>画面に合わせる (4:3)</PresentationFormat>
  <Paragraphs>90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03_world</vt:lpstr>
      <vt:lpstr>第１章　システム化に至った背景</vt:lpstr>
      <vt:lpstr>１－１　会社概要</vt:lpstr>
      <vt:lpstr>１－２　現状と問題点</vt:lpstr>
      <vt:lpstr>１－３　改善案</vt:lpstr>
      <vt:lpstr>１－４　メリット</vt:lpstr>
      <vt:lpstr>第２章　交流機能のご紹介</vt:lpstr>
      <vt:lpstr>２－１　ユーザ検索機能</vt:lpstr>
      <vt:lpstr>２－２　アドバイス機能</vt:lpstr>
      <vt:lpstr>２－３　チャット機能</vt:lpstr>
      <vt:lpstr>２－４　イベントスケジュール機能</vt:lpstr>
      <vt:lpstr>第３章　弊社SNSの魅力</vt:lpstr>
      <vt:lpstr>３－１　アピールポイント　</vt:lpstr>
      <vt:lpstr>３－２　進捗状況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奈須 健太</dc:creator>
  <cp:lastModifiedBy>吉田 優徳</cp:lastModifiedBy>
  <cp:revision>107</cp:revision>
  <cp:lastPrinted>2013-10-23T07:32:14Z</cp:lastPrinted>
  <dcterms:created xsi:type="dcterms:W3CDTF">2013-09-06T01:44:06Z</dcterms:created>
  <dcterms:modified xsi:type="dcterms:W3CDTF">2013-10-24T01:14:30Z</dcterms:modified>
</cp:coreProperties>
</file>