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54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688586528462412E-2"/>
          <c:y val="0.29830331541668037"/>
          <c:w val="0.70169128622672283"/>
          <c:h val="0.640918370181090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英語力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dLbls>
            <c:dLbl>
              <c:idx val="0"/>
              <c:layout>
                <c:manualLayout>
                  <c:x val="-4.5856015998222435E-2"/>
                  <c:y val="0.112235004191453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2345850461059881E-2"/>
                  <c:y val="8.0167860136752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9.21930391572653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&quot;位&quot;" sourceLinked="0"/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28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2000年</c:v>
                </c:pt>
                <c:pt idx="1">
                  <c:v>03年</c:v>
                </c:pt>
                <c:pt idx="2">
                  <c:v>06年</c:v>
                </c:pt>
                <c:pt idx="3">
                  <c:v>09年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15</c:v>
                </c:pt>
                <c:pt idx="3">
                  <c:v>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数学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</c:marker>
          <c:dLbls>
            <c:dLbl>
              <c:idx val="0"/>
              <c:layout>
                <c:manualLayout>
                  <c:x val="-5.6438173536273728E-2"/>
                  <c:y val="7.2151074123077238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4109543384068437E-2"/>
                  <c:y val="-4.0083930068376239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7636929230085547E-3"/>
                  <c:y val="-7.2151074123077238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7.6159467129914935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ln w="9525"/>
            </c:spPr>
            <c:txPr>
              <a:bodyPr/>
              <a:lstStyle/>
              <a:p>
                <a:pPr>
                  <a:defRPr sz="28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2000年</c:v>
                </c:pt>
                <c:pt idx="1">
                  <c:v>03年</c:v>
                </c:pt>
                <c:pt idx="2">
                  <c:v>06年</c:v>
                </c:pt>
                <c:pt idx="3">
                  <c:v>09年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10</c:v>
                </c:pt>
                <c:pt idx="3">
                  <c:v>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2109184"/>
        <c:axId val="192110592"/>
      </c:lineChart>
      <c:catAx>
        <c:axId val="192109184"/>
        <c:scaling>
          <c:orientation val="minMax"/>
        </c:scaling>
        <c:delete val="0"/>
        <c:axPos val="t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ja-JP"/>
          </a:p>
        </c:txPr>
        <c:crossAx val="192110592"/>
        <c:crosses val="autoZero"/>
        <c:auto val="1"/>
        <c:lblAlgn val="ctr"/>
        <c:lblOffset val="100"/>
        <c:noMultiLvlLbl val="0"/>
      </c:catAx>
      <c:valAx>
        <c:axId val="192110592"/>
        <c:scaling>
          <c:orientation val="maxMin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ja-JP"/>
          </a:p>
        </c:txPr>
        <c:crossAx val="1921091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68547939117876"/>
          <c:y val="0.37906362676874289"/>
          <c:w val="0.16931452060882124"/>
          <c:h val="0.32604899960610439"/>
        </c:manualLayout>
      </c:layout>
      <c:overlay val="0"/>
      <c:txPr>
        <a:bodyPr/>
        <a:lstStyle/>
        <a:p>
          <a:pPr>
            <a:defRPr sz="20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2013/11/29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2811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2013/11/29</a:t>
            </a:r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2887E-7AA2-479D-95B9-4FA70E91C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0534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2013/11/29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6F5DE-CF57-4044-8406-33E2490053B3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23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F58-4861-42FC-83FD-7AD9B8E38165}" type="datetimeFigureOut">
              <a:rPr kumimoji="1" lang="ja-JP" altLang="en-US" smtClean="0"/>
              <a:t>2013/11/15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3D9-5EC3-4612-9DDF-CF36205FC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F58-4861-42FC-83FD-7AD9B8E38165}" type="datetimeFigureOut">
              <a:rPr kumimoji="1" lang="ja-JP" altLang="en-US" smtClean="0"/>
              <a:t>2013/11/15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3D9-5EC3-4612-9DDF-CF36205FC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F58-4861-42FC-83FD-7AD9B8E38165}" type="datetimeFigureOut">
              <a:rPr kumimoji="1" lang="ja-JP" altLang="en-US" smtClean="0"/>
              <a:t>2013/11/15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3D9-5EC3-4612-9DDF-CF36205FC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F58-4861-42FC-83FD-7AD9B8E38165}" type="datetimeFigureOut">
              <a:rPr kumimoji="1" lang="ja-JP" altLang="en-US" smtClean="0"/>
              <a:t>2013/11/15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3D9-5EC3-4612-9DDF-CF36205FC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F58-4861-42FC-83FD-7AD9B8E38165}" type="datetimeFigureOut">
              <a:rPr kumimoji="1" lang="ja-JP" altLang="en-US" smtClean="0"/>
              <a:t>2013/11/15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3D9-5EC3-4612-9DDF-CF36205FC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F58-4861-42FC-83FD-7AD9B8E38165}" type="datetimeFigureOut">
              <a:rPr kumimoji="1" lang="ja-JP" altLang="en-US" smtClean="0"/>
              <a:t>2013/11/15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3D9-5EC3-4612-9DDF-CF36205FC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F58-4861-42FC-83FD-7AD9B8E38165}" type="datetimeFigureOut">
              <a:rPr kumimoji="1" lang="ja-JP" altLang="en-US" smtClean="0"/>
              <a:t>2013/11/15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3D9-5EC3-4612-9DDF-CF36205FC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F58-4861-42FC-83FD-7AD9B8E38165}" type="datetimeFigureOut">
              <a:rPr kumimoji="1" lang="ja-JP" altLang="en-US" smtClean="0"/>
              <a:t>2013/11/15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3D9-5EC3-4612-9DDF-CF36205FC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F58-4861-42FC-83FD-7AD9B8E38165}" type="datetimeFigureOut">
              <a:rPr kumimoji="1" lang="ja-JP" altLang="en-US" smtClean="0"/>
              <a:t>2013/11/15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3D9-5EC3-4612-9DDF-CF36205FC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F58-4861-42FC-83FD-7AD9B8E38165}" type="datetimeFigureOut">
              <a:rPr kumimoji="1" lang="ja-JP" altLang="en-US" smtClean="0"/>
              <a:t>2013/11/15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3D9-5EC3-4612-9DDF-CF36205FC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F58-4861-42FC-83FD-7AD9B8E38165}" type="datetimeFigureOut">
              <a:rPr kumimoji="1" lang="ja-JP" altLang="en-US" smtClean="0"/>
              <a:t>2013/11/15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3D9-5EC3-4612-9DDF-CF36205FC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E3F58-4861-42FC-83FD-7AD9B8E38165}" type="datetimeFigureOut">
              <a:rPr kumimoji="1" lang="ja-JP" altLang="en-US" smtClean="0"/>
              <a:t>2013/11/15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F1D83D9-5EC3-4612-9DDF-CF36205FC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699792" y="764704"/>
            <a:ext cx="4896544" cy="504057"/>
          </a:xfrm>
        </p:spPr>
        <p:txBody>
          <a:bodyPr>
            <a:norm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ja-JP" altLang="en-US" sz="4800" dirty="0" smtClean="0">
                <a:solidFill>
                  <a:schemeClr val="tx1"/>
                </a:solidFill>
              </a:rPr>
              <a:t>添付資料１</a:t>
            </a:r>
            <a:endParaRPr lang="en-US" altLang="ja-JP" sz="4800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　</a:t>
            </a:r>
            <a:endParaRPr kumimoji="1" lang="ja-JP" altLang="en-US" sz="60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79512" y="1526362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ja-JP" altLang="en-US" sz="40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グラフ 4"/>
          <p:cNvGraphicFramePr/>
          <p:nvPr>
            <p:extLst>
              <p:ext uri="{D42A27DB-BD31-4B8C-83A1-F6EECF244321}">
                <p14:modId xmlns:p14="http://schemas.microsoft.com/office/powerpoint/2010/main" val="1093321094"/>
              </p:ext>
            </p:extLst>
          </p:nvPr>
        </p:nvGraphicFramePr>
        <p:xfrm>
          <a:off x="735088" y="1124744"/>
          <a:ext cx="8054552" cy="558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15616" y="1772816"/>
            <a:ext cx="7293496" cy="7920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3600" dirty="0" smtClean="0">
                <a:solidFill>
                  <a:prstClr val="black"/>
                </a:solidFill>
              </a:rPr>
              <a:t>　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56785" y="1480428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学力検査による日本の順位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951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j-ea"/>
              </a:rPr>
              <a:t>現在</a:t>
            </a:r>
            <a:r>
              <a:rPr kumimoji="1" lang="ja-JP" altLang="en-US" dirty="0" smtClean="0">
                <a:latin typeface="+mj-ea"/>
              </a:rPr>
              <a:t>の開発進捗</a:t>
            </a:r>
            <a:endParaRPr kumimoji="1" lang="ja-JP" altLang="en-US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35" y="1628800"/>
            <a:ext cx="82772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6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</TotalTime>
  <Words>30</Words>
  <Application>Microsoft Office PowerPoint</Application>
  <PresentationFormat>画面に合わせる 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ウェーブ</vt:lpstr>
      <vt:lpstr>　</vt:lpstr>
      <vt:lpstr>現在の開発進捗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１－１　システム開発の背景</dc:title>
  <dc:creator>森口 直輝</dc:creator>
  <cp:lastModifiedBy>中野 拳吾</cp:lastModifiedBy>
  <cp:revision>4</cp:revision>
  <cp:lastPrinted>2013-11-12T03:21:52Z</cp:lastPrinted>
  <dcterms:created xsi:type="dcterms:W3CDTF">2013-11-12T02:59:40Z</dcterms:created>
  <dcterms:modified xsi:type="dcterms:W3CDTF">2013-11-15T05:36:04Z</dcterms:modified>
</cp:coreProperties>
</file>