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media/image6.jpg" ContentType="image/png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61" r:id="rId2"/>
    <p:sldId id="262" r:id="rId3"/>
    <p:sldId id="263" r:id="rId4"/>
    <p:sldId id="256" r:id="rId5"/>
    <p:sldId id="275" r:id="rId6"/>
    <p:sldId id="265" r:id="rId7"/>
    <p:sldId id="266" r:id="rId8"/>
    <p:sldId id="280" r:id="rId9"/>
    <p:sldId id="276" r:id="rId10"/>
    <p:sldId id="277" r:id="rId11"/>
    <p:sldId id="259" r:id="rId12"/>
    <p:sldId id="271" r:id="rId13"/>
    <p:sldId id="273" r:id="rId14"/>
    <p:sldId id="274" r:id="rId15"/>
    <p:sldId id="257" r:id="rId16"/>
    <p:sldId id="258" r:id="rId17"/>
    <p:sldId id="279" r:id="rId18"/>
    <p:sldId id="278" r:id="rId19"/>
  </p:sldIdLst>
  <p:sldSz cx="9144000" cy="6858000" type="screen4x3"/>
  <p:notesSz cx="9144000" cy="6858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94660"/>
  </p:normalViewPr>
  <p:slideViewPr>
    <p:cSldViewPr>
      <p:cViewPr varScale="1">
        <p:scale>
          <a:sx n="72" d="100"/>
          <a:sy n="72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80" y="-102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688586528462412E-2"/>
          <c:y val="0.29830331541668037"/>
          <c:w val="0.70169128622672283"/>
          <c:h val="0.6409183701810909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英語力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</c:spPr>
          </c:marker>
          <c:dLbls>
            <c:dLbl>
              <c:idx val="0"/>
              <c:layout>
                <c:manualLayout>
                  <c:x val="-4.5856015998222435E-2"/>
                  <c:y val="0.1122350041914535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1.2345850461059881E-2"/>
                  <c:y val="8.016786013675247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0"/>
                  <c:y val="-9.21930391572653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&quot;位&quot;" sourceLinked="0"/>
            <c:spPr>
              <a:noFill/>
              <a:ln>
                <a:noFill/>
              </a:ln>
            </c:spPr>
            <c:txPr>
              <a:bodyPr/>
              <a:lstStyle/>
              <a:p>
                <a:pPr>
                  <a:defRPr sz="2800"/>
                </a:pPr>
                <a:endParaRPr lang="ja-JP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2000年</c:v>
                </c:pt>
                <c:pt idx="1">
                  <c:v>03年</c:v>
                </c:pt>
                <c:pt idx="2">
                  <c:v>06年</c:v>
                </c:pt>
                <c:pt idx="3">
                  <c:v>09年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</c:v>
                </c:pt>
                <c:pt idx="1">
                  <c:v>14</c:v>
                </c:pt>
                <c:pt idx="2">
                  <c:v>15</c:v>
                </c:pt>
                <c:pt idx="3">
                  <c:v>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数学</c:v>
                </c:pt>
              </c:strCache>
            </c:strRef>
          </c:tx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  <c:marker>
            <c:spPr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c:spPr>
          </c:marker>
          <c:dLbls>
            <c:dLbl>
              <c:idx val="0"/>
              <c:layout>
                <c:manualLayout>
                  <c:x val="-5.6438173536273728E-2"/>
                  <c:y val="7.2151074123077238E-2"/>
                </c:manualLayout>
              </c:layout>
              <c:numFmt formatCode="#,##0&quot;位&quot;" sourceLinked="0"/>
              <c:spPr>
                <a:ln w="9525"/>
              </c:spPr>
              <c:txPr>
                <a:bodyPr/>
                <a:lstStyle/>
                <a:p>
                  <a:pPr>
                    <a:defRPr sz="2800"/>
                  </a:pPr>
                  <a:endParaRPr lang="ja-JP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1.4109543384068437E-2"/>
                  <c:y val="-4.0083930068376239E-2"/>
                </c:manualLayout>
              </c:layout>
              <c:numFmt formatCode="#,##0&quot;位&quot;" sourceLinked="0"/>
              <c:spPr>
                <a:ln w="9525"/>
              </c:spPr>
              <c:txPr>
                <a:bodyPr/>
                <a:lstStyle/>
                <a:p>
                  <a:pPr>
                    <a:defRPr sz="2800"/>
                  </a:pPr>
                  <a:endParaRPr lang="ja-JP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-1.7636929230085547E-3"/>
                  <c:y val="-7.2151074123077238E-2"/>
                </c:manualLayout>
              </c:layout>
              <c:numFmt formatCode="#,##0&quot;位&quot;" sourceLinked="0"/>
              <c:spPr>
                <a:ln w="9525"/>
              </c:spPr>
              <c:txPr>
                <a:bodyPr/>
                <a:lstStyle/>
                <a:p>
                  <a:pPr>
                    <a:defRPr sz="2800"/>
                  </a:pPr>
                  <a:endParaRPr lang="ja-JP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0"/>
                  <c:y val="7.6159467129914935E-2"/>
                </c:manualLayout>
              </c:layout>
              <c:numFmt formatCode="#,##0&quot;位&quot;" sourceLinked="0"/>
              <c:spPr>
                <a:ln w="9525"/>
              </c:spPr>
              <c:txPr>
                <a:bodyPr/>
                <a:lstStyle/>
                <a:p>
                  <a:pPr>
                    <a:defRPr sz="2800"/>
                  </a:pPr>
                  <a:endParaRPr lang="ja-JP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ln w="9525"/>
            </c:spPr>
            <c:txPr>
              <a:bodyPr/>
              <a:lstStyle/>
              <a:p>
                <a:pPr>
                  <a:defRPr sz="2800"/>
                </a:pPr>
                <a:endParaRPr lang="ja-JP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2000年</c:v>
                </c:pt>
                <c:pt idx="1">
                  <c:v>03年</c:v>
                </c:pt>
                <c:pt idx="2">
                  <c:v>06年</c:v>
                </c:pt>
                <c:pt idx="3">
                  <c:v>09年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</c:v>
                </c:pt>
                <c:pt idx="1">
                  <c:v>6</c:v>
                </c:pt>
                <c:pt idx="2">
                  <c:v>10</c:v>
                </c:pt>
                <c:pt idx="3">
                  <c:v>9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36932736"/>
        <c:axId val="136946816"/>
      </c:lineChart>
      <c:catAx>
        <c:axId val="136932736"/>
        <c:scaling>
          <c:orientation val="minMax"/>
        </c:scaling>
        <c:delete val="0"/>
        <c:axPos val="t"/>
        <c:majorTickMark val="none"/>
        <c:minorTickMark val="none"/>
        <c:tickLblPos val="nextTo"/>
        <c:txPr>
          <a:bodyPr/>
          <a:lstStyle/>
          <a:p>
            <a:pPr>
              <a:defRPr sz="2400"/>
            </a:pPr>
            <a:endParaRPr lang="ja-JP"/>
          </a:p>
        </c:txPr>
        <c:crossAx val="136946816"/>
        <c:crosses val="autoZero"/>
        <c:auto val="1"/>
        <c:lblAlgn val="ctr"/>
        <c:lblOffset val="100"/>
        <c:noMultiLvlLbl val="0"/>
      </c:catAx>
      <c:valAx>
        <c:axId val="136946816"/>
        <c:scaling>
          <c:orientation val="maxMin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2000"/>
            </a:pPr>
            <a:endParaRPr lang="ja-JP"/>
          </a:p>
        </c:txPr>
        <c:crossAx val="13693273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3068547939117876"/>
          <c:y val="0.37906362676874289"/>
          <c:w val="0.16931452060882124"/>
          <c:h val="0.32604899960610439"/>
        </c:manualLayout>
      </c:layout>
      <c:overlay val="0"/>
      <c:txPr>
        <a:bodyPr/>
        <a:lstStyle/>
        <a:p>
          <a:pPr>
            <a:defRPr sz="2000"/>
          </a:pPr>
          <a:endParaRPr lang="ja-JP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9.6449639107611548E-2"/>
          <c:y val="3.4335875984251966E-2"/>
          <c:w val="0.90355036089238849"/>
          <c:h val="0.8521434547244094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利用者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１か月</c:v>
                </c:pt>
                <c:pt idx="1">
                  <c:v>３か月</c:v>
                </c:pt>
                <c:pt idx="2">
                  <c:v>７か月</c:v>
                </c:pt>
                <c:pt idx="3">
                  <c:v>１年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5704576"/>
        <c:axId val="135706112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先生</c:v>
                </c:pt>
              </c:strCache>
            </c:strRef>
          </c:tx>
          <c:marker>
            <c:spPr>
              <a:solidFill>
                <a:srgbClr val="FF0000"/>
              </a:solidFill>
            </c:spPr>
          </c:marker>
          <c:dPt>
            <c:idx val="1"/>
            <c:bubble3D val="0"/>
            <c:spPr>
              <a:ln>
                <a:solidFill>
                  <a:srgbClr val="FF0000"/>
                </a:solidFill>
              </a:ln>
            </c:spPr>
          </c:dPt>
          <c:dPt>
            <c:idx val="2"/>
            <c:bubble3D val="0"/>
            <c:spPr>
              <a:ln>
                <a:solidFill>
                  <a:srgbClr val="FF0000"/>
                </a:solidFill>
              </a:ln>
            </c:spPr>
          </c:dPt>
          <c:dPt>
            <c:idx val="3"/>
            <c:bubble3D val="0"/>
            <c:spPr>
              <a:ln>
                <a:solidFill>
                  <a:srgbClr val="FF0000"/>
                </a:solidFill>
              </a:ln>
            </c:spPr>
          </c:dPt>
          <c:cat>
            <c:strRef>
              <c:f>Sheet1!$A$2:$A$5</c:f>
              <c:strCache>
                <c:ptCount val="4"/>
                <c:pt idx="0">
                  <c:v>１か月</c:v>
                </c:pt>
                <c:pt idx="1">
                  <c:v>３か月</c:v>
                </c:pt>
                <c:pt idx="2">
                  <c:v>７か月</c:v>
                </c:pt>
                <c:pt idx="3">
                  <c:v>１年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20</c:v>
                </c:pt>
                <c:pt idx="1">
                  <c:v>70</c:v>
                </c:pt>
                <c:pt idx="2">
                  <c:v>120</c:v>
                </c:pt>
                <c:pt idx="3">
                  <c:v>180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5704576"/>
        <c:axId val="135706112"/>
      </c:lineChart>
      <c:catAx>
        <c:axId val="135704576"/>
        <c:scaling>
          <c:orientation val="minMax"/>
        </c:scaling>
        <c:delete val="0"/>
        <c:axPos val="b"/>
        <c:majorTickMark val="none"/>
        <c:minorTickMark val="none"/>
        <c:tickLblPos val="nextTo"/>
        <c:crossAx val="135706112"/>
        <c:crosses val="autoZero"/>
        <c:auto val="1"/>
        <c:lblAlgn val="ctr"/>
        <c:lblOffset val="100"/>
        <c:noMultiLvlLbl val="0"/>
      </c:catAx>
      <c:valAx>
        <c:axId val="135706112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13570457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1874999999999999"/>
          <c:y val="3.5140009842519686E-2"/>
          <c:w val="0.17499999999999999"/>
          <c:h val="0.17346998031496064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347C2C-7392-46F7-A5FA-1EF659C71168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B09E8A51-D5E0-44B1-BE47-8CAA0CAE28BD}">
      <dgm:prSet phldrT="[テキスト]" custT="1"/>
      <dgm:spPr/>
      <dgm:t>
        <a:bodyPr/>
        <a:lstStyle/>
        <a:p>
          <a:r>
            <a:rPr kumimoji="1" lang="ja-JP" altLang="en-US" sz="2800" dirty="0" smtClean="0"/>
            <a:t>ゆとり教育の導入</a:t>
          </a:r>
          <a:endParaRPr kumimoji="1" lang="ja-JP" altLang="en-US" sz="2800" dirty="0"/>
        </a:p>
      </dgm:t>
    </dgm:pt>
    <dgm:pt modelId="{A6191B50-D895-4B5B-9F28-0A775CC84ADA}" type="parTrans" cxnId="{82F778C7-60B6-4575-9F98-DE9F747208CE}">
      <dgm:prSet/>
      <dgm:spPr/>
      <dgm:t>
        <a:bodyPr/>
        <a:lstStyle/>
        <a:p>
          <a:endParaRPr kumimoji="1" lang="ja-JP" altLang="en-US"/>
        </a:p>
      </dgm:t>
    </dgm:pt>
    <dgm:pt modelId="{A814210B-718A-4F7E-A61C-6406BF5F2D92}" type="sibTrans" cxnId="{82F778C7-60B6-4575-9F98-DE9F747208CE}">
      <dgm:prSet/>
      <dgm:spPr/>
      <dgm:t>
        <a:bodyPr/>
        <a:lstStyle/>
        <a:p>
          <a:endParaRPr kumimoji="1" lang="ja-JP" altLang="en-US"/>
        </a:p>
      </dgm:t>
    </dgm:pt>
    <dgm:pt modelId="{7FF41316-2CBD-4AE7-9DFF-7E87560C887D}">
      <dgm:prSet phldrT="[テキスト]" custT="1"/>
      <dgm:spPr/>
      <dgm:t>
        <a:bodyPr/>
        <a:lstStyle/>
        <a:p>
          <a:r>
            <a:rPr kumimoji="1" lang="ja-JP" altLang="en-US" sz="2800" dirty="0" smtClean="0"/>
            <a:t>学習時間と内容を減らし、経験重視型の教育方針をめざし、ゆとりある教育をしようとした</a:t>
          </a:r>
          <a:endParaRPr kumimoji="1" lang="ja-JP" altLang="en-US" sz="2800" dirty="0"/>
        </a:p>
      </dgm:t>
    </dgm:pt>
    <dgm:pt modelId="{4B90C5FE-1787-4266-A24B-1D90A49041BF}" type="parTrans" cxnId="{500E7D34-7FCD-4169-BAC3-128C4570ADA2}">
      <dgm:prSet/>
      <dgm:spPr/>
      <dgm:t>
        <a:bodyPr/>
        <a:lstStyle/>
        <a:p>
          <a:endParaRPr kumimoji="1" lang="ja-JP" altLang="en-US"/>
        </a:p>
      </dgm:t>
    </dgm:pt>
    <dgm:pt modelId="{42752338-7E5E-4F95-BBE7-22597A30CFEA}" type="sibTrans" cxnId="{500E7D34-7FCD-4169-BAC3-128C4570ADA2}">
      <dgm:prSet/>
      <dgm:spPr/>
      <dgm:t>
        <a:bodyPr/>
        <a:lstStyle/>
        <a:p>
          <a:endParaRPr kumimoji="1" lang="ja-JP" altLang="en-US"/>
        </a:p>
      </dgm:t>
    </dgm:pt>
    <dgm:pt modelId="{20F526E9-204E-4F92-91EB-E2E01A6689DB}">
      <dgm:prSet phldrT="[テキスト]" custT="1"/>
      <dgm:spPr/>
      <dgm:t>
        <a:bodyPr/>
        <a:lstStyle/>
        <a:p>
          <a:r>
            <a:rPr kumimoji="1" lang="ja-JP" altLang="en-US" sz="2800" dirty="0" smtClean="0"/>
            <a:t>結果・・・・</a:t>
          </a:r>
          <a:endParaRPr kumimoji="1" lang="ja-JP" altLang="en-US" sz="2800" dirty="0"/>
        </a:p>
      </dgm:t>
    </dgm:pt>
    <dgm:pt modelId="{268C6372-86A5-43A3-B073-2DE810701761}" type="parTrans" cxnId="{7491D7E2-BE31-49D1-8E46-1E23892CAFCD}">
      <dgm:prSet/>
      <dgm:spPr/>
      <dgm:t>
        <a:bodyPr/>
        <a:lstStyle/>
        <a:p>
          <a:endParaRPr kumimoji="1" lang="ja-JP" altLang="en-US"/>
        </a:p>
      </dgm:t>
    </dgm:pt>
    <dgm:pt modelId="{D66EE6FD-F22F-4769-A448-B570BB9E010C}" type="sibTrans" cxnId="{7491D7E2-BE31-49D1-8E46-1E23892CAFCD}">
      <dgm:prSet/>
      <dgm:spPr/>
      <dgm:t>
        <a:bodyPr/>
        <a:lstStyle/>
        <a:p>
          <a:endParaRPr kumimoji="1" lang="ja-JP" altLang="en-US"/>
        </a:p>
      </dgm:t>
    </dgm:pt>
    <dgm:pt modelId="{143EAB87-4174-4398-AA30-E23C7BA32179}">
      <dgm:prSet phldrT="[テキスト]" custT="1"/>
      <dgm:spPr/>
      <dgm:t>
        <a:bodyPr/>
        <a:lstStyle/>
        <a:p>
          <a:r>
            <a:rPr kumimoji="1" lang="ja-JP" altLang="en-US" sz="2800" dirty="0" smtClean="0"/>
            <a:t>その世代を「ゆとり」といい、ゆとりとそうでない人の学力差が大きくなった。（</a:t>
          </a:r>
          <a:r>
            <a:rPr kumimoji="1" lang="ja-JP" altLang="en-US" sz="2800" dirty="0" smtClean="0">
              <a:solidFill>
                <a:srgbClr val="FF0000"/>
              </a:solidFill>
            </a:rPr>
            <a:t>添付資料１参照</a:t>
          </a:r>
          <a:r>
            <a:rPr kumimoji="1" lang="ja-JP" altLang="en-US" sz="2800" dirty="0" smtClean="0"/>
            <a:t>）</a:t>
          </a:r>
          <a:endParaRPr kumimoji="1" lang="ja-JP" altLang="en-US" sz="2800" dirty="0"/>
        </a:p>
      </dgm:t>
    </dgm:pt>
    <dgm:pt modelId="{F3E1C0AB-DC2D-4DC6-9BE1-1DC9ADF86F9A}" type="parTrans" cxnId="{41F6F316-DAD6-4887-AAF0-697AB87AB53E}">
      <dgm:prSet/>
      <dgm:spPr/>
      <dgm:t>
        <a:bodyPr/>
        <a:lstStyle/>
        <a:p>
          <a:endParaRPr kumimoji="1" lang="ja-JP" altLang="en-US"/>
        </a:p>
      </dgm:t>
    </dgm:pt>
    <dgm:pt modelId="{DFF1B218-0C0A-4EDC-B08A-ACED8F822B19}" type="sibTrans" cxnId="{41F6F316-DAD6-4887-AAF0-697AB87AB53E}">
      <dgm:prSet/>
      <dgm:spPr/>
      <dgm:t>
        <a:bodyPr/>
        <a:lstStyle/>
        <a:p>
          <a:endParaRPr kumimoji="1" lang="ja-JP" altLang="en-US"/>
        </a:p>
      </dgm:t>
    </dgm:pt>
    <dgm:pt modelId="{D586928D-428B-426F-8214-6573956E8E08}">
      <dgm:prSet phldrT="[テキスト]" custT="1"/>
      <dgm:spPr/>
      <dgm:t>
        <a:bodyPr/>
        <a:lstStyle/>
        <a:p>
          <a:r>
            <a:rPr kumimoji="1" lang="ja-JP" altLang="en-US" sz="2800" dirty="0" smtClean="0"/>
            <a:t>そこで！</a:t>
          </a:r>
          <a:endParaRPr kumimoji="1" lang="ja-JP" altLang="en-US" sz="2800" dirty="0"/>
        </a:p>
      </dgm:t>
    </dgm:pt>
    <dgm:pt modelId="{16F4D00E-8D66-4FCD-AD4B-78092BD0AD70}" type="parTrans" cxnId="{DC455716-8E70-428D-AC2E-618E0C0379E2}">
      <dgm:prSet/>
      <dgm:spPr/>
      <dgm:t>
        <a:bodyPr/>
        <a:lstStyle/>
        <a:p>
          <a:endParaRPr kumimoji="1" lang="ja-JP" altLang="en-US"/>
        </a:p>
      </dgm:t>
    </dgm:pt>
    <dgm:pt modelId="{06E4B28C-4FDA-4FC0-BDFA-E25C0BDB8203}" type="sibTrans" cxnId="{DC455716-8E70-428D-AC2E-618E0C0379E2}">
      <dgm:prSet/>
      <dgm:spPr/>
      <dgm:t>
        <a:bodyPr/>
        <a:lstStyle/>
        <a:p>
          <a:endParaRPr kumimoji="1" lang="ja-JP" altLang="en-US"/>
        </a:p>
      </dgm:t>
    </dgm:pt>
    <dgm:pt modelId="{CC37F553-4A8D-4E9E-ABCC-35DE68DC81D7}">
      <dgm:prSet phldrT="[テキスト]" custT="1"/>
      <dgm:spPr/>
      <dgm:t>
        <a:bodyPr/>
        <a:lstStyle/>
        <a:p>
          <a:r>
            <a:rPr kumimoji="1" lang="en-US" altLang="ja-JP" sz="2800" dirty="0" smtClean="0"/>
            <a:t>Web e-</a:t>
          </a:r>
          <a:r>
            <a:rPr kumimoji="1" lang="ja-JP" altLang="en-US" sz="2800" dirty="0" smtClean="0"/>
            <a:t>ラーニングシステムを開発し、少しでもその学力差を無くせるよう貢献したい</a:t>
          </a:r>
          <a:endParaRPr kumimoji="1" lang="ja-JP" altLang="en-US" sz="2800" dirty="0"/>
        </a:p>
      </dgm:t>
    </dgm:pt>
    <dgm:pt modelId="{F2492B01-FAB1-483C-86C0-45F6819086AA}" type="parTrans" cxnId="{79C8C823-7901-4822-BE8E-7EDC2D6ED46B}">
      <dgm:prSet/>
      <dgm:spPr/>
      <dgm:t>
        <a:bodyPr/>
        <a:lstStyle/>
        <a:p>
          <a:endParaRPr kumimoji="1" lang="ja-JP" altLang="en-US"/>
        </a:p>
      </dgm:t>
    </dgm:pt>
    <dgm:pt modelId="{CA6E0AB4-0C50-40BD-9046-9D58C0FF7032}" type="sibTrans" cxnId="{79C8C823-7901-4822-BE8E-7EDC2D6ED46B}">
      <dgm:prSet/>
      <dgm:spPr/>
      <dgm:t>
        <a:bodyPr/>
        <a:lstStyle/>
        <a:p>
          <a:endParaRPr kumimoji="1" lang="ja-JP" altLang="en-US"/>
        </a:p>
      </dgm:t>
    </dgm:pt>
    <dgm:pt modelId="{7B0489AE-4B18-47E2-89C6-C0F6BBCC01F2}" type="pres">
      <dgm:prSet presAssocID="{85347C2C-7392-46F7-A5FA-1EF659C7116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271443BC-ACD2-4B72-BB2E-400AFCD63918}" type="pres">
      <dgm:prSet presAssocID="{D586928D-428B-426F-8214-6573956E8E08}" presName="boxAndChildren" presStyleCnt="0"/>
      <dgm:spPr/>
    </dgm:pt>
    <dgm:pt modelId="{9C5B3278-1150-46A7-9391-207622488334}" type="pres">
      <dgm:prSet presAssocID="{D586928D-428B-426F-8214-6573956E8E08}" presName="parentTextBox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5ED96EA6-0E9B-4948-8ECE-BEB20A74439D}" type="pres">
      <dgm:prSet presAssocID="{D586928D-428B-426F-8214-6573956E8E08}" presName="entireBox" presStyleLbl="node1" presStyleIdx="0" presStyleCnt="3" custScaleY="129393"/>
      <dgm:spPr/>
      <dgm:t>
        <a:bodyPr/>
        <a:lstStyle/>
        <a:p>
          <a:endParaRPr kumimoji="1" lang="ja-JP" altLang="en-US"/>
        </a:p>
      </dgm:t>
    </dgm:pt>
    <dgm:pt modelId="{181829F8-7C99-4A8C-99CA-34DBA15612A1}" type="pres">
      <dgm:prSet presAssocID="{D586928D-428B-426F-8214-6573956E8E08}" presName="descendantBox" presStyleCnt="0"/>
      <dgm:spPr/>
    </dgm:pt>
    <dgm:pt modelId="{1F79371F-2082-4760-859D-CB155547DAE0}" type="pres">
      <dgm:prSet presAssocID="{CC37F553-4A8D-4E9E-ABCC-35DE68DC81D7}" presName="childTextBox" presStyleLbl="fgAccFollowNode1" presStyleIdx="0" presStyleCnt="3" custScaleY="16326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A77BEAFE-EA26-44D7-8537-D7A63F1F26FD}" type="pres">
      <dgm:prSet presAssocID="{D66EE6FD-F22F-4769-A448-B570BB9E010C}" presName="sp" presStyleCnt="0"/>
      <dgm:spPr/>
    </dgm:pt>
    <dgm:pt modelId="{A35F8483-061F-4C07-A10C-21E9B908DB65}" type="pres">
      <dgm:prSet presAssocID="{20F526E9-204E-4F92-91EB-E2E01A6689DB}" presName="arrowAndChildren" presStyleCnt="0"/>
      <dgm:spPr/>
    </dgm:pt>
    <dgm:pt modelId="{087D4A6C-00A8-4EC4-B74A-B4A8F51C82C3}" type="pres">
      <dgm:prSet presAssocID="{20F526E9-204E-4F92-91EB-E2E01A6689DB}" presName="parentTextArrow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F11F289A-6360-43F7-8274-A8EC67B577E3}" type="pres">
      <dgm:prSet presAssocID="{20F526E9-204E-4F92-91EB-E2E01A6689DB}" presName="arrow" presStyleLbl="node1" presStyleIdx="1" presStyleCnt="3" custScaleY="131349"/>
      <dgm:spPr/>
      <dgm:t>
        <a:bodyPr/>
        <a:lstStyle/>
        <a:p>
          <a:endParaRPr kumimoji="1" lang="ja-JP" altLang="en-US"/>
        </a:p>
      </dgm:t>
    </dgm:pt>
    <dgm:pt modelId="{E08104AF-02A2-442A-BD58-CE363F2EB491}" type="pres">
      <dgm:prSet presAssocID="{20F526E9-204E-4F92-91EB-E2E01A6689DB}" presName="descendantArrow" presStyleCnt="0"/>
      <dgm:spPr/>
    </dgm:pt>
    <dgm:pt modelId="{601F86D1-0E5D-4E57-A113-69D558721342}" type="pres">
      <dgm:prSet presAssocID="{143EAB87-4174-4398-AA30-E23C7BA32179}" presName="childTextArrow" presStyleLbl="fgAccFollowNode1" presStyleIdx="1" presStyleCnt="3" custScaleY="177483" custLinFactNeighborY="-1393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1DBCCB8-452F-41B8-A870-5AC0494D67C5}" type="pres">
      <dgm:prSet presAssocID="{A814210B-718A-4F7E-A61C-6406BF5F2D92}" presName="sp" presStyleCnt="0"/>
      <dgm:spPr/>
    </dgm:pt>
    <dgm:pt modelId="{A15342D7-D954-4672-9378-D510BB7EE30B}" type="pres">
      <dgm:prSet presAssocID="{B09E8A51-D5E0-44B1-BE47-8CAA0CAE28BD}" presName="arrowAndChildren" presStyleCnt="0"/>
      <dgm:spPr/>
    </dgm:pt>
    <dgm:pt modelId="{C50737A1-7DE1-4E8C-A399-CA724FB6DCB8}" type="pres">
      <dgm:prSet presAssocID="{B09E8A51-D5E0-44B1-BE47-8CAA0CAE28BD}" presName="parentTextArrow" presStyleLbl="node1" presStyleIdx="1" presStyleCnt="3"/>
      <dgm:spPr/>
      <dgm:t>
        <a:bodyPr/>
        <a:lstStyle/>
        <a:p>
          <a:endParaRPr kumimoji="1" lang="ja-JP" altLang="en-US"/>
        </a:p>
      </dgm:t>
    </dgm:pt>
    <dgm:pt modelId="{69AD4419-294A-4751-896A-A64D4411C31A}" type="pres">
      <dgm:prSet presAssocID="{B09E8A51-D5E0-44B1-BE47-8CAA0CAE28BD}" presName="arrow" presStyleLbl="node1" presStyleIdx="2" presStyleCnt="3" custAng="0" custScaleY="115091" custLinFactNeighborX="-1181" custLinFactNeighborY="-47"/>
      <dgm:spPr/>
      <dgm:t>
        <a:bodyPr/>
        <a:lstStyle/>
        <a:p>
          <a:endParaRPr kumimoji="1" lang="ja-JP" altLang="en-US"/>
        </a:p>
      </dgm:t>
    </dgm:pt>
    <dgm:pt modelId="{A5B070CD-F073-4737-A7DC-11F282B8575C}" type="pres">
      <dgm:prSet presAssocID="{B09E8A51-D5E0-44B1-BE47-8CAA0CAE28BD}" presName="descendantArrow" presStyleCnt="0"/>
      <dgm:spPr/>
    </dgm:pt>
    <dgm:pt modelId="{6F2D0042-BE77-4D02-A8F4-7DBDF857B6A6}" type="pres">
      <dgm:prSet presAssocID="{7FF41316-2CBD-4AE7-9DFF-7E87560C887D}" presName="childTextArrow" presStyleLbl="fgAccFollowNode1" presStyleIdx="2" presStyleCnt="3" custScaleY="171117" custLinFactNeighborY="-713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41F6F316-DAD6-4887-AAF0-697AB87AB53E}" srcId="{20F526E9-204E-4F92-91EB-E2E01A6689DB}" destId="{143EAB87-4174-4398-AA30-E23C7BA32179}" srcOrd="0" destOrd="0" parTransId="{F3E1C0AB-DC2D-4DC6-9BE1-1DC9ADF86F9A}" sibTransId="{DFF1B218-0C0A-4EDC-B08A-ACED8F822B19}"/>
    <dgm:cxn modelId="{413A4F67-7DDE-46C8-B998-25E6835F9BE8}" type="presOf" srcId="{7FF41316-2CBD-4AE7-9DFF-7E87560C887D}" destId="{6F2D0042-BE77-4D02-A8F4-7DBDF857B6A6}" srcOrd="0" destOrd="0" presId="urn:microsoft.com/office/officeart/2005/8/layout/process4"/>
    <dgm:cxn modelId="{7491D7E2-BE31-49D1-8E46-1E23892CAFCD}" srcId="{85347C2C-7392-46F7-A5FA-1EF659C71168}" destId="{20F526E9-204E-4F92-91EB-E2E01A6689DB}" srcOrd="1" destOrd="0" parTransId="{268C6372-86A5-43A3-B073-2DE810701761}" sibTransId="{D66EE6FD-F22F-4769-A448-B570BB9E010C}"/>
    <dgm:cxn modelId="{05841B31-B6CE-40CB-B359-95135C6D00DE}" type="presOf" srcId="{B09E8A51-D5E0-44B1-BE47-8CAA0CAE28BD}" destId="{C50737A1-7DE1-4E8C-A399-CA724FB6DCB8}" srcOrd="0" destOrd="0" presId="urn:microsoft.com/office/officeart/2005/8/layout/process4"/>
    <dgm:cxn modelId="{76584867-F3C6-4DB0-A81D-86411AD7D962}" type="presOf" srcId="{D586928D-428B-426F-8214-6573956E8E08}" destId="{5ED96EA6-0E9B-4948-8ECE-BEB20A74439D}" srcOrd="1" destOrd="0" presId="urn:microsoft.com/office/officeart/2005/8/layout/process4"/>
    <dgm:cxn modelId="{CED4F0D9-F44D-4CD7-BF58-9FDC95637207}" type="presOf" srcId="{D586928D-428B-426F-8214-6573956E8E08}" destId="{9C5B3278-1150-46A7-9391-207622488334}" srcOrd="0" destOrd="0" presId="urn:microsoft.com/office/officeart/2005/8/layout/process4"/>
    <dgm:cxn modelId="{8BCE6344-C7A7-4CA9-90A2-CFAB87367DFE}" type="presOf" srcId="{CC37F553-4A8D-4E9E-ABCC-35DE68DC81D7}" destId="{1F79371F-2082-4760-859D-CB155547DAE0}" srcOrd="0" destOrd="0" presId="urn:microsoft.com/office/officeart/2005/8/layout/process4"/>
    <dgm:cxn modelId="{6DB5F22D-44D6-4715-A6B1-65B60C9A64AC}" type="presOf" srcId="{B09E8A51-D5E0-44B1-BE47-8CAA0CAE28BD}" destId="{69AD4419-294A-4751-896A-A64D4411C31A}" srcOrd="1" destOrd="0" presId="urn:microsoft.com/office/officeart/2005/8/layout/process4"/>
    <dgm:cxn modelId="{79C8C823-7901-4822-BE8E-7EDC2D6ED46B}" srcId="{D586928D-428B-426F-8214-6573956E8E08}" destId="{CC37F553-4A8D-4E9E-ABCC-35DE68DC81D7}" srcOrd="0" destOrd="0" parTransId="{F2492B01-FAB1-483C-86C0-45F6819086AA}" sibTransId="{CA6E0AB4-0C50-40BD-9046-9D58C0FF7032}"/>
    <dgm:cxn modelId="{E543914D-963B-42FA-9785-83B6CBE95643}" type="presOf" srcId="{20F526E9-204E-4F92-91EB-E2E01A6689DB}" destId="{F11F289A-6360-43F7-8274-A8EC67B577E3}" srcOrd="1" destOrd="0" presId="urn:microsoft.com/office/officeart/2005/8/layout/process4"/>
    <dgm:cxn modelId="{BF40C71B-CA5A-4FCF-9436-5F812AA6E15E}" type="presOf" srcId="{85347C2C-7392-46F7-A5FA-1EF659C71168}" destId="{7B0489AE-4B18-47E2-89C6-C0F6BBCC01F2}" srcOrd="0" destOrd="0" presId="urn:microsoft.com/office/officeart/2005/8/layout/process4"/>
    <dgm:cxn modelId="{500E7D34-7FCD-4169-BAC3-128C4570ADA2}" srcId="{B09E8A51-D5E0-44B1-BE47-8CAA0CAE28BD}" destId="{7FF41316-2CBD-4AE7-9DFF-7E87560C887D}" srcOrd="0" destOrd="0" parTransId="{4B90C5FE-1787-4266-A24B-1D90A49041BF}" sibTransId="{42752338-7E5E-4F95-BBE7-22597A30CFEA}"/>
    <dgm:cxn modelId="{B8FB0600-6216-4788-834F-DF9D162C0449}" type="presOf" srcId="{20F526E9-204E-4F92-91EB-E2E01A6689DB}" destId="{087D4A6C-00A8-4EC4-B74A-B4A8F51C82C3}" srcOrd="0" destOrd="0" presId="urn:microsoft.com/office/officeart/2005/8/layout/process4"/>
    <dgm:cxn modelId="{82F778C7-60B6-4575-9F98-DE9F747208CE}" srcId="{85347C2C-7392-46F7-A5FA-1EF659C71168}" destId="{B09E8A51-D5E0-44B1-BE47-8CAA0CAE28BD}" srcOrd="0" destOrd="0" parTransId="{A6191B50-D895-4B5B-9F28-0A775CC84ADA}" sibTransId="{A814210B-718A-4F7E-A61C-6406BF5F2D92}"/>
    <dgm:cxn modelId="{B77F3F04-23F6-4E81-93BC-E5B48C3FC409}" type="presOf" srcId="{143EAB87-4174-4398-AA30-E23C7BA32179}" destId="{601F86D1-0E5D-4E57-A113-69D558721342}" srcOrd="0" destOrd="0" presId="urn:microsoft.com/office/officeart/2005/8/layout/process4"/>
    <dgm:cxn modelId="{DC455716-8E70-428D-AC2E-618E0C0379E2}" srcId="{85347C2C-7392-46F7-A5FA-1EF659C71168}" destId="{D586928D-428B-426F-8214-6573956E8E08}" srcOrd="2" destOrd="0" parTransId="{16F4D00E-8D66-4FCD-AD4B-78092BD0AD70}" sibTransId="{06E4B28C-4FDA-4FC0-BDFA-E25C0BDB8203}"/>
    <dgm:cxn modelId="{432330B2-0C36-4EF5-A613-0278E2FB5234}" type="presParOf" srcId="{7B0489AE-4B18-47E2-89C6-C0F6BBCC01F2}" destId="{271443BC-ACD2-4B72-BB2E-400AFCD63918}" srcOrd="0" destOrd="0" presId="urn:microsoft.com/office/officeart/2005/8/layout/process4"/>
    <dgm:cxn modelId="{1C865A6B-A544-4345-9371-4A104B7FA270}" type="presParOf" srcId="{271443BC-ACD2-4B72-BB2E-400AFCD63918}" destId="{9C5B3278-1150-46A7-9391-207622488334}" srcOrd="0" destOrd="0" presId="urn:microsoft.com/office/officeart/2005/8/layout/process4"/>
    <dgm:cxn modelId="{B110960A-9505-4F78-817E-023B945C1976}" type="presParOf" srcId="{271443BC-ACD2-4B72-BB2E-400AFCD63918}" destId="{5ED96EA6-0E9B-4948-8ECE-BEB20A74439D}" srcOrd="1" destOrd="0" presId="urn:microsoft.com/office/officeart/2005/8/layout/process4"/>
    <dgm:cxn modelId="{CEAEA86C-BA59-4380-B5D0-BA52025DB089}" type="presParOf" srcId="{271443BC-ACD2-4B72-BB2E-400AFCD63918}" destId="{181829F8-7C99-4A8C-99CA-34DBA15612A1}" srcOrd="2" destOrd="0" presId="urn:microsoft.com/office/officeart/2005/8/layout/process4"/>
    <dgm:cxn modelId="{103227C5-82E7-4A45-8113-2E95C096E28C}" type="presParOf" srcId="{181829F8-7C99-4A8C-99CA-34DBA15612A1}" destId="{1F79371F-2082-4760-859D-CB155547DAE0}" srcOrd="0" destOrd="0" presId="urn:microsoft.com/office/officeart/2005/8/layout/process4"/>
    <dgm:cxn modelId="{764AC8EF-E5E1-4C69-9700-731363785C66}" type="presParOf" srcId="{7B0489AE-4B18-47E2-89C6-C0F6BBCC01F2}" destId="{A77BEAFE-EA26-44D7-8537-D7A63F1F26FD}" srcOrd="1" destOrd="0" presId="urn:microsoft.com/office/officeart/2005/8/layout/process4"/>
    <dgm:cxn modelId="{B8FA5144-0BD0-4404-9C06-3C1ABAE489FA}" type="presParOf" srcId="{7B0489AE-4B18-47E2-89C6-C0F6BBCC01F2}" destId="{A35F8483-061F-4C07-A10C-21E9B908DB65}" srcOrd="2" destOrd="0" presId="urn:microsoft.com/office/officeart/2005/8/layout/process4"/>
    <dgm:cxn modelId="{714C118A-A04E-436B-B157-AC3346863B83}" type="presParOf" srcId="{A35F8483-061F-4C07-A10C-21E9B908DB65}" destId="{087D4A6C-00A8-4EC4-B74A-B4A8F51C82C3}" srcOrd="0" destOrd="0" presId="urn:microsoft.com/office/officeart/2005/8/layout/process4"/>
    <dgm:cxn modelId="{572D5C71-0A5A-4C4C-833F-F393AD229160}" type="presParOf" srcId="{A35F8483-061F-4C07-A10C-21E9B908DB65}" destId="{F11F289A-6360-43F7-8274-A8EC67B577E3}" srcOrd="1" destOrd="0" presId="urn:microsoft.com/office/officeart/2005/8/layout/process4"/>
    <dgm:cxn modelId="{63030D35-CF11-409C-960A-F518AC59E998}" type="presParOf" srcId="{A35F8483-061F-4C07-A10C-21E9B908DB65}" destId="{E08104AF-02A2-442A-BD58-CE363F2EB491}" srcOrd="2" destOrd="0" presId="urn:microsoft.com/office/officeart/2005/8/layout/process4"/>
    <dgm:cxn modelId="{9626D352-B6A6-467F-BE0D-67F7A89FC2EF}" type="presParOf" srcId="{E08104AF-02A2-442A-BD58-CE363F2EB491}" destId="{601F86D1-0E5D-4E57-A113-69D558721342}" srcOrd="0" destOrd="0" presId="urn:microsoft.com/office/officeart/2005/8/layout/process4"/>
    <dgm:cxn modelId="{82B05B60-5E0B-4479-AEC2-7192F646ADDD}" type="presParOf" srcId="{7B0489AE-4B18-47E2-89C6-C0F6BBCC01F2}" destId="{81DBCCB8-452F-41B8-A870-5AC0494D67C5}" srcOrd="3" destOrd="0" presId="urn:microsoft.com/office/officeart/2005/8/layout/process4"/>
    <dgm:cxn modelId="{FF0F80BE-FB81-4115-9B2E-E367A5AAC6EB}" type="presParOf" srcId="{7B0489AE-4B18-47E2-89C6-C0F6BBCC01F2}" destId="{A15342D7-D954-4672-9378-D510BB7EE30B}" srcOrd="4" destOrd="0" presId="urn:microsoft.com/office/officeart/2005/8/layout/process4"/>
    <dgm:cxn modelId="{1C55B823-BD30-4E47-93D0-C0A1533D2C9B}" type="presParOf" srcId="{A15342D7-D954-4672-9378-D510BB7EE30B}" destId="{C50737A1-7DE1-4E8C-A399-CA724FB6DCB8}" srcOrd="0" destOrd="0" presId="urn:microsoft.com/office/officeart/2005/8/layout/process4"/>
    <dgm:cxn modelId="{9B11939E-6AD6-48B0-98C2-28335A84BD98}" type="presParOf" srcId="{A15342D7-D954-4672-9378-D510BB7EE30B}" destId="{69AD4419-294A-4751-896A-A64D4411C31A}" srcOrd="1" destOrd="0" presId="urn:microsoft.com/office/officeart/2005/8/layout/process4"/>
    <dgm:cxn modelId="{4B62541A-5344-43C2-8CDA-843576680545}" type="presParOf" srcId="{A15342D7-D954-4672-9378-D510BB7EE30B}" destId="{A5B070CD-F073-4737-A7DC-11F282B8575C}" srcOrd="2" destOrd="0" presId="urn:microsoft.com/office/officeart/2005/8/layout/process4"/>
    <dgm:cxn modelId="{D85C0873-3411-4C01-96F0-CA6D5738F28F}" type="presParOf" srcId="{A5B070CD-F073-4737-A7DC-11F282B8575C}" destId="{6F2D0042-BE77-4D02-A8F4-7DBDF857B6A6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B0D8E2-DDDA-4E1C-ADC3-7EBEFD2CC105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E13FA860-BC8A-4AF1-B7FC-922423C24086}">
      <dgm:prSet/>
      <dgm:spPr/>
      <dgm:t>
        <a:bodyPr/>
        <a:lstStyle/>
        <a:p>
          <a:pPr rtl="0"/>
          <a:r>
            <a:rPr kumimoji="1" lang="ja-JP" altLang="en-US" dirty="0" smtClean="0"/>
            <a:t>勉強する時間を中々取れない方</a:t>
          </a:r>
          <a:endParaRPr lang="ja-JP" dirty="0"/>
        </a:p>
      </dgm:t>
    </dgm:pt>
    <dgm:pt modelId="{B120B591-1297-45D4-97A4-860905D1A867}" type="parTrans" cxnId="{CE8469BB-FF4D-4F11-BC67-D38A3CCD03D1}">
      <dgm:prSet/>
      <dgm:spPr/>
      <dgm:t>
        <a:bodyPr/>
        <a:lstStyle/>
        <a:p>
          <a:endParaRPr kumimoji="1" lang="ja-JP" altLang="en-US"/>
        </a:p>
      </dgm:t>
    </dgm:pt>
    <dgm:pt modelId="{7559EB72-BDDD-410C-A8A6-A4C8D69C2A35}" type="sibTrans" cxnId="{CE8469BB-FF4D-4F11-BC67-D38A3CCD03D1}">
      <dgm:prSet/>
      <dgm:spPr/>
      <dgm:t>
        <a:bodyPr/>
        <a:lstStyle/>
        <a:p>
          <a:endParaRPr kumimoji="1" lang="ja-JP" altLang="en-US"/>
        </a:p>
      </dgm:t>
    </dgm:pt>
    <dgm:pt modelId="{38245F1C-AE89-4207-B16A-32CF90E66153}">
      <dgm:prSet/>
      <dgm:spPr/>
      <dgm:t>
        <a:bodyPr/>
        <a:lstStyle/>
        <a:p>
          <a:pPr rtl="0"/>
          <a:r>
            <a:rPr kumimoji="1" lang="ja-JP" altLang="en-US" dirty="0" smtClean="0"/>
            <a:t>サポートが欲しい方</a:t>
          </a:r>
          <a:endParaRPr lang="ja-JP" dirty="0"/>
        </a:p>
      </dgm:t>
    </dgm:pt>
    <dgm:pt modelId="{22B7F82C-5D80-4A20-96A1-83B5D0B52081}" type="parTrans" cxnId="{2F24C24C-FCFB-4287-A51E-BBFE9334C82F}">
      <dgm:prSet/>
      <dgm:spPr/>
      <dgm:t>
        <a:bodyPr/>
        <a:lstStyle/>
        <a:p>
          <a:endParaRPr kumimoji="1" lang="ja-JP" altLang="en-US"/>
        </a:p>
      </dgm:t>
    </dgm:pt>
    <dgm:pt modelId="{E6034CDF-93D8-43CB-98AC-F225D159E5BD}" type="sibTrans" cxnId="{2F24C24C-FCFB-4287-A51E-BBFE9334C82F}">
      <dgm:prSet/>
      <dgm:spPr/>
      <dgm:t>
        <a:bodyPr/>
        <a:lstStyle/>
        <a:p>
          <a:endParaRPr kumimoji="1" lang="ja-JP" altLang="en-US"/>
        </a:p>
      </dgm:t>
    </dgm:pt>
    <dgm:pt modelId="{F25142F5-277C-4BE9-B91F-CCB9A54516EC}">
      <dgm:prSet/>
      <dgm:spPr/>
      <dgm:t>
        <a:bodyPr/>
        <a:lstStyle/>
        <a:p>
          <a:pPr rtl="0"/>
          <a:r>
            <a:rPr kumimoji="1" lang="ja-JP" altLang="en-US" dirty="0" smtClean="0"/>
            <a:t>現状の学力に不安がある方</a:t>
          </a:r>
          <a:endParaRPr lang="ja-JP" dirty="0"/>
        </a:p>
      </dgm:t>
    </dgm:pt>
    <dgm:pt modelId="{6839D2C1-BA26-4987-9C87-852E144DF971}" type="parTrans" cxnId="{00607639-396E-42D5-89BC-493418029490}">
      <dgm:prSet/>
      <dgm:spPr/>
      <dgm:t>
        <a:bodyPr/>
        <a:lstStyle/>
        <a:p>
          <a:endParaRPr kumimoji="1" lang="ja-JP" altLang="en-US"/>
        </a:p>
      </dgm:t>
    </dgm:pt>
    <dgm:pt modelId="{01F59D55-C003-43D0-BA19-11C946C3B801}" type="sibTrans" cxnId="{00607639-396E-42D5-89BC-493418029490}">
      <dgm:prSet/>
      <dgm:spPr/>
      <dgm:t>
        <a:bodyPr/>
        <a:lstStyle/>
        <a:p>
          <a:endParaRPr kumimoji="1" lang="ja-JP" altLang="en-US"/>
        </a:p>
      </dgm:t>
    </dgm:pt>
    <dgm:pt modelId="{1D2F0F8E-80F7-4EE4-9F6D-D4FF0CF57D99}" type="pres">
      <dgm:prSet presAssocID="{8DB0D8E2-DDDA-4E1C-ADC3-7EBEFD2CC10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9776DB80-1895-4BB8-92E3-43172DC39724}" type="pres">
      <dgm:prSet presAssocID="{E13FA860-BC8A-4AF1-B7FC-922423C24086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729B508A-C394-421A-A951-A12BACB03C99}" type="pres">
      <dgm:prSet presAssocID="{7559EB72-BDDD-410C-A8A6-A4C8D69C2A35}" presName="spacer" presStyleCnt="0"/>
      <dgm:spPr/>
    </dgm:pt>
    <dgm:pt modelId="{B4E27369-D083-4A1F-B28F-7AA3B6901D97}" type="pres">
      <dgm:prSet presAssocID="{38245F1C-AE89-4207-B16A-32CF90E66153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CEA09AC-BAAD-45FE-8395-F19805121EAA}" type="pres">
      <dgm:prSet presAssocID="{E6034CDF-93D8-43CB-98AC-F225D159E5BD}" presName="spacer" presStyleCnt="0"/>
      <dgm:spPr/>
    </dgm:pt>
    <dgm:pt modelId="{3610E7F9-8A6A-46B2-A4BA-DA44AEC060B2}" type="pres">
      <dgm:prSet presAssocID="{F25142F5-277C-4BE9-B91F-CCB9A54516E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CE8469BB-FF4D-4F11-BC67-D38A3CCD03D1}" srcId="{8DB0D8E2-DDDA-4E1C-ADC3-7EBEFD2CC105}" destId="{E13FA860-BC8A-4AF1-B7FC-922423C24086}" srcOrd="0" destOrd="0" parTransId="{B120B591-1297-45D4-97A4-860905D1A867}" sibTransId="{7559EB72-BDDD-410C-A8A6-A4C8D69C2A35}"/>
    <dgm:cxn modelId="{7255A381-27A6-48F2-AC46-B98378326572}" type="presOf" srcId="{38245F1C-AE89-4207-B16A-32CF90E66153}" destId="{B4E27369-D083-4A1F-B28F-7AA3B6901D97}" srcOrd="0" destOrd="0" presId="urn:microsoft.com/office/officeart/2005/8/layout/vList2"/>
    <dgm:cxn modelId="{00607639-396E-42D5-89BC-493418029490}" srcId="{8DB0D8E2-DDDA-4E1C-ADC3-7EBEFD2CC105}" destId="{F25142F5-277C-4BE9-B91F-CCB9A54516EC}" srcOrd="2" destOrd="0" parTransId="{6839D2C1-BA26-4987-9C87-852E144DF971}" sibTransId="{01F59D55-C003-43D0-BA19-11C946C3B801}"/>
    <dgm:cxn modelId="{5C1724F2-48B0-4BF1-B9E9-8E54EEBB6BF0}" type="presOf" srcId="{8DB0D8E2-DDDA-4E1C-ADC3-7EBEFD2CC105}" destId="{1D2F0F8E-80F7-4EE4-9F6D-D4FF0CF57D99}" srcOrd="0" destOrd="0" presId="urn:microsoft.com/office/officeart/2005/8/layout/vList2"/>
    <dgm:cxn modelId="{5650FAB7-6C52-43CB-9D18-E35D4C8388A0}" type="presOf" srcId="{E13FA860-BC8A-4AF1-B7FC-922423C24086}" destId="{9776DB80-1895-4BB8-92E3-43172DC39724}" srcOrd="0" destOrd="0" presId="urn:microsoft.com/office/officeart/2005/8/layout/vList2"/>
    <dgm:cxn modelId="{C57557A8-E312-4E77-B282-6260CE62153F}" type="presOf" srcId="{F25142F5-277C-4BE9-B91F-CCB9A54516EC}" destId="{3610E7F9-8A6A-46B2-A4BA-DA44AEC060B2}" srcOrd="0" destOrd="0" presId="urn:microsoft.com/office/officeart/2005/8/layout/vList2"/>
    <dgm:cxn modelId="{2F24C24C-FCFB-4287-A51E-BBFE9334C82F}" srcId="{8DB0D8E2-DDDA-4E1C-ADC3-7EBEFD2CC105}" destId="{38245F1C-AE89-4207-B16A-32CF90E66153}" srcOrd="1" destOrd="0" parTransId="{22B7F82C-5D80-4A20-96A1-83B5D0B52081}" sibTransId="{E6034CDF-93D8-43CB-98AC-F225D159E5BD}"/>
    <dgm:cxn modelId="{0D271D20-243A-4E6B-B7E5-652BEAF5638B}" type="presParOf" srcId="{1D2F0F8E-80F7-4EE4-9F6D-D4FF0CF57D99}" destId="{9776DB80-1895-4BB8-92E3-43172DC39724}" srcOrd="0" destOrd="0" presId="urn:microsoft.com/office/officeart/2005/8/layout/vList2"/>
    <dgm:cxn modelId="{916625F3-2EDC-4105-914D-3A691C7E7055}" type="presParOf" srcId="{1D2F0F8E-80F7-4EE4-9F6D-D4FF0CF57D99}" destId="{729B508A-C394-421A-A951-A12BACB03C99}" srcOrd="1" destOrd="0" presId="urn:microsoft.com/office/officeart/2005/8/layout/vList2"/>
    <dgm:cxn modelId="{890B2D72-C97E-493A-A9F9-3A8837637E54}" type="presParOf" srcId="{1D2F0F8E-80F7-4EE4-9F6D-D4FF0CF57D99}" destId="{B4E27369-D083-4A1F-B28F-7AA3B6901D97}" srcOrd="2" destOrd="0" presId="urn:microsoft.com/office/officeart/2005/8/layout/vList2"/>
    <dgm:cxn modelId="{96E1532D-2FEF-4CD9-95EE-F6DA32A6F5D5}" type="presParOf" srcId="{1D2F0F8E-80F7-4EE4-9F6D-D4FF0CF57D99}" destId="{4CEA09AC-BAAD-45FE-8395-F19805121EAA}" srcOrd="3" destOrd="0" presId="urn:microsoft.com/office/officeart/2005/8/layout/vList2"/>
    <dgm:cxn modelId="{CED4B576-486B-4F7E-88F1-8A258B4AA05E}" type="presParOf" srcId="{1D2F0F8E-80F7-4EE4-9F6D-D4FF0CF57D99}" destId="{3610E7F9-8A6A-46B2-A4BA-DA44AEC060B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7A78884-BF90-49D5-9E08-DFDF098F1585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8B614E8E-4C92-46A4-B3DA-D5D66C4D3609}">
      <dgm:prSet phldrT="[テキスト]" custT="1"/>
      <dgm:spPr/>
      <dgm:t>
        <a:bodyPr/>
        <a:lstStyle/>
        <a:p>
          <a:r>
            <a:rPr kumimoji="1" lang="ja-JP" altLang="en-US" sz="2400" dirty="0" smtClean="0"/>
            <a:t>機能</a:t>
          </a:r>
          <a:endParaRPr kumimoji="1" lang="ja-JP" altLang="en-US" sz="2400" dirty="0"/>
        </a:p>
      </dgm:t>
    </dgm:pt>
    <dgm:pt modelId="{44779727-E219-4235-92D4-653333A018FB}" type="parTrans" cxnId="{79CFF039-DDA4-41B9-8560-D521CDD1A749}">
      <dgm:prSet/>
      <dgm:spPr/>
      <dgm:t>
        <a:bodyPr/>
        <a:lstStyle/>
        <a:p>
          <a:endParaRPr kumimoji="1" lang="ja-JP" altLang="en-US"/>
        </a:p>
      </dgm:t>
    </dgm:pt>
    <dgm:pt modelId="{11DFA8F9-98C5-4128-9A83-1656930607B9}" type="sibTrans" cxnId="{79CFF039-DDA4-41B9-8560-D521CDD1A749}">
      <dgm:prSet/>
      <dgm:spPr/>
      <dgm:t>
        <a:bodyPr/>
        <a:lstStyle/>
        <a:p>
          <a:endParaRPr kumimoji="1" lang="ja-JP" altLang="en-US"/>
        </a:p>
      </dgm:t>
    </dgm:pt>
    <dgm:pt modelId="{7E531828-FEF3-492A-A898-4FB09A9D275C}">
      <dgm:prSet phldrT="[テキスト]" custT="1"/>
      <dgm:spPr/>
      <dgm:t>
        <a:bodyPr/>
        <a:lstStyle/>
        <a:p>
          <a:r>
            <a:rPr lang="ja-JP" altLang="en-US" sz="2400" dirty="0" smtClean="0"/>
            <a:t>ビデオの視聴でわからなかったところはいつでも質問可能</a:t>
          </a:r>
          <a:endParaRPr kumimoji="1" lang="ja-JP" altLang="en-US" sz="2400" dirty="0"/>
        </a:p>
      </dgm:t>
    </dgm:pt>
    <dgm:pt modelId="{AA4C8D9B-92A7-44C1-8DE5-CCB64DBED4F7}" type="parTrans" cxnId="{C8D65466-015B-492C-9F2B-AFFC640D47B5}">
      <dgm:prSet/>
      <dgm:spPr/>
      <dgm:t>
        <a:bodyPr/>
        <a:lstStyle/>
        <a:p>
          <a:endParaRPr kumimoji="1" lang="ja-JP" altLang="en-US"/>
        </a:p>
      </dgm:t>
    </dgm:pt>
    <dgm:pt modelId="{C8EC847C-BE57-4398-A09B-984ACBA09180}" type="sibTrans" cxnId="{C8D65466-015B-492C-9F2B-AFFC640D47B5}">
      <dgm:prSet/>
      <dgm:spPr/>
      <dgm:t>
        <a:bodyPr/>
        <a:lstStyle/>
        <a:p>
          <a:endParaRPr kumimoji="1" lang="ja-JP" altLang="en-US"/>
        </a:p>
      </dgm:t>
    </dgm:pt>
    <dgm:pt modelId="{CE790EA5-18E7-4716-B957-522842B36C9A}">
      <dgm:prSet phldrT="[テキスト]" custT="1"/>
      <dgm:spPr/>
      <dgm:t>
        <a:bodyPr/>
        <a:lstStyle/>
        <a:p>
          <a:r>
            <a:rPr lang="ja-JP" altLang="en-US" sz="2400" dirty="0" smtClean="0"/>
            <a:t>英語の発音をスタッフに直接聞いてもらえる</a:t>
          </a:r>
          <a:endParaRPr kumimoji="1" lang="ja-JP" altLang="en-US" sz="2400" dirty="0"/>
        </a:p>
      </dgm:t>
    </dgm:pt>
    <dgm:pt modelId="{FDCD92FC-F8EE-4D3E-AD58-F582D43F010B}" type="parTrans" cxnId="{1BFA3E0F-FB15-42C3-BA1F-F7783A0D7F96}">
      <dgm:prSet/>
      <dgm:spPr/>
      <dgm:t>
        <a:bodyPr/>
        <a:lstStyle/>
        <a:p>
          <a:endParaRPr kumimoji="1" lang="ja-JP" altLang="en-US"/>
        </a:p>
      </dgm:t>
    </dgm:pt>
    <dgm:pt modelId="{C34579D5-3072-4678-9B08-3352332D1625}" type="sibTrans" cxnId="{1BFA3E0F-FB15-42C3-BA1F-F7783A0D7F96}">
      <dgm:prSet/>
      <dgm:spPr/>
      <dgm:t>
        <a:bodyPr/>
        <a:lstStyle/>
        <a:p>
          <a:endParaRPr kumimoji="1" lang="ja-JP" altLang="en-US"/>
        </a:p>
      </dgm:t>
    </dgm:pt>
    <dgm:pt modelId="{8F7E9490-F4C0-436A-B42E-2267E60A8E2A}">
      <dgm:prSet phldrT="[テキスト]" custT="1"/>
      <dgm:spPr/>
      <dgm:t>
        <a:bodyPr/>
        <a:lstStyle/>
        <a:p>
          <a:r>
            <a:rPr lang="ja-JP" altLang="en-US" sz="2400" dirty="0" smtClean="0"/>
            <a:t>２４時間３６５日対応</a:t>
          </a:r>
          <a:endParaRPr kumimoji="1" lang="ja-JP" altLang="en-US" sz="2400" dirty="0"/>
        </a:p>
      </dgm:t>
    </dgm:pt>
    <dgm:pt modelId="{0249B838-2B5E-4E2A-84C9-70F0E68A161A}" type="parTrans" cxnId="{CB4A2C0E-01D3-427A-9423-0EF2EBD8684D}">
      <dgm:prSet/>
      <dgm:spPr/>
      <dgm:t>
        <a:bodyPr/>
        <a:lstStyle/>
        <a:p>
          <a:endParaRPr kumimoji="1" lang="ja-JP" altLang="en-US"/>
        </a:p>
      </dgm:t>
    </dgm:pt>
    <dgm:pt modelId="{007105BD-AA5B-4E99-9B1F-80BFC42F6920}" type="sibTrans" cxnId="{CB4A2C0E-01D3-427A-9423-0EF2EBD8684D}">
      <dgm:prSet/>
      <dgm:spPr/>
      <dgm:t>
        <a:bodyPr/>
        <a:lstStyle/>
        <a:p>
          <a:endParaRPr kumimoji="1" lang="ja-JP" altLang="en-US"/>
        </a:p>
      </dgm:t>
    </dgm:pt>
    <dgm:pt modelId="{B673800D-2346-4F9F-BEC7-4DACAB9971B4}" type="pres">
      <dgm:prSet presAssocID="{17A78884-BF90-49D5-9E08-DFDF098F158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81A9835B-D015-4F74-8FFF-F4CC0ECF2C5B}" type="pres">
      <dgm:prSet presAssocID="{8B614E8E-4C92-46A4-B3DA-D5D66C4D3609}" presName="composite" presStyleCnt="0"/>
      <dgm:spPr/>
    </dgm:pt>
    <dgm:pt modelId="{39D733CD-810D-4298-938D-9B2538BBF047}" type="pres">
      <dgm:prSet presAssocID="{8B614E8E-4C92-46A4-B3DA-D5D66C4D3609}" presName="parTx" presStyleLbl="alignNode1" presStyleIdx="0" presStyleCnt="1" custScaleY="139472" custLinFactNeighborX="17593" custLinFactNeighborY="-86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C5F22B48-9B70-4522-8ECE-3B53C140A9CA}" type="pres">
      <dgm:prSet presAssocID="{8B614E8E-4C92-46A4-B3DA-D5D66C4D3609}" presName="desTx" presStyleLbl="alignAccFollowNode1" presStyleIdx="0" presStyleCnt="1" custAng="10800000" custFlipVert="1" custScaleY="100000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745FD864-14C7-4B6C-9F3A-2EEAE95E8F72}" type="presOf" srcId="{CE790EA5-18E7-4716-B957-522842B36C9A}" destId="{C5F22B48-9B70-4522-8ECE-3B53C140A9CA}" srcOrd="0" destOrd="2" presId="urn:microsoft.com/office/officeart/2005/8/layout/hList1"/>
    <dgm:cxn modelId="{185F562B-8745-4231-8879-F5FF5063DE34}" type="presOf" srcId="{8B614E8E-4C92-46A4-B3DA-D5D66C4D3609}" destId="{39D733CD-810D-4298-938D-9B2538BBF047}" srcOrd="0" destOrd="0" presId="urn:microsoft.com/office/officeart/2005/8/layout/hList1"/>
    <dgm:cxn modelId="{CF825043-7066-4BA3-A329-B2C17CA8F8AE}" type="presOf" srcId="{17A78884-BF90-49D5-9E08-DFDF098F1585}" destId="{B673800D-2346-4F9F-BEC7-4DACAB9971B4}" srcOrd="0" destOrd="0" presId="urn:microsoft.com/office/officeart/2005/8/layout/hList1"/>
    <dgm:cxn modelId="{C8D65466-015B-492C-9F2B-AFFC640D47B5}" srcId="{8B614E8E-4C92-46A4-B3DA-D5D66C4D3609}" destId="{7E531828-FEF3-492A-A898-4FB09A9D275C}" srcOrd="0" destOrd="0" parTransId="{AA4C8D9B-92A7-44C1-8DE5-CCB64DBED4F7}" sibTransId="{C8EC847C-BE57-4398-A09B-984ACBA09180}"/>
    <dgm:cxn modelId="{79CFF039-DDA4-41B9-8560-D521CDD1A749}" srcId="{17A78884-BF90-49D5-9E08-DFDF098F1585}" destId="{8B614E8E-4C92-46A4-B3DA-D5D66C4D3609}" srcOrd="0" destOrd="0" parTransId="{44779727-E219-4235-92D4-653333A018FB}" sibTransId="{11DFA8F9-98C5-4128-9A83-1656930607B9}"/>
    <dgm:cxn modelId="{2F07A342-37D7-4432-8BA0-CAD10B3229B9}" type="presOf" srcId="{8F7E9490-F4C0-436A-B42E-2267E60A8E2A}" destId="{C5F22B48-9B70-4522-8ECE-3B53C140A9CA}" srcOrd="0" destOrd="1" presId="urn:microsoft.com/office/officeart/2005/8/layout/hList1"/>
    <dgm:cxn modelId="{CB4A2C0E-01D3-427A-9423-0EF2EBD8684D}" srcId="{8B614E8E-4C92-46A4-B3DA-D5D66C4D3609}" destId="{8F7E9490-F4C0-436A-B42E-2267E60A8E2A}" srcOrd="1" destOrd="0" parTransId="{0249B838-2B5E-4E2A-84C9-70F0E68A161A}" sibTransId="{007105BD-AA5B-4E99-9B1F-80BFC42F6920}"/>
    <dgm:cxn modelId="{33CF2D8D-35AC-4B37-8DB0-9B531F2FB053}" type="presOf" srcId="{7E531828-FEF3-492A-A898-4FB09A9D275C}" destId="{C5F22B48-9B70-4522-8ECE-3B53C140A9CA}" srcOrd="0" destOrd="0" presId="urn:microsoft.com/office/officeart/2005/8/layout/hList1"/>
    <dgm:cxn modelId="{1BFA3E0F-FB15-42C3-BA1F-F7783A0D7F96}" srcId="{8B614E8E-4C92-46A4-B3DA-D5D66C4D3609}" destId="{CE790EA5-18E7-4716-B957-522842B36C9A}" srcOrd="2" destOrd="0" parTransId="{FDCD92FC-F8EE-4D3E-AD58-F582D43F010B}" sibTransId="{C34579D5-3072-4678-9B08-3352332D1625}"/>
    <dgm:cxn modelId="{50B16081-860C-4E36-A32D-8EFA644381FD}" type="presParOf" srcId="{B673800D-2346-4F9F-BEC7-4DACAB9971B4}" destId="{81A9835B-D015-4F74-8FFF-F4CC0ECF2C5B}" srcOrd="0" destOrd="0" presId="urn:microsoft.com/office/officeart/2005/8/layout/hList1"/>
    <dgm:cxn modelId="{C461142F-BAB1-4706-88B2-41797610E4E8}" type="presParOf" srcId="{81A9835B-D015-4F74-8FFF-F4CC0ECF2C5B}" destId="{39D733CD-810D-4298-938D-9B2538BBF047}" srcOrd="0" destOrd="0" presId="urn:microsoft.com/office/officeart/2005/8/layout/hList1"/>
    <dgm:cxn modelId="{6877B97A-7969-4310-8A27-E9D1D4C6519D}" type="presParOf" srcId="{81A9835B-D015-4F74-8FFF-F4CC0ECF2C5B}" destId="{C5F22B48-9B70-4522-8ECE-3B53C140A9C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A1D164A-5FA5-4908-B37C-B176375D82A7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63D66FCD-BD51-4653-A90C-DC2E7116CBDE}">
      <dgm:prSet phldrT="[テキスト]"/>
      <dgm:spPr/>
      <dgm:t>
        <a:bodyPr/>
        <a:lstStyle/>
        <a:p>
          <a:r>
            <a:rPr kumimoji="1" lang="ja-JP" altLang="en-US" dirty="0" smtClean="0">
              <a:latin typeface="+mn-ea"/>
              <a:ea typeface="+mn-ea"/>
            </a:rPr>
            <a:t>スタッフがいつでも疑問を解決</a:t>
          </a:r>
          <a:endParaRPr kumimoji="1" lang="ja-JP" altLang="en-US" dirty="0">
            <a:latin typeface="+mn-ea"/>
            <a:ea typeface="+mn-ea"/>
          </a:endParaRPr>
        </a:p>
      </dgm:t>
    </dgm:pt>
    <dgm:pt modelId="{CAFB68E6-9718-4909-BEAD-2C5BF9B05BD2}" type="parTrans" cxnId="{FAD65C3F-E59F-4847-81F0-74A3BF53E65B}">
      <dgm:prSet/>
      <dgm:spPr/>
      <dgm:t>
        <a:bodyPr/>
        <a:lstStyle/>
        <a:p>
          <a:endParaRPr kumimoji="1" lang="ja-JP" altLang="en-US">
            <a:latin typeface="+mn-ea"/>
            <a:ea typeface="+mn-ea"/>
          </a:endParaRPr>
        </a:p>
      </dgm:t>
    </dgm:pt>
    <dgm:pt modelId="{775D5386-8D3F-49B6-8C0D-AC6551DDCC47}" type="sibTrans" cxnId="{FAD65C3F-E59F-4847-81F0-74A3BF53E65B}">
      <dgm:prSet/>
      <dgm:spPr/>
      <dgm:t>
        <a:bodyPr/>
        <a:lstStyle/>
        <a:p>
          <a:endParaRPr kumimoji="1" lang="ja-JP" altLang="en-US">
            <a:latin typeface="+mn-ea"/>
            <a:ea typeface="+mn-ea"/>
          </a:endParaRPr>
        </a:p>
      </dgm:t>
    </dgm:pt>
    <dgm:pt modelId="{5230006A-B3A1-4DFA-9D67-B1258BA1D9BC}">
      <dgm:prSet phldrT="[テキスト]"/>
      <dgm:spPr/>
      <dgm:t>
        <a:bodyPr/>
        <a:lstStyle/>
        <a:p>
          <a:r>
            <a:rPr kumimoji="1" lang="en-US" altLang="ja-JP" dirty="0" smtClean="0">
              <a:latin typeface="+mn-ea"/>
              <a:ea typeface="+mn-ea"/>
            </a:rPr>
            <a:t>Skype</a:t>
          </a:r>
          <a:r>
            <a:rPr kumimoji="1" lang="ja-JP" altLang="en-US" dirty="0" smtClean="0">
              <a:latin typeface="+mn-ea"/>
              <a:ea typeface="+mn-ea"/>
            </a:rPr>
            <a:t>質問機能で</a:t>
          </a:r>
          <a:r>
            <a:rPr kumimoji="1" lang="en-US" altLang="ja-JP" dirty="0" smtClean="0">
              <a:latin typeface="+mn-ea"/>
              <a:ea typeface="+mn-ea"/>
            </a:rPr>
            <a:t>24</a:t>
          </a:r>
          <a:r>
            <a:rPr kumimoji="1" lang="ja-JP" altLang="en-US" dirty="0" smtClean="0">
              <a:latin typeface="+mn-ea"/>
              <a:ea typeface="+mn-ea"/>
            </a:rPr>
            <a:t>時間あなたの　　　学習をサポート</a:t>
          </a:r>
          <a:endParaRPr kumimoji="1" lang="ja-JP" altLang="en-US" dirty="0">
            <a:latin typeface="+mn-ea"/>
            <a:ea typeface="+mn-ea"/>
          </a:endParaRPr>
        </a:p>
      </dgm:t>
    </dgm:pt>
    <dgm:pt modelId="{15690981-474E-4E32-BA34-58ACD5620259}" type="parTrans" cxnId="{4B8A096B-EC73-4771-8924-8EE6F4E92E1B}">
      <dgm:prSet/>
      <dgm:spPr/>
      <dgm:t>
        <a:bodyPr/>
        <a:lstStyle/>
        <a:p>
          <a:endParaRPr kumimoji="1" lang="ja-JP" altLang="en-US">
            <a:latin typeface="+mn-ea"/>
            <a:ea typeface="+mn-ea"/>
          </a:endParaRPr>
        </a:p>
      </dgm:t>
    </dgm:pt>
    <dgm:pt modelId="{99D0E100-D6DB-430B-8DBF-C082526F4409}" type="sibTrans" cxnId="{4B8A096B-EC73-4771-8924-8EE6F4E92E1B}">
      <dgm:prSet/>
      <dgm:spPr/>
      <dgm:t>
        <a:bodyPr/>
        <a:lstStyle/>
        <a:p>
          <a:endParaRPr kumimoji="1" lang="ja-JP" altLang="en-US">
            <a:latin typeface="+mn-ea"/>
            <a:ea typeface="+mn-ea"/>
          </a:endParaRPr>
        </a:p>
      </dgm:t>
    </dgm:pt>
    <dgm:pt modelId="{EEA9AE7C-EE5A-4B0A-9B05-55E9D2896BB7}">
      <dgm:prSet phldrT="[テキスト]"/>
      <dgm:spPr/>
      <dgm:t>
        <a:bodyPr/>
        <a:lstStyle/>
        <a:p>
          <a:r>
            <a:rPr kumimoji="1" lang="ja-JP" altLang="en-US" dirty="0" smtClean="0">
              <a:latin typeface="+mn-ea"/>
              <a:ea typeface="+mn-ea"/>
            </a:rPr>
            <a:t>勉強を催促するメール機能</a:t>
          </a:r>
          <a:endParaRPr kumimoji="1" lang="ja-JP" altLang="en-US" dirty="0">
            <a:latin typeface="+mn-ea"/>
            <a:ea typeface="+mn-ea"/>
          </a:endParaRPr>
        </a:p>
      </dgm:t>
    </dgm:pt>
    <dgm:pt modelId="{AA2F0E26-47F2-4D09-86E1-DB759BA178DE}" type="parTrans" cxnId="{6618B935-0BBE-413C-B3CF-E6D380DEF39F}">
      <dgm:prSet/>
      <dgm:spPr/>
      <dgm:t>
        <a:bodyPr/>
        <a:lstStyle/>
        <a:p>
          <a:endParaRPr kumimoji="1" lang="ja-JP" altLang="en-US">
            <a:latin typeface="+mn-ea"/>
            <a:ea typeface="+mn-ea"/>
          </a:endParaRPr>
        </a:p>
      </dgm:t>
    </dgm:pt>
    <dgm:pt modelId="{55C77DB0-2B33-414E-860A-06EE3B5642D3}" type="sibTrans" cxnId="{6618B935-0BBE-413C-B3CF-E6D380DEF39F}">
      <dgm:prSet/>
      <dgm:spPr/>
      <dgm:t>
        <a:bodyPr/>
        <a:lstStyle/>
        <a:p>
          <a:endParaRPr kumimoji="1" lang="ja-JP" altLang="en-US">
            <a:latin typeface="+mn-ea"/>
            <a:ea typeface="+mn-ea"/>
          </a:endParaRPr>
        </a:p>
      </dgm:t>
    </dgm:pt>
    <dgm:pt modelId="{92FB491E-FA6E-48CB-9A4F-2AB23EA0C46D}">
      <dgm:prSet phldrT="[テキスト]"/>
      <dgm:spPr/>
      <dgm:t>
        <a:bodyPr/>
        <a:lstStyle/>
        <a:p>
          <a:r>
            <a:rPr kumimoji="1" lang="ja-JP" altLang="en-US" dirty="0" smtClean="0">
              <a:latin typeface="+mn-ea"/>
              <a:ea typeface="+mn-ea"/>
            </a:rPr>
            <a:t>学習の進んでいないお客様には　メールで勉強を後押し</a:t>
          </a:r>
          <a:endParaRPr kumimoji="1" lang="ja-JP" altLang="en-US" dirty="0">
            <a:latin typeface="+mn-ea"/>
            <a:ea typeface="+mn-ea"/>
          </a:endParaRPr>
        </a:p>
      </dgm:t>
    </dgm:pt>
    <dgm:pt modelId="{C210726F-ED90-4D0E-A3CE-C292B164F79C}" type="parTrans" cxnId="{AAD1640C-3AC0-43C6-842E-1FEC9268436E}">
      <dgm:prSet/>
      <dgm:spPr/>
      <dgm:t>
        <a:bodyPr/>
        <a:lstStyle/>
        <a:p>
          <a:endParaRPr kumimoji="1" lang="ja-JP" altLang="en-US">
            <a:latin typeface="+mn-ea"/>
            <a:ea typeface="+mn-ea"/>
          </a:endParaRPr>
        </a:p>
      </dgm:t>
    </dgm:pt>
    <dgm:pt modelId="{288598C5-6257-4D8F-B928-D2AB4DB278F1}" type="sibTrans" cxnId="{AAD1640C-3AC0-43C6-842E-1FEC9268436E}">
      <dgm:prSet/>
      <dgm:spPr/>
      <dgm:t>
        <a:bodyPr/>
        <a:lstStyle/>
        <a:p>
          <a:endParaRPr kumimoji="1" lang="ja-JP" altLang="en-US">
            <a:latin typeface="+mn-ea"/>
            <a:ea typeface="+mn-ea"/>
          </a:endParaRPr>
        </a:p>
      </dgm:t>
    </dgm:pt>
    <dgm:pt modelId="{F5D6F6C4-085D-4B33-B1BD-7459DD0DC942}" type="pres">
      <dgm:prSet presAssocID="{EA1D164A-5FA5-4908-B37C-B176375D82A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498B0135-063A-44A0-A4C7-006B5EC90D43}" type="pres">
      <dgm:prSet presAssocID="{63D66FCD-BD51-4653-A90C-DC2E7116CBDE}" presName="parentText" presStyleLbl="node1" presStyleIdx="0" presStyleCnt="2" custLinFactNeighborX="-175" custLinFactNeighborY="3044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963C8AF7-93E8-480F-A629-FA83E3DD2BAF}" type="pres">
      <dgm:prSet presAssocID="{63D66FCD-BD51-4653-A90C-DC2E7116CBDE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EB63D856-590B-441B-BF6E-E969E8E33FCE}" type="pres">
      <dgm:prSet presAssocID="{EEA9AE7C-EE5A-4B0A-9B05-55E9D2896BB7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129F7E47-88BF-43A7-AB06-79C7A4390224}" type="pres">
      <dgm:prSet presAssocID="{EEA9AE7C-EE5A-4B0A-9B05-55E9D2896BB7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ED52B955-2023-4AD9-8350-8232F1BF4269}" type="presOf" srcId="{5230006A-B3A1-4DFA-9D67-B1258BA1D9BC}" destId="{963C8AF7-93E8-480F-A629-FA83E3DD2BAF}" srcOrd="0" destOrd="0" presId="urn:microsoft.com/office/officeart/2005/8/layout/vList2"/>
    <dgm:cxn modelId="{FAD65C3F-E59F-4847-81F0-74A3BF53E65B}" srcId="{EA1D164A-5FA5-4908-B37C-B176375D82A7}" destId="{63D66FCD-BD51-4653-A90C-DC2E7116CBDE}" srcOrd="0" destOrd="0" parTransId="{CAFB68E6-9718-4909-BEAD-2C5BF9B05BD2}" sibTransId="{775D5386-8D3F-49B6-8C0D-AC6551DDCC47}"/>
    <dgm:cxn modelId="{815D5842-9A38-4789-A9A5-1F1AE1E85451}" type="presOf" srcId="{92FB491E-FA6E-48CB-9A4F-2AB23EA0C46D}" destId="{129F7E47-88BF-43A7-AB06-79C7A4390224}" srcOrd="0" destOrd="0" presId="urn:microsoft.com/office/officeart/2005/8/layout/vList2"/>
    <dgm:cxn modelId="{0FB9B5C8-86D5-4B3C-ADEA-5FEDF2793689}" type="presOf" srcId="{63D66FCD-BD51-4653-A90C-DC2E7116CBDE}" destId="{498B0135-063A-44A0-A4C7-006B5EC90D43}" srcOrd="0" destOrd="0" presId="urn:microsoft.com/office/officeart/2005/8/layout/vList2"/>
    <dgm:cxn modelId="{AAD1640C-3AC0-43C6-842E-1FEC9268436E}" srcId="{EEA9AE7C-EE5A-4B0A-9B05-55E9D2896BB7}" destId="{92FB491E-FA6E-48CB-9A4F-2AB23EA0C46D}" srcOrd="0" destOrd="0" parTransId="{C210726F-ED90-4D0E-A3CE-C292B164F79C}" sibTransId="{288598C5-6257-4D8F-B928-D2AB4DB278F1}"/>
    <dgm:cxn modelId="{3DF25F9C-C1E8-4F5B-8ED4-789041F98F7B}" type="presOf" srcId="{EA1D164A-5FA5-4908-B37C-B176375D82A7}" destId="{F5D6F6C4-085D-4B33-B1BD-7459DD0DC942}" srcOrd="0" destOrd="0" presId="urn:microsoft.com/office/officeart/2005/8/layout/vList2"/>
    <dgm:cxn modelId="{4B8A096B-EC73-4771-8924-8EE6F4E92E1B}" srcId="{63D66FCD-BD51-4653-A90C-DC2E7116CBDE}" destId="{5230006A-B3A1-4DFA-9D67-B1258BA1D9BC}" srcOrd="0" destOrd="0" parTransId="{15690981-474E-4E32-BA34-58ACD5620259}" sibTransId="{99D0E100-D6DB-430B-8DBF-C082526F4409}"/>
    <dgm:cxn modelId="{FEAC397B-3148-44D3-AFB8-C3315C4A8E07}" type="presOf" srcId="{EEA9AE7C-EE5A-4B0A-9B05-55E9D2896BB7}" destId="{EB63D856-590B-441B-BF6E-E969E8E33FCE}" srcOrd="0" destOrd="0" presId="urn:microsoft.com/office/officeart/2005/8/layout/vList2"/>
    <dgm:cxn modelId="{6618B935-0BBE-413C-B3CF-E6D380DEF39F}" srcId="{EA1D164A-5FA5-4908-B37C-B176375D82A7}" destId="{EEA9AE7C-EE5A-4B0A-9B05-55E9D2896BB7}" srcOrd="1" destOrd="0" parTransId="{AA2F0E26-47F2-4D09-86E1-DB759BA178DE}" sibTransId="{55C77DB0-2B33-414E-860A-06EE3B5642D3}"/>
    <dgm:cxn modelId="{1DF3B9A8-E1D7-4D40-8C63-CA0A1A6C40CA}" type="presParOf" srcId="{F5D6F6C4-085D-4B33-B1BD-7459DD0DC942}" destId="{498B0135-063A-44A0-A4C7-006B5EC90D43}" srcOrd="0" destOrd="0" presId="urn:microsoft.com/office/officeart/2005/8/layout/vList2"/>
    <dgm:cxn modelId="{B84E7E97-C3E9-4CDF-803E-D05490659B7A}" type="presParOf" srcId="{F5D6F6C4-085D-4B33-B1BD-7459DD0DC942}" destId="{963C8AF7-93E8-480F-A629-FA83E3DD2BAF}" srcOrd="1" destOrd="0" presId="urn:microsoft.com/office/officeart/2005/8/layout/vList2"/>
    <dgm:cxn modelId="{13D07ECA-358E-4516-9206-4D216EAAD4CC}" type="presParOf" srcId="{F5D6F6C4-085D-4B33-B1BD-7459DD0DC942}" destId="{EB63D856-590B-441B-BF6E-E969E8E33FCE}" srcOrd="2" destOrd="0" presId="urn:microsoft.com/office/officeart/2005/8/layout/vList2"/>
    <dgm:cxn modelId="{2E5D195F-4A7E-4550-BC70-E3BF750AA3B8}" type="presParOf" srcId="{F5D6F6C4-085D-4B33-B1BD-7459DD0DC942}" destId="{129F7E47-88BF-43A7-AB06-79C7A439022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A351E87-2C62-435F-8D83-0FD05358B3EF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2A454D70-374B-46AF-B40F-5D8473D66505}">
      <dgm:prSet phldrT="[テキスト]" custT="1"/>
      <dgm:spPr/>
      <dgm:t>
        <a:bodyPr/>
        <a:lstStyle/>
        <a:p>
          <a:r>
            <a:rPr kumimoji="1" lang="ja-JP" altLang="en-US" sz="3500" dirty="0" smtClean="0"/>
            <a:t>必要な人員が</a:t>
          </a:r>
          <a:endParaRPr kumimoji="1" lang="en-US" altLang="ja-JP" sz="3500" dirty="0" smtClean="0"/>
        </a:p>
        <a:p>
          <a:r>
            <a:rPr kumimoji="1" lang="ja-JP" altLang="en-US" sz="3500" dirty="0" smtClean="0"/>
            <a:t>不明確</a:t>
          </a:r>
          <a:endParaRPr kumimoji="1" lang="ja-JP" altLang="en-US" sz="3500" dirty="0"/>
        </a:p>
      </dgm:t>
    </dgm:pt>
    <dgm:pt modelId="{2B940914-2216-4757-A4A7-1F629E99866E}" type="parTrans" cxnId="{84D314CC-8487-46E4-9BF0-3978CF2A16DD}">
      <dgm:prSet/>
      <dgm:spPr/>
      <dgm:t>
        <a:bodyPr/>
        <a:lstStyle/>
        <a:p>
          <a:endParaRPr kumimoji="1" lang="ja-JP" altLang="en-US"/>
        </a:p>
      </dgm:t>
    </dgm:pt>
    <dgm:pt modelId="{12EC932E-F479-4541-909B-D80EC971D94B}" type="sibTrans" cxnId="{84D314CC-8487-46E4-9BF0-3978CF2A16DD}">
      <dgm:prSet/>
      <dgm:spPr/>
      <dgm:t>
        <a:bodyPr/>
        <a:lstStyle/>
        <a:p>
          <a:endParaRPr kumimoji="1" lang="ja-JP" altLang="en-US"/>
        </a:p>
      </dgm:t>
    </dgm:pt>
    <dgm:pt modelId="{4801D3BA-8EA0-447D-BE50-7EE74DEFC40B}">
      <dgm:prSet phldrT="[テキスト]" custT="1"/>
      <dgm:spPr/>
      <dgm:t>
        <a:bodyPr/>
        <a:lstStyle/>
        <a:p>
          <a:r>
            <a:rPr kumimoji="1" lang="ja-JP" altLang="en-US" sz="2800" dirty="0" smtClean="0"/>
            <a:t>利用規模が導入　　するまでわからない</a:t>
          </a:r>
          <a:endParaRPr kumimoji="1" lang="ja-JP" altLang="en-US" sz="2800" dirty="0"/>
        </a:p>
      </dgm:t>
    </dgm:pt>
    <dgm:pt modelId="{66AE30E4-ECFD-4FF1-A624-75F067E9C4E7}" type="parTrans" cxnId="{C969BD7B-A0CA-493F-A8B2-6127F7E77CCA}">
      <dgm:prSet/>
      <dgm:spPr/>
      <dgm:t>
        <a:bodyPr/>
        <a:lstStyle/>
        <a:p>
          <a:endParaRPr kumimoji="1" lang="ja-JP" altLang="en-US"/>
        </a:p>
      </dgm:t>
    </dgm:pt>
    <dgm:pt modelId="{ADB8F6F0-0444-4A5B-8EA1-E92C1012B57F}" type="sibTrans" cxnId="{C969BD7B-A0CA-493F-A8B2-6127F7E77CCA}">
      <dgm:prSet/>
      <dgm:spPr/>
      <dgm:t>
        <a:bodyPr/>
        <a:lstStyle/>
        <a:p>
          <a:endParaRPr kumimoji="1" lang="ja-JP" altLang="en-US"/>
        </a:p>
      </dgm:t>
    </dgm:pt>
    <dgm:pt modelId="{5A879D23-815B-4FA3-9F8A-1BABA2B5818E}" type="pres">
      <dgm:prSet presAssocID="{3A351E87-2C62-435F-8D83-0FD05358B3E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262BCFC6-21AE-4C1D-850A-16B58CD67A2D}" type="pres">
      <dgm:prSet presAssocID="{2A454D70-374B-46AF-B40F-5D8473D66505}" presName="parentText" presStyleLbl="node1" presStyleIdx="0" presStyleCnt="1" custLinFactNeighborX="90" custLinFactNeighborY="8469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936CB215-EFCE-4326-8168-760C708931FB}" type="pres">
      <dgm:prSet presAssocID="{2A454D70-374B-46AF-B40F-5D8473D66505}" presName="childText" presStyleLbl="revTx" presStyleIdx="0" presStyleCnt="1" custLinFactNeighborY="1077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C969BD7B-A0CA-493F-A8B2-6127F7E77CCA}" srcId="{2A454D70-374B-46AF-B40F-5D8473D66505}" destId="{4801D3BA-8EA0-447D-BE50-7EE74DEFC40B}" srcOrd="0" destOrd="0" parTransId="{66AE30E4-ECFD-4FF1-A624-75F067E9C4E7}" sibTransId="{ADB8F6F0-0444-4A5B-8EA1-E92C1012B57F}"/>
    <dgm:cxn modelId="{F9944AFD-488D-45A0-90ED-544DE48FFB28}" type="presOf" srcId="{2A454D70-374B-46AF-B40F-5D8473D66505}" destId="{262BCFC6-21AE-4C1D-850A-16B58CD67A2D}" srcOrd="0" destOrd="0" presId="urn:microsoft.com/office/officeart/2005/8/layout/vList2"/>
    <dgm:cxn modelId="{584240F8-9FEC-4586-9DBF-BB18EF47281A}" type="presOf" srcId="{4801D3BA-8EA0-447D-BE50-7EE74DEFC40B}" destId="{936CB215-EFCE-4326-8168-760C708931FB}" srcOrd="0" destOrd="0" presId="urn:microsoft.com/office/officeart/2005/8/layout/vList2"/>
    <dgm:cxn modelId="{7917187D-4427-446F-8209-56AD5BE5BF44}" type="presOf" srcId="{3A351E87-2C62-435F-8D83-0FD05358B3EF}" destId="{5A879D23-815B-4FA3-9F8A-1BABA2B5818E}" srcOrd="0" destOrd="0" presId="urn:microsoft.com/office/officeart/2005/8/layout/vList2"/>
    <dgm:cxn modelId="{84D314CC-8487-46E4-9BF0-3978CF2A16DD}" srcId="{3A351E87-2C62-435F-8D83-0FD05358B3EF}" destId="{2A454D70-374B-46AF-B40F-5D8473D66505}" srcOrd="0" destOrd="0" parTransId="{2B940914-2216-4757-A4A7-1F629E99866E}" sibTransId="{12EC932E-F479-4541-909B-D80EC971D94B}"/>
    <dgm:cxn modelId="{08DAA87B-5F7C-4766-96CF-E34C408D0BEB}" type="presParOf" srcId="{5A879D23-815B-4FA3-9F8A-1BABA2B5818E}" destId="{262BCFC6-21AE-4C1D-850A-16B58CD67A2D}" srcOrd="0" destOrd="0" presId="urn:microsoft.com/office/officeart/2005/8/layout/vList2"/>
    <dgm:cxn modelId="{7F957891-EEC6-430E-95F8-5A63EE42AE95}" type="presParOf" srcId="{5A879D23-815B-4FA3-9F8A-1BABA2B5818E}" destId="{936CB215-EFCE-4326-8168-760C708931F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AA5D269-3E7E-4589-A100-F7BCA54EABEA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3D71D597-59BA-4836-A9A0-A40F3689C229}">
      <dgm:prSet phldrT="[テキスト]" custT="1"/>
      <dgm:spPr/>
      <dgm:t>
        <a:bodyPr/>
        <a:lstStyle/>
        <a:p>
          <a:r>
            <a:rPr kumimoji="1" lang="ja-JP" altLang="en-US" sz="3500" dirty="0" smtClean="0"/>
            <a:t>学習時間帯を調査する</a:t>
          </a:r>
          <a:endParaRPr kumimoji="1" lang="ja-JP" altLang="en-US" sz="3500" dirty="0"/>
        </a:p>
      </dgm:t>
    </dgm:pt>
    <dgm:pt modelId="{17F5F9D3-A6AB-4B1F-BFB4-51846EE64B01}" type="parTrans" cxnId="{12565F38-B285-4B70-8B0E-191B28FCEE63}">
      <dgm:prSet/>
      <dgm:spPr/>
      <dgm:t>
        <a:bodyPr/>
        <a:lstStyle/>
        <a:p>
          <a:endParaRPr kumimoji="1" lang="ja-JP" altLang="en-US"/>
        </a:p>
      </dgm:t>
    </dgm:pt>
    <dgm:pt modelId="{2DD11285-F2CB-4B42-BCBD-C9F2BD117568}" type="sibTrans" cxnId="{12565F38-B285-4B70-8B0E-191B28FCEE63}">
      <dgm:prSet/>
      <dgm:spPr/>
      <dgm:t>
        <a:bodyPr/>
        <a:lstStyle/>
        <a:p>
          <a:endParaRPr kumimoji="1" lang="ja-JP" altLang="en-US"/>
        </a:p>
      </dgm:t>
    </dgm:pt>
    <dgm:pt modelId="{8C7697D6-66C9-4B5C-B01F-DDD59A861AD8}">
      <dgm:prSet phldrT="[テキスト]" custT="1"/>
      <dgm:spPr/>
      <dgm:t>
        <a:bodyPr/>
        <a:lstStyle/>
        <a:p>
          <a:r>
            <a:rPr kumimoji="1" lang="ja-JP" altLang="en-US" sz="2800" dirty="0" smtClean="0"/>
            <a:t>お客様の学習時間を調査し、必要な人員を確保</a:t>
          </a:r>
          <a:endParaRPr kumimoji="1" lang="ja-JP" altLang="en-US" sz="2800" dirty="0"/>
        </a:p>
      </dgm:t>
    </dgm:pt>
    <dgm:pt modelId="{D0520EF3-2378-4657-904F-FC3631AF1A9E}" type="parTrans" cxnId="{0735590F-2C5F-422A-B501-0AC6003C2C47}">
      <dgm:prSet/>
      <dgm:spPr/>
      <dgm:t>
        <a:bodyPr/>
        <a:lstStyle/>
        <a:p>
          <a:endParaRPr kumimoji="1" lang="ja-JP" altLang="en-US"/>
        </a:p>
      </dgm:t>
    </dgm:pt>
    <dgm:pt modelId="{17817245-D1AD-4C1E-8DA8-0016091656F5}" type="sibTrans" cxnId="{0735590F-2C5F-422A-B501-0AC6003C2C47}">
      <dgm:prSet/>
      <dgm:spPr/>
      <dgm:t>
        <a:bodyPr/>
        <a:lstStyle/>
        <a:p>
          <a:endParaRPr kumimoji="1" lang="ja-JP" altLang="en-US"/>
        </a:p>
      </dgm:t>
    </dgm:pt>
    <dgm:pt modelId="{5E276C0F-CB42-4F55-B8AA-3ECC3FA97333}" type="pres">
      <dgm:prSet presAssocID="{5AA5D269-3E7E-4589-A100-F7BCA54EABE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C79FB988-CA35-4D03-9291-BE4D0834C081}" type="pres">
      <dgm:prSet presAssocID="{3D71D597-59BA-4836-A9A0-A40F3689C229}" presName="parentText" presStyleLbl="node1" presStyleIdx="0" presStyleCnt="1" custScaleY="107670" custLinFactNeighborY="22322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1EC5C908-A4FE-4C0C-A374-1CC9100C3402}" type="pres">
      <dgm:prSet presAssocID="{3D71D597-59BA-4836-A9A0-A40F3689C229}" presName="childText" presStyleLbl="revTx" presStyleIdx="0" presStyleCnt="1" custLinFactNeighborY="33799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0735590F-2C5F-422A-B501-0AC6003C2C47}" srcId="{3D71D597-59BA-4836-A9A0-A40F3689C229}" destId="{8C7697D6-66C9-4B5C-B01F-DDD59A861AD8}" srcOrd="0" destOrd="0" parTransId="{D0520EF3-2378-4657-904F-FC3631AF1A9E}" sibTransId="{17817245-D1AD-4C1E-8DA8-0016091656F5}"/>
    <dgm:cxn modelId="{12565F38-B285-4B70-8B0E-191B28FCEE63}" srcId="{5AA5D269-3E7E-4589-A100-F7BCA54EABEA}" destId="{3D71D597-59BA-4836-A9A0-A40F3689C229}" srcOrd="0" destOrd="0" parTransId="{17F5F9D3-A6AB-4B1F-BFB4-51846EE64B01}" sibTransId="{2DD11285-F2CB-4B42-BCBD-C9F2BD117568}"/>
    <dgm:cxn modelId="{995592EE-714E-4000-B275-89C035C7AA6F}" type="presOf" srcId="{3D71D597-59BA-4836-A9A0-A40F3689C229}" destId="{C79FB988-CA35-4D03-9291-BE4D0834C081}" srcOrd="0" destOrd="0" presId="urn:microsoft.com/office/officeart/2005/8/layout/vList2"/>
    <dgm:cxn modelId="{85505BD0-343C-407B-B008-36BE28ED86AF}" type="presOf" srcId="{5AA5D269-3E7E-4589-A100-F7BCA54EABEA}" destId="{5E276C0F-CB42-4F55-B8AA-3ECC3FA97333}" srcOrd="0" destOrd="0" presId="urn:microsoft.com/office/officeart/2005/8/layout/vList2"/>
    <dgm:cxn modelId="{B6FEEC1D-8C8D-4FC0-85DC-8AA49E1BAF34}" type="presOf" srcId="{8C7697D6-66C9-4B5C-B01F-DDD59A861AD8}" destId="{1EC5C908-A4FE-4C0C-A374-1CC9100C3402}" srcOrd="0" destOrd="0" presId="urn:microsoft.com/office/officeart/2005/8/layout/vList2"/>
    <dgm:cxn modelId="{7DAE27ED-7426-46A0-8965-145B81DCFAC8}" type="presParOf" srcId="{5E276C0F-CB42-4F55-B8AA-3ECC3FA97333}" destId="{C79FB988-CA35-4D03-9291-BE4D0834C081}" srcOrd="0" destOrd="0" presId="urn:microsoft.com/office/officeart/2005/8/layout/vList2"/>
    <dgm:cxn modelId="{2963ED34-8D1A-4C21-B94F-5D85FD61764A}" type="presParOf" srcId="{5E276C0F-CB42-4F55-B8AA-3ECC3FA97333}" destId="{1EC5C908-A4FE-4C0C-A374-1CC9100C340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D96EA6-0E9B-4948-8ECE-BEB20A74439D}">
      <dsp:nvSpPr>
        <dsp:cNvPr id="0" name=""/>
        <dsp:cNvSpPr/>
      </dsp:nvSpPr>
      <dsp:spPr>
        <a:xfrm>
          <a:off x="0" y="4177992"/>
          <a:ext cx="7776864" cy="14371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kern="1200" dirty="0" smtClean="0"/>
            <a:t>そこで！</a:t>
          </a:r>
          <a:endParaRPr kumimoji="1" lang="ja-JP" altLang="en-US" sz="2800" kern="1200" dirty="0"/>
        </a:p>
      </dsp:txBody>
      <dsp:txXfrm>
        <a:off x="0" y="4177992"/>
        <a:ext cx="7776864" cy="776077"/>
      </dsp:txXfrm>
    </dsp:sp>
    <dsp:sp modelId="{1F79371F-2082-4760-859D-CB155547DAE0}">
      <dsp:nvSpPr>
        <dsp:cNvPr id="0" name=""/>
        <dsp:cNvSpPr/>
      </dsp:nvSpPr>
      <dsp:spPr>
        <a:xfrm>
          <a:off x="0" y="4757185"/>
          <a:ext cx="7776864" cy="83414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35560" rIns="199136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800" kern="1200" dirty="0" smtClean="0"/>
            <a:t>Web e-</a:t>
          </a:r>
          <a:r>
            <a:rPr kumimoji="1" lang="ja-JP" altLang="en-US" sz="2800" kern="1200" dirty="0" smtClean="0"/>
            <a:t>ラーニングシステムを開発し、少しでもその学力差を無くせるよう貢献したい</a:t>
          </a:r>
          <a:endParaRPr kumimoji="1" lang="ja-JP" altLang="en-US" sz="2800" kern="1200" dirty="0"/>
        </a:p>
      </dsp:txBody>
      <dsp:txXfrm>
        <a:off x="0" y="4757185"/>
        <a:ext cx="7776864" cy="834148"/>
      </dsp:txXfrm>
    </dsp:sp>
    <dsp:sp modelId="{F11F289A-6360-43F7-8274-A8EC67B577E3}">
      <dsp:nvSpPr>
        <dsp:cNvPr id="0" name=""/>
        <dsp:cNvSpPr/>
      </dsp:nvSpPr>
      <dsp:spPr>
        <a:xfrm rot="10800000">
          <a:off x="0" y="1950856"/>
          <a:ext cx="7776864" cy="224379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kern="1200" dirty="0" smtClean="0"/>
            <a:t>結果・・・・</a:t>
          </a:r>
          <a:endParaRPr kumimoji="1" lang="ja-JP" altLang="en-US" sz="2800" kern="1200" dirty="0"/>
        </a:p>
      </dsp:txBody>
      <dsp:txXfrm rot="-10800000">
        <a:off x="0" y="1950856"/>
        <a:ext cx="7776864" cy="787572"/>
      </dsp:txXfrm>
    </dsp:sp>
    <dsp:sp modelId="{601F86D1-0E5D-4E57-A113-69D558721342}">
      <dsp:nvSpPr>
        <dsp:cNvPr id="0" name=""/>
        <dsp:cNvSpPr/>
      </dsp:nvSpPr>
      <dsp:spPr>
        <a:xfrm>
          <a:off x="0" y="2549180"/>
          <a:ext cx="7776864" cy="9065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35560" rIns="199136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kern="1200" dirty="0" smtClean="0"/>
            <a:t>その世代を「ゆとり」といい、ゆとりとそうでない人の学力差が大きくなった。（</a:t>
          </a:r>
          <a:r>
            <a:rPr kumimoji="1" lang="ja-JP" altLang="en-US" sz="2800" kern="1200" dirty="0" smtClean="0">
              <a:solidFill>
                <a:srgbClr val="FF0000"/>
              </a:solidFill>
            </a:rPr>
            <a:t>添付資料１参照</a:t>
          </a:r>
          <a:r>
            <a:rPr kumimoji="1" lang="ja-JP" altLang="en-US" sz="2800" kern="1200" dirty="0" smtClean="0"/>
            <a:t>）</a:t>
          </a:r>
          <a:endParaRPr kumimoji="1" lang="ja-JP" altLang="en-US" sz="2800" kern="1200" dirty="0"/>
        </a:p>
      </dsp:txBody>
      <dsp:txXfrm>
        <a:off x="0" y="2549180"/>
        <a:ext cx="7776864" cy="906535"/>
      </dsp:txXfrm>
    </dsp:sp>
    <dsp:sp modelId="{69AD4419-294A-4751-896A-A64D4411C31A}">
      <dsp:nvSpPr>
        <dsp:cNvPr id="0" name=""/>
        <dsp:cNvSpPr/>
      </dsp:nvSpPr>
      <dsp:spPr>
        <a:xfrm rot="10800000">
          <a:off x="0" y="648"/>
          <a:ext cx="7776864" cy="196606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kern="1200" dirty="0" smtClean="0"/>
            <a:t>ゆとり教育の導入</a:t>
          </a:r>
          <a:endParaRPr kumimoji="1" lang="ja-JP" altLang="en-US" sz="2800" kern="1200" dirty="0"/>
        </a:p>
      </dsp:txBody>
      <dsp:txXfrm rot="-10800000">
        <a:off x="0" y="648"/>
        <a:ext cx="7776864" cy="690089"/>
      </dsp:txXfrm>
    </dsp:sp>
    <dsp:sp modelId="{6F2D0042-BE77-4D02-A8F4-7DBDF857B6A6}">
      <dsp:nvSpPr>
        <dsp:cNvPr id="0" name=""/>
        <dsp:cNvSpPr/>
      </dsp:nvSpPr>
      <dsp:spPr>
        <a:xfrm>
          <a:off x="0" y="511900"/>
          <a:ext cx="7776864" cy="8740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35560" rIns="199136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kern="1200" dirty="0" smtClean="0"/>
            <a:t>学習時間と内容を減らし、経験重視型の教育方針をめざし、ゆとりある教育をしようとした</a:t>
          </a:r>
          <a:endParaRPr kumimoji="1" lang="ja-JP" altLang="en-US" sz="2800" kern="1200" dirty="0"/>
        </a:p>
      </dsp:txBody>
      <dsp:txXfrm>
        <a:off x="0" y="511900"/>
        <a:ext cx="7776864" cy="8740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76DB80-1895-4BB8-92E3-43172DC39724}">
      <dsp:nvSpPr>
        <dsp:cNvPr id="0" name=""/>
        <dsp:cNvSpPr/>
      </dsp:nvSpPr>
      <dsp:spPr>
        <a:xfrm>
          <a:off x="0" y="100847"/>
          <a:ext cx="7408333" cy="1006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0"/>
              </a:schemeClr>
            </a:gs>
            <a:gs pos="44000">
              <a:schemeClr val="accent1">
                <a:hueOff val="0"/>
                <a:satOff val="0"/>
                <a:lumOff val="0"/>
                <a:alphaOff val="0"/>
                <a:tint val="60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lumMod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4000" kern="1200" dirty="0" smtClean="0"/>
            <a:t>勉強する時間を中々取れない方</a:t>
          </a:r>
          <a:endParaRPr lang="ja-JP" sz="4000" kern="1200" dirty="0"/>
        </a:p>
      </dsp:txBody>
      <dsp:txXfrm>
        <a:off x="49119" y="149966"/>
        <a:ext cx="7310095" cy="907962"/>
      </dsp:txXfrm>
    </dsp:sp>
    <dsp:sp modelId="{B4E27369-D083-4A1F-B28F-7AA3B6901D97}">
      <dsp:nvSpPr>
        <dsp:cNvPr id="0" name=""/>
        <dsp:cNvSpPr/>
      </dsp:nvSpPr>
      <dsp:spPr>
        <a:xfrm>
          <a:off x="0" y="1222247"/>
          <a:ext cx="7408333" cy="1006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0"/>
              </a:schemeClr>
            </a:gs>
            <a:gs pos="44000">
              <a:schemeClr val="accent1">
                <a:hueOff val="0"/>
                <a:satOff val="0"/>
                <a:lumOff val="0"/>
                <a:alphaOff val="0"/>
                <a:tint val="60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lumMod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4000" kern="1200" dirty="0" smtClean="0"/>
            <a:t>サポートが欲しい方</a:t>
          </a:r>
          <a:endParaRPr lang="ja-JP" sz="4000" kern="1200" dirty="0"/>
        </a:p>
      </dsp:txBody>
      <dsp:txXfrm>
        <a:off x="49119" y="1271366"/>
        <a:ext cx="7310095" cy="907962"/>
      </dsp:txXfrm>
    </dsp:sp>
    <dsp:sp modelId="{3610E7F9-8A6A-46B2-A4BA-DA44AEC060B2}">
      <dsp:nvSpPr>
        <dsp:cNvPr id="0" name=""/>
        <dsp:cNvSpPr/>
      </dsp:nvSpPr>
      <dsp:spPr>
        <a:xfrm>
          <a:off x="0" y="2343648"/>
          <a:ext cx="7408333" cy="1006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0"/>
              </a:schemeClr>
            </a:gs>
            <a:gs pos="44000">
              <a:schemeClr val="accent1">
                <a:hueOff val="0"/>
                <a:satOff val="0"/>
                <a:lumOff val="0"/>
                <a:alphaOff val="0"/>
                <a:tint val="60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lumMod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4000" kern="1200" dirty="0" smtClean="0"/>
            <a:t>現状の学力に不安がある方</a:t>
          </a:r>
          <a:endParaRPr lang="ja-JP" sz="4000" kern="1200" dirty="0"/>
        </a:p>
      </dsp:txBody>
      <dsp:txXfrm>
        <a:off x="49119" y="2392767"/>
        <a:ext cx="7310095" cy="9079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D733CD-810D-4298-938D-9B2538BBF047}">
      <dsp:nvSpPr>
        <dsp:cNvPr id="0" name=""/>
        <dsp:cNvSpPr/>
      </dsp:nvSpPr>
      <dsp:spPr>
        <a:xfrm>
          <a:off x="0" y="0"/>
          <a:ext cx="7776864" cy="9640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kern="1200" dirty="0" smtClean="0"/>
            <a:t>機能</a:t>
          </a:r>
          <a:endParaRPr kumimoji="1" lang="ja-JP" altLang="en-US" sz="2400" kern="1200" dirty="0"/>
        </a:p>
      </dsp:txBody>
      <dsp:txXfrm>
        <a:off x="0" y="0"/>
        <a:ext cx="7776864" cy="964030"/>
      </dsp:txXfrm>
    </dsp:sp>
    <dsp:sp modelId="{C5F22B48-9B70-4522-8ECE-3B53C140A9CA}">
      <dsp:nvSpPr>
        <dsp:cNvPr id="0" name=""/>
        <dsp:cNvSpPr/>
      </dsp:nvSpPr>
      <dsp:spPr>
        <a:xfrm rot="10800000" flipV="1">
          <a:off x="0" y="830105"/>
          <a:ext cx="7776864" cy="15152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2400" kern="1200" dirty="0" smtClean="0"/>
            <a:t>ビデオの視聴でわからなかったところはいつでも質問可能</a:t>
          </a:r>
          <a:endParaRPr kumimoji="1" lang="ja-JP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2400" kern="1200" dirty="0" smtClean="0"/>
            <a:t>２４時間３６５日対応</a:t>
          </a:r>
          <a:endParaRPr kumimoji="1" lang="ja-JP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2400" kern="1200" dirty="0" smtClean="0"/>
            <a:t>英語の発音をスタッフに直接聞いてもらえる</a:t>
          </a:r>
          <a:endParaRPr kumimoji="1" lang="ja-JP" altLang="en-US" sz="2400" kern="1200" dirty="0"/>
        </a:p>
      </dsp:txBody>
      <dsp:txXfrm rot="-10800000">
        <a:off x="0" y="830105"/>
        <a:ext cx="7776864" cy="15152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8B0135-063A-44A0-A4C7-006B5EC90D43}">
      <dsp:nvSpPr>
        <dsp:cNvPr id="0" name=""/>
        <dsp:cNvSpPr/>
      </dsp:nvSpPr>
      <dsp:spPr>
        <a:xfrm>
          <a:off x="0" y="544718"/>
          <a:ext cx="7524328" cy="11068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4400" kern="1200" dirty="0" smtClean="0">
              <a:latin typeface="+mn-ea"/>
              <a:ea typeface="+mn-ea"/>
            </a:rPr>
            <a:t>スタッフがいつでも疑問を解決</a:t>
          </a:r>
          <a:endParaRPr kumimoji="1" lang="ja-JP" altLang="en-US" sz="4400" kern="1200" dirty="0">
            <a:latin typeface="+mn-ea"/>
            <a:ea typeface="+mn-ea"/>
          </a:endParaRPr>
        </a:p>
      </dsp:txBody>
      <dsp:txXfrm>
        <a:off x="54030" y="598748"/>
        <a:ext cx="7416268" cy="998760"/>
      </dsp:txXfrm>
    </dsp:sp>
    <dsp:sp modelId="{963C8AF7-93E8-480F-A629-FA83E3DD2BAF}">
      <dsp:nvSpPr>
        <dsp:cNvPr id="0" name=""/>
        <dsp:cNvSpPr/>
      </dsp:nvSpPr>
      <dsp:spPr>
        <a:xfrm>
          <a:off x="0" y="1616882"/>
          <a:ext cx="7524328" cy="1138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8897" tIns="55880" rIns="312928" bIns="5588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kumimoji="1" lang="en-US" altLang="ja-JP" sz="3400" kern="1200" dirty="0" smtClean="0">
              <a:latin typeface="+mn-ea"/>
              <a:ea typeface="+mn-ea"/>
            </a:rPr>
            <a:t>Skype</a:t>
          </a:r>
          <a:r>
            <a:rPr kumimoji="1" lang="ja-JP" altLang="en-US" sz="3400" kern="1200" dirty="0" smtClean="0">
              <a:latin typeface="+mn-ea"/>
              <a:ea typeface="+mn-ea"/>
            </a:rPr>
            <a:t>質問機能で</a:t>
          </a:r>
          <a:r>
            <a:rPr kumimoji="1" lang="en-US" altLang="ja-JP" sz="3400" kern="1200" dirty="0" smtClean="0">
              <a:latin typeface="+mn-ea"/>
              <a:ea typeface="+mn-ea"/>
            </a:rPr>
            <a:t>24</a:t>
          </a:r>
          <a:r>
            <a:rPr kumimoji="1" lang="ja-JP" altLang="en-US" sz="3400" kern="1200" dirty="0" smtClean="0">
              <a:latin typeface="+mn-ea"/>
              <a:ea typeface="+mn-ea"/>
            </a:rPr>
            <a:t>時間あなたの　　　学習をサポート</a:t>
          </a:r>
          <a:endParaRPr kumimoji="1" lang="ja-JP" altLang="en-US" sz="3400" kern="1200" dirty="0">
            <a:latin typeface="+mn-ea"/>
            <a:ea typeface="+mn-ea"/>
          </a:endParaRPr>
        </a:p>
      </dsp:txBody>
      <dsp:txXfrm>
        <a:off x="0" y="1616882"/>
        <a:ext cx="7524328" cy="1138500"/>
      </dsp:txXfrm>
    </dsp:sp>
    <dsp:sp modelId="{EB63D856-590B-441B-BF6E-E969E8E33FCE}">
      <dsp:nvSpPr>
        <dsp:cNvPr id="0" name=""/>
        <dsp:cNvSpPr/>
      </dsp:nvSpPr>
      <dsp:spPr>
        <a:xfrm>
          <a:off x="0" y="2755383"/>
          <a:ext cx="7524328" cy="11068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4400" kern="1200" dirty="0" smtClean="0">
              <a:latin typeface="+mn-ea"/>
              <a:ea typeface="+mn-ea"/>
            </a:rPr>
            <a:t>勉強を催促するメール機能</a:t>
          </a:r>
          <a:endParaRPr kumimoji="1" lang="ja-JP" altLang="en-US" sz="4400" kern="1200" dirty="0">
            <a:latin typeface="+mn-ea"/>
            <a:ea typeface="+mn-ea"/>
          </a:endParaRPr>
        </a:p>
      </dsp:txBody>
      <dsp:txXfrm>
        <a:off x="54030" y="2809413"/>
        <a:ext cx="7416268" cy="998760"/>
      </dsp:txXfrm>
    </dsp:sp>
    <dsp:sp modelId="{129F7E47-88BF-43A7-AB06-79C7A4390224}">
      <dsp:nvSpPr>
        <dsp:cNvPr id="0" name=""/>
        <dsp:cNvSpPr/>
      </dsp:nvSpPr>
      <dsp:spPr>
        <a:xfrm>
          <a:off x="0" y="3862203"/>
          <a:ext cx="7524328" cy="1138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8897" tIns="55880" rIns="312928" bIns="5588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kumimoji="1" lang="ja-JP" altLang="en-US" sz="3400" kern="1200" dirty="0" smtClean="0">
              <a:latin typeface="+mn-ea"/>
              <a:ea typeface="+mn-ea"/>
            </a:rPr>
            <a:t>学習の進んでいないお客様には　メールで勉強を後押し</a:t>
          </a:r>
          <a:endParaRPr kumimoji="1" lang="ja-JP" altLang="en-US" sz="3400" kern="1200" dirty="0">
            <a:latin typeface="+mn-ea"/>
            <a:ea typeface="+mn-ea"/>
          </a:endParaRPr>
        </a:p>
      </dsp:txBody>
      <dsp:txXfrm>
        <a:off x="0" y="3862203"/>
        <a:ext cx="7524328" cy="11385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2BCFC6-21AE-4C1D-850A-16B58CD67A2D}">
      <dsp:nvSpPr>
        <dsp:cNvPr id="0" name=""/>
        <dsp:cNvSpPr/>
      </dsp:nvSpPr>
      <dsp:spPr>
        <a:xfrm>
          <a:off x="0" y="861824"/>
          <a:ext cx="3730777" cy="16731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500" kern="1200" dirty="0" smtClean="0"/>
            <a:t>必要な人員が</a:t>
          </a:r>
          <a:endParaRPr kumimoji="1" lang="en-US" altLang="ja-JP" sz="3500" kern="1200" dirty="0" smtClean="0"/>
        </a:p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500" kern="1200" dirty="0" smtClean="0"/>
            <a:t>不明確</a:t>
          </a:r>
          <a:endParaRPr kumimoji="1" lang="ja-JP" altLang="en-US" sz="3500" kern="1200" dirty="0"/>
        </a:p>
      </dsp:txBody>
      <dsp:txXfrm>
        <a:off x="81674" y="943498"/>
        <a:ext cx="3567429" cy="1509752"/>
      </dsp:txXfrm>
    </dsp:sp>
    <dsp:sp modelId="{936CB215-EFCE-4326-8168-760C708931FB}">
      <dsp:nvSpPr>
        <dsp:cNvPr id="0" name=""/>
        <dsp:cNvSpPr/>
      </dsp:nvSpPr>
      <dsp:spPr>
        <a:xfrm>
          <a:off x="0" y="2624007"/>
          <a:ext cx="3730777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452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kumimoji="1" lang="ja-JP" altLang="en-US" sz="2800" kern="1200" dirty="0" smtClean="0"/>
            <a:t>利用規模が導入　　するまでわからない</a:t>
          </a:r>
          <a:endParaRPr kumimoji="1" lang="ja-JP" altLang="en-US" sz="2800" kern="1200" dirty="0"/>
        </a:p>
      </dsp:txBody>
      <dsp:txXfrm>
        <a:off x="0" y="2624007"/>
        <a:ext cx="3730777" cy="10764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9FB988-CA35-4D03-9291-BE4D0834C081}">
      <dsp:nvSpPr>
        <dsp:cNvPr id="0" name=""/>
        <dsp:cNvSpPr/>
      </dsp:nvSpPr>
      <dsp:spPr>
        <a:xfrm>
          <a:off x="0" y="877278"/>
          <a:ext cx="3384376" cy="159671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500" kern="1200" dirty="0" smtClean="0"/>
            <a:t>学習時間帯を調査する</a:t>
          </a:r>
          <a:endParaRPr kumimoji="1" lang="ja-JP" altLang="en-US" sz="3500" kern="1200" dirty="0"/>
        </a:p>
      </dsp:txBody>
      <dsp:txXfrm>
        <a:off x="77945" y="955223"/>
        <a:ext cx="3228486" cy="1440829"/>
      </dsp:txXfrm>
    </dsp:sp>
    <dsp:sp modelId="{1EC5C908-A4FE-4C0C-A374-1CC9100C3402}">
      <dsp:nvSpPr>
        <dsp:cNvPr id="0" name=""/>
        <dsp:cNvSpPr/>
      </dsp:nvSpPr>
      <dsp:spPr>
        <a:xfrm>
          <a:off x="0" y="2674885"/>
          <a:ext cx="3384376" cy="1345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454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kumimoji="1" lang="ja-JP" altLang="en-US" sz="2800" kern="1200" dirty="0" smtClean="0"/>
            <a:t>お客様の学習時間を調査し、必要な人員を確保</a:t>
          </a:r>
          <a:endParaRPr kumimoji="1" lang="ja-JP" altLang="en-US" sz="2800" kern="1200" dirty="0"/>
        </a:p>
      </dsp:txBody>
      <dsp:txXfrm>
        <a:off x="0" y="2674885"/>
        <a:ext cx="3384376" cy="1345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CF3BF-4951-4525-9F7C-B53D5164D1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6660368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FF322-9EB8-4CB1-AD5D-39DFFB3EE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5220090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7218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9233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9233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4648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94E2D-0D0A-420D-98F2-704DA1124AFB}" type="datetimeFigureOut">
              <a:rPr kumimoji="1" lang="ja-JP" altLang="en-US" smtClean="0"/>
              <a:t>2013/11/28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139C-992B-4330-A60D-ABE8A9A620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94E2D-0D0A-420D-98F2-704DA1124AFB}" type="datetimeFigureOut">
              <a:rPr kumimoji="1" lang="ja-JP" altLang="en-US" smtClean="0"/>
              <a:t>2013/11/28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139C-992B-4330-A60D-ABE8A9A620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94E2D-0D0A-420D-98F2-704DA1124AFB}" type="datetimeFigureOut">
              <a:rPr kumimoji="1" lang="ja-JP" altLang="en-US" smtClean="0"/>
              <a:t>2013/11/28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139C-992B-4330-A60D-ABE8A9A6209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94E2D-0D0A-420D-98F2-704DA1124AFB}" type="datetimeFigureOut">
              <a:rPr kumimoji="1" lang="ja-JP" altLang="en-US" smtClean="0"/>
              <a:t>2013/11/28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139C-992B-4330-A60D-ABE8A9A6209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94E2D-0D0A-420D-98F2-704DA1124AFB}" type="datetimeFigureOut">
              <a:rPr kumimoji="1" lang="ja-JP" altLang="en-US" smtClean="0"/>
              <a:t>2013/11/28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139C-992B-4330-A60D-ABE8A9A620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94E2D-0D0A-420D-98F2-704DA1124AFB}" type="datetimeFigureOut">
              <a:rPr kumimoji="1" lang="ja-JP" altLang="en-US" smtClean="0"/>
              <a:t>2013/11/28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139C-992B-4330-A60D-ABE8A9A6209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94E2D-0D0A-420D-98F2-704DA1124AFB}" type="datetimeFigureOut">
              <a:rPr kumimoji="1" lang="ja-JP" altLang="en-US" smtClean="0"/>
              <a:t>2013/11/28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139C-992B-4330-A60D-ABE8A9A620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94E2D-0D0A-420D-98F2-704DA1124AFB}" type="datetimeFigureOut">
              <a:rPr kumimoji="1" lang="ja-JP" altLang="en-US" smtClean="0"/>
              <a:t>2013/11/28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139C-992B-4330-A60D-ABE8A9A620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94E2D-0D0A-420D-98F2-704DA1124AFB}" type="datetimeFigureOut">
              <a:rPr kumimoji="1" lang="ja-JP" altLang="en-US" smtClean="0"/>
              <a:t>2013/11/28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139C-992B-4330-A60D-ABE8A9A620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94E2D-0D0A-420D-98F2-704DA1124AFB}" type="datetimeFigureOut">
              <a:rPr kumimoji="1" lang="ja-JP" altLang="en-US" smtClean="0"/>
              <a:t>2013/11/28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139C-992B-4330-A60D-ABE8A9A6209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94E2D-0D0A-420D-98F2-704DA1124AFB}" type="datetimeFigureOut">
              <a:rPr kumimoji="1" lang="ja-JP" altLang="en-US" smtClean="0"/>
              <a:t>2013/11/28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139C-992B-4330-A60D-ABE8A9A6209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AE994E2D-0D0A-420D-98F2-704DA1124AFB}" type="datetimeFigureOut">
              <a:rPr kumimoji="1" lang="ja-JP" altLang="en-US" smtClean="0"/>
              <a:t>2013/11/28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7C72139C-992B-4330-A60D-ABE8A9A6209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0.jpg"/><Relationship Id="rId7" Type="http://schemas.openxmlformats.org/officeDocument/2006/relationships/diagramColors" Target="../diagrams/colors3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23528" y="404664"/>
            <a:ext cx="8424936" cy="2592288"/>
          </a:xfrm>
        </p:spPr>
        <p:txBody>
          <a:bodyPr>
            <a:noAutofit/>
          </a:bodyPr>
          <a:lstStyle/>
          <a:p>
            <a:r>
              <a:rPr lang="en-US" altLang="ja-JP" sz="4700" dirty="0" smtClean="0">
                <a:latin typeface="+mj-ea"/>
              </a:rPr>
              <a:t>Web e-</a:t>
            </a:r>
            <a:r>
              <a:rPr lang="ja-JP" altLang="en-US" sz="4700" dirty="0" smtClean="0"/>
              <a:t>ラーニングシステムの</a:t>
            </a:r>
            <a:r>
              <a:rPr lang="en-US" altLang="ja-JP" sz="4700" dirty="0" smtClean="0"/>
              <a:t/>
            </a:r>
            <a:br>
              <a:rPr lang="en-US" altLang="ja-JP" sz="4700" dirty="0" smtClean="0"/>
            </a:br>
            <a:r>
              <a:rPr lang="ja-JP" altLang="en-US" sz="4700" dirty="0" smtClean="0"/>
              <a:t>開発</a:t>
            </a:r>
            <a:r>
              <a:rPr lang="en-US" altLang="ja-JP" sz="4700" dirty="0" smtClean="0"/>
              <a:t/>
            </a:r>
            <a:br>
              <a:rPr lang="en-US" altLang="ja-JP" sz="4700" dirty="0" smtClean="0"/>
            </a:br>
            <a:r>
              <a:rPr lang="ja-JP" altLang="en-US" sz="800" dirty="0" smtClean="0"/>
              <a:t>　</a:t>
            </a:r>
            <a:r>
              <a:rPr lang="en-US" altLang="ja-JP" sz="6000" dirty="0" smtClean="0"/>
              <a:t/>
            </a:r>
            <a:br>
              <a:rPr lang="en-US" altLang="ja-JP" sz="6000" dirty="0" smtClean="0"/>
            </a:br>
            <a:r>
              <a:rPr lang="ja-JP" altLang="en-US" sz="4700" dirty="0" smtClean="0"/>
              <a:t>開発経過報告</a:t>
            </a:r>
            <a:r>
              <a:rPr lang="en-US" altLang="ja-JP" sz="6000" dirty="0" smtClean="0"/>
              <a:t/>
            </a:r>
            <a:br>
              <a:rPr lang="en-US" altLang="ja-JP" sz="6000" dirty="0" smtClean="0"/>
            </a:br>
            <a:r>
              <a:rPr lang="ja-JP" altLang="en-US" sz="1400" dirty="0"/>
              <a:t>　</a:t>
            </a:r>
            <a:endParaRPr kumimoji="1" lang="ja-JP" altLang="en-US" sz="6000" dirty="0"/>
          </a:p>
        </p:txBody>
      </p:sp>
      <p:sp>
        <p:nvSpPr>
          <p:cNvPr id="4" name="サブタイトル 2"/>
          <p:cNvSpPr>
            <a:spLocks noGrp="1"/>
          </p:cNvSpPr>
          <p:nvPr>
            <p:ph type="subTitle" idx="1"/>
          </p:nvPr>
        </p:nvSpPr>
        <p:spPr>
          <a:xfrm>
            <a:off x="1403648" y="3501008"/>
            <a:ext cx="6400800" cy="1473200"/>
          </a:xfrm>
        </p:spPr>
        <p:txBody>
          <a:bodyPr>
            <a:normAutofit/>
          </a:bodyPr>
          <a:lstStyle/>
          <a:p>
            <a:r>
              <a:rPr kumimoji="1" lang="ja-JP" altLang="en-US" sz="4000" dirty="0" smtClean="0">
                <a:solidFill>
                  <a:schemeClr val="bg1"/>
                </a:solidFill>
              </a:rPr>
              <a:t>株式会社　秀英社</a:t>
            </a:r>
            <a:endParaRPr kumimoji="1" lang="en-US" altLang="ja-JP" sz="4000" dirty="0" smtClean="0">
              <a:solidFill>
                <a:schemeClr val="bg1"/>
              </a:solidFill>
            </a:endParaRPr>
          </a:p>
          <a:p>
            <a:r>
              <a:rPr lang="ja-JP" altLang="en-US" sz="4000" dirty="0">
                <a:solidFill>
                  <a:schemeClr val="bg1"/>
                </a:solidFill>
              </a:rPr>
              <a:t>システム開発課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46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59004" y="188639"/>
            <a:ext cx="8229600" cy="995581"/>
          </a:xfrm>
        </p:spPr>
        <p:txBody>
          <a:bodyPr/>
          <a:lstStyle/>
          <a:p>
            <a:r>
              <a:rPr lang="ja-JP" altLang="en-US" dirty="0" smtClean="0">
                <a:latin typeface="+mj-ea"/>
              </a:rPr>
              <a:t>２－２</a:t>
            </a:r>
            <a:r>
              <a:rPr lang="ja-JP" altLang="en-US" dirty="0">
                <a:latin typeface="+mj-ea"/>
              </a:rPr>
              <a:t>　デモンストレーション</a:t>
            </a:r>
            <a:endParaRPr kumimoji="1" lang="ja-JP" altLang="en-US" dirty="0"/>
          </a:p>
        </p:txBody>
      </p:sp>
      <p:grpSp>
        <p:nvGrpSpPr>
          <p:cNvPr id="2" name="グループ化 1"/>
          <p:cNvGrpSpPr/>
          <p:nvPr/>
        </p:nvGrpSpPr>
        <p:grpSpPr>
          <a:xfrm>
            <a:off x="1187624" y="1707441"/>
            <a:ext cx="6696744" cy="4871511"/>
            <a:chOff x="1571625" y="1485900"/>
            <a:chExt cx="6210300" cy="451765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1625" y="1485900"/>
              <a:ext cx="6210300" cy="3886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5346325"/>
              <a:ext cx="6000750" cy="657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角丸四角形 4"/>
          <p:cNvSpPr/>
          <p:nvPr/>
        </p:nvSpPr>
        <p:spPr>
          <a:xfrm>
            <a:off x="3275856" y="6021288"/>
            <a:ext cx="936104" cy="55766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037967" y="1184221"/>
            <a:ext cx="3637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latin typeface="+mn-ea"/>
              </a:rPr>
              <a:t>（２）</a:t>
            </a:r>
            <a:r>
              <a:rPr kumimoji="1" lang="en-US" altLang="ja-JP" sz="2800" dirty="0" smtClean="0">
                <a:latin typeface="+mn-ea"/>
              </a:rPr>
              <a:t>Listening</a:t>
            </a:r>
            <a:r>
              <a:rPr kumimoji="1" lang="ja-JP" altLang="en-US" sz="2800" dirty="0" smtClean="0">
                <a:latin typeface="+mn-ea"/>
              </a:rPr>
              <a:t>解説画面</a:t>
            </a:r>
            <a:endParaRPr kumimoji="1" lang="ja-JP" altLang="en-US" sz="28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2483768" y="3356992"/>
            <a:ext cx="4104456" cy="251325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吹き出し 7"/>
          <p:cNvSpPr/>
          <p:nvPr/>
        </p:nvSpPr>
        <p:spPr>
          <a:xfrm>
            <a:off x="5148064" y="1707441"/>
            <a:ext cx="2623322" cy="1361518"/>
          </a:xfrm>
          <a:prstGeom prst="wedgeRoundRectCallout">
            <a:avLst>
              <a:gd name="adj1" fmla="val -46074"/>
              <a:gd name="adj2" fmla="val 6484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/>
              <a:t>わかりやすい解説！</a:t>
            </a:r>
            <a:endParaRPr kumimoji="1" lang="ja-JP" altLang="en-US" sz="3200" dirty="0"/>
          </a:p>
        </p:txBody>
      </p:sp>
      <p:sp>
        <p:nvSpPr>
          <p:cNvPr id="9" name="角丸四角形吹き出し 8"/>
          <p:cNvSpPr/>
          <p:nvPr/>
        </p:nvSpPr>
        <p:spPr>
          <a:xfrm>
            <a:off x="179512" y="4365104"/>
            <a:ext cx="3312368" cy="1224136"/>
          </a:xfrm>
          <a:prstGeom prst="wedgeRoundRectCallout">
            <a:avLst>
              <a:gd name="adj1" fmla="val 42047"/>
              <a:gd name="adj2" fmla="val 9059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もう一度同じ問題にチャレンジできる</a:t>
            </a:r>
            <a:endParaRPr kumimoji="1"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1187257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002440"/>
          </a:xfrm>
        </p:spPr>
        <p:txBody>
          <a:bodyPr>
            <a:normAutofit/>
          </a:bodyPr>
          <a:lstStyle/>
          <a:p>
            <a:r>
              <a:rPr kumimoji="1" lang="ja-JP" altLang="en-US" dirty="0" smtClean="0">
                <a:latin typeface="+mj-ea"/>
              </a:rPr>
              <a:t>２－３ </a:t>
            </a:r>
            <a:r>
              <a:rPr kumimoji="1" lang="en-US" altLang="ja-JP" dirty="0" smtClean="0">
                <a:latin typeface="+mj-ea"/>
              </a:rPr>
              <a:t>Skype</a:t>
            </a:r>
            <a:r>
              <a:rPr kumimoji="1" lang="ja-JP" altLang="en-US" dirty="0" smtClean="0">
                <a:latin typeface="+mj-ea"/>
              </a:rPr>
              <a:t>質問機能</a:t>
            </a:r>
            <a:endParaRPr kumimoji="1" lang="ja-JP" altLang="en-US" dirty="0">
              <a:latin typeface="+mj-ea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71600" y="35010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pic>
        <p:nvPicPr>
          <p:cNvPr id="4" name="コンテンツ プレースホルダ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946" y="1936951"/>
            <a:ext cx="3114700" cy="233602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988840"/>
            <a:ext cx="2232248" cy="2232248"/>
          </a:xfrm>
          <a:prstGeom prst="rect">
            <a:avLst/>
          </a:prstGeom>
        </p:spPr>
      </p:pic>
      <p:sp>
        <p:nvSpPr>
          <p:cNvPr id="6" name="右矢印 5"/>
          <p:cNvSpPr/>
          <p:nvPr/>
        </p:nvSpPr>
        <p:spPr>
          <a:xfrm>
            <a:off x="3609043" y="2686173"/>
            <a:ext cx="1505868" cy="83758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9" name="図表 8"/>
          <p:cNvGraphicFramePr/>
          <p:nvPr>
            <p:extLst>
              <p:ext uri="{D42A27DB-BD31-4B8C-83A1-F6EECF244321}">
                <p14:modId xmlns:p14="http://schemas.microsoft.com/office/powerpoint/2010/main" val="2442512846"/>
              </p:ext>
            </p:extLst>
          </p:nvPr>
        </p:nvGraphicFramePr>
        <p:xfrm>
          <a:off x="611560" y="4288924"/>
          <a:ext cx="7776864" cy="23478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68264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67544" y="2675467"/>
            <a:ext cx="8280919" cy="26977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３－１　システムを使うメリット</a:t>
            </a:r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r>
              <a:rPr lang="ja-JP" altLang="en-US" sz="3600" dirty="0">
                <a:solidFill>
                  <a:schemeClr val="tx1"/>
                </a:solidFill>
                <a:latin typeface="+mn-ea"/>
              </a:rPr>
              <a:t>３</a:t>
            </a:r>
            <a:r>
              <a:rPr kumimoji="1" lang="ja-JP" altLang="en-US" sz="3600" dirty="0" smtClean="0">
                <a:solidFill>
                  <a:schemeClr val="tx1"/>
                </a:solidFill>
                <a:latin typeface="+mn-ea"/>
              </a:rPr>
              <a:t>－２　システム導入時の懸案事項</a:t>
            </a:r>
            <a:endParaRPr kumimoji="1" lang="en-US" altLang="ja-JP" sz="3600" dirty="0" smtClean="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３－３　</a:t>
            </a:r>
            <a:r>
              <a:rPr lang="ja-JP" altLang="en-US" sz="3600" dirty="0">
                <a:solidFill>
                  <a:schemeClr val="tx1"/>
                </a:solidFill>
                <a:latin typeface="+mn-ea"/>
              </a:rPr>
              <a:t>システム利用者予想</a:t>
            </a: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人数</a:t>
            </a:r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第３章　システムのメリット</a:t>
            </a:r>
            <a:r>
              <a:rPr lang="en-US" altLang="ja-JP" dirty="0" smtClean="0"/>
              <a:t>/</a:t>
            </a:r>
            <a:r>
              <a:rPr lang="ja-JP" altLang="en-US" dirty="0" smtClean="0"/>
              <a:t>懸案事項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35486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900" dirty="0"/>
              <a:t>３－１　</a:t>
            </a:r>
            <a:r>
              <a:rPr lang="ja-JP" altLang="en-US" sz="4900" dirty="0" smtClean="0"/>
              <a:t>システムを使うメリット</a:t>
            </a:r>
            <a:endParaRPr kumimoji="1" lang="ja-JP" altLang="en-US" dirty="0"/>
          </a:p>
        </p:txBody>
      </p:sp>
      <p:graphicFrame>
        <p:nvGraphicFramePr>
          <p:cNvPr id="3" name="図表 2"/>
          <p:cNvGraphicFramePr/>
          <p:nvPr>
            <p:extLst>
              <p:ext uri="{D42A27DB-BD31-4B8C-83A1-F6EECF244321}">
                <p14:modId xmlns:p14="http://schemas.microsoft.com/office/powerpoint/2010/main" val="1199805726"/>
              </p:ext>
            </p:extLst>
          </p:nvPr>
        </p:nvGraphicFramePr>
        <p:xfrm>
          <a:off x="467544" y="1149627"/>
          <a:ext cx="7524328" cy="55107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1218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sz="4900" dirty="0" smtClean="0"/>
              <a:t>３－２</a:t>
            </a:r>
            <a:r>
              <a:rPr lang="ja-JP" altLang="en-US" sz="4900" dirty="0"/>
              <a:t>　</a:t>
            </a:r>
            <a:r>
              <a:rPr lang="ja-JP" altLang="en-US" sz="4900" dirty="0" smtClean="0"/>
              <a:t>システム導入時の懸案事項</a:t>
            </a:r>
            <a:endParaRPr kumimoji="1" lang="ja-JP" altLang="en-US" dirty="0"/>
          </a:p>
        </p:txBody>
      </p:sp>
      <p:sp>
        <p:nvSpPr>
          <p:cNvPr id="5" name="右矢印 4"/>
          <p:cNvSpPr/>
          <p:nvPr/>
        </p:nvSpPr>
        <p:spPr>
          <a:xfrm>
            <a:off x="4342337" y="3212976"/>
            <a:ext cx="1008112" cy="1080120"/>
          </a:xfrm>
          <a:prstGeom prst="rightArrow">
            <a:avLst>
              <a:gd name="adj1" fmla="val 50000"/>
              <a:gd name="adj2" fmla="val 4765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9" name="図表 8"/>
          <p:cNvGraphicFramePr/>
          <p:nvPr>
            <p:extLst>
              <p:ext uri="{D42A27DB-BD31-4B8C-83A1-F6EECF244321}">
                <p14:modId xmlns:p14="http://schemas.microsoft.com/office/powerpoint/2010/main" val="1092380953"/>
              </p:ext>
            </p:extLst>
          </p:nvPr>
        </p:nvGraphicFramePr>
        <p:xfrm>
          <a:off x="611559" y="2060848"/>
          <a:ext cx="3730777" cy="4290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6084168" y="1859286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latin typeface="+mj-ea"/>
                <a:ea typeface="+mj-ea"/>
              </a:rPr>
              <a:t>対応策</a:t>
            </a:r>
            <a:endParaRPr kumimoji="1" lang="ja-JP" altLang="en-US" sz="4000" dirty="0">
              <a:latin typeface="+mj-ea"/>
              <a:ea typeface="+mj-ea"/>
            </a:endParaRPr>
          </a:p>
        </p:txBody>
      </p:sp>
      <p:graphicFrame>
        <p:nvGraphicFramePr>
          <p:cNvPr id="3" name="図表 2"/>
          <p:cNvGraphicFramePr/>
          <p:nvPr>
            <p:extLst>
              <p:ext uri="{D42A27DB-BD31-4B8C-83A1-F6EECF244321}">
                <p14:modId xmlns:p14="http://schemas.microsoft.com/office/powerpoint/2010/main" val="4102559190"/>
              </p:ext>
            </p:extLst>
          </p:nvPr>
        </p:nvGraphicFramePr>
        <p:xfrm>
          <a:off x="5508104" y="2060848"/>
          <a:ext cx="3384376" cy="40960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テキスト ボックス 1"/>
          <p:cNvSpPr txBox="1"/>
          <p:nvPr/>
        </p:nvSpPr>
        <p:spPr>
          <a:xfrm>
            <a:off x="1187624" y="1859286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不安要素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77666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074448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３－３システム利用者予想人数</a:t>
            </a:r>
            <a:endParaRPr kumimoji="1" lang="ja-JP" altLang="en-US" dirty="0"/>
          </a:p>
        </p:txBody>
      </p:sp>
      <p:graphicFrame>
        <p:nvGraphicFramePr>
          <p:cNvPr id="3" name="グラフ 2"/>
          <p:cNvGraphicFramePr/>
          <p:nvPr>
            <p:extLst>
              <p:ext uri="{D42A27DB-BD31-4B8C-83A1-F6EECF244321}">
                <p14:modId xmlns:p14="http://schemas.microsoft.com/office/powerpoint/2010/main" val="311106577"/>
              </p:ext>
            </p:extLst>
          </p:nvPr>
        </p:nvGraphicFramePr>
        <p:xfrm>
          <a:off x="1187624" y="2276872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1115616" y="1340768"/>
            <a:ext cx="71545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アンケート調査による利用者の予想増加人数</a:t>
            </a:r>
            <a:r>
              <a:rPr lang="ja-JP" altLang="en-US" sz="2800" dirty="0" smtClean="0"/>
              <a:t>と</a:t>
            </a:r>
            <a:endParaRPr lang="en-US" altLang="ja-JP" sz="2800" dirty="0" smtClean="0"/>
          </a:p>
          <a:p>
            <a:r>
              <a:rPr kumimoji="1" lang="ja-JP" altLang="en-US" sz="2800" dirty="0"/>
              <a:t>それに</a:t>
            </a:r>
            <a:r>
              <a:rPr kumimoji="1" lang="ja-JP" altLang="en-US" sz="2800" dirty="0" smtClean="0"/>
              <a:t>伴い、スタッフ</a:t>
            </a:r>
            <a:r>
              <a:rPr lang="ja-JP" altLang="en-US" sz="2800" dirty="0" smtClean="0"/>
              <a:t>増強予想人数</a:t>
            </a:r>
            <a:endParaRPr kumimoji="1"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55381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26455" y="468830"/>
            <a:ext cx="8229600" cy="826352"/>
          </a:xfrm>
        </p:spPr>
        <p:txBody>
          <a:bodyPr/>
          <a:lstStyle/>
          <a:p>
            <a:r>
              <a:rPr kumimoji="1" lang="ja-JP" altLang="en-US" smtClean="0">
                <a:latin typeface="+mj-ea"/>
              </a:rPr>
              <a:t>現在</a:t>
            </a:r>
            <a:r>
              <a:rPr kumimoji="1" lang="ja-JP" altLang="en-US" dirty="0" smtClean="0">
                <a:latin typeface="+mj-ea"/>
              </a:rPr>
              <a:t>の開発進捗</a:t>
            </a:r>
            <a:endParaRPr kumimoji="1" lang="ja-JP" altLang="en-US" dirty="0">
              <a:latin typeface="+mj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68760"/>
            <a:ext cx="8565218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006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ja-JP" altLang="en-US" sz="4500" dirty="0" smtClean="0"/>
              <a:t>ご質問等ございましたら</a:t>
            </a:r>
            <a:endParaRPr kumimoji="1" lang="en-US" altLang="ja-JP" sz="4500" dirty="0" smtClean="0"/>
          </a:p>
          <a:p>
            <a:pPr marL="0" indent="0">
              <a:buNone/>
            </a:pPr>
            <a:r>
              <a:rPr lang="ja-JP" altLang="en-US" sz="4500" dirty="0"/>
              <a:t> </a:t>
            </a:r>
            <a:r>
              <a:rPr lang="en-US" altLang="ja-JP" sz="4500" dirty="0"/>
              <a:t> </a:t>
            </a:r>
            <a:r>
              <a:rPr lang="ja-JP" altLang="en-US" sz="4500" dirty="0" smtClean="0"/>
              <a:t>挙手</a:t>
            </a:r>
            <a:r>
              <a:rPr lang="ja-JP" altLang="en-US" sz="4500" dirty="0" smtClean="0"/>
              <a:t>にてお知らせください。</a:t>
            </a:r>
            <a:endParaRPr kumimoji="1" lang="ja-JP" altLang="en-US" sz="45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000" dirty="0" smtClean="0"/>
              <a:t>質疑応答</a:t>
            </a:r>
            <a:endParaRPr kumimoji="1" lang="ja-JP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1050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348880"/>
            <a:ext cx="7772400" cy="1296144"/>
          </a:xfrm>
        </p:spPr>
        <p:txBody>
          <a:bodyPr>
            <a:normAutofit fontScale="90000"/>
          </a:bodyPr>
          <a:lstStyle/>
          <a:p>
            <a:r>
              <a:rPr lang="ja-JP" altLang="en-US" sz="5400" dirty="0" smtClean="0"/>
              <a:t>ご清聴有難うございました。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98345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67544" y="2564904"/>
            <a:ext cx="8568952" cy="352270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4400" dirty="0" smtClean="0">
                <a:solidFill>
                  <a:schemeClr val="tx1"/>
                </a:solidFill>
              </a:rPr>
              <a:t>第１章　システム化の経緯</a:t>
            </a:r>
            <a:endParaRPr kumimoji="1" lang="en-US" altLang="ja-JP" sz="4400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4400" dirty="0" smtClean="0">
                <a:solidFill>
                  <a:schemeClr val="tx1"/>
                </a:solidFill>
              </a:rPr>
              <a:t>第２章　開発状況報告</a:t>
            </a:r>
            <a:endParaRPr lang="en-US" altLang="ja-JP" sz="4400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4400" dirty="0" smtClean="0">
                <a:solidFill>
                  <a:schemeClr val="tx1"/>
                </a:solidFill>
              </a:rPr>
              <a:t>第３章　システムのメリット</a:t>
            </a:r>
            <a:r>
              <a:rPr kumimoji="1" lang="en-US" altLang="ja-JP" sz="4400" dirty="0" smtClean="0">
                <a:solidFill>
                  <a:schemeClr val="tx1"/>
                </a:solidFill>
              </a:rPr>
              <a:t>/</a:t>
            </a:r>
            <a:r>
              <a:rPr kumimoji="1" lang="ja-JP" altLang="en-US" sz="4400" dirty="0" smtClean="0">
                <a:solidFill>
                  <a:schemeClr val="tx1"/>
                </a:solidFill>
              </a:rPr>
              <a:t>懸案事項</a:t>
            </a:r>
            <a:endParaRPr kumimoji="1" lang="ja-JP" altLang="en-US" sz="4400" dirty="0">
              <a:solidFill>
                <a:schemeClr val="tx1"/>
              </a:solidFill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000" dirty="0" smtClean="0"/>
              <a:t>目次</a:t>
            </a:r>
            <a:endParaRPr kumimoji="1" lang="ja-JP" altLang="en-US" sz="6000" dirty="0"/>
          </a:p>
        </p:txBody>
      </p:sp>
    </p:spTree>
    <p:extLst>
      <p:ext uri="{BB962C8B-B14F-4D97-AF65-F5344CB8AC3E}">
        <p14:creationId xmlns:p14="http://schemas.microsoft.com/office/powerpoint/2010/main" val="576408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67544" y="2675467"/>
            <a:ext cx="8280919" cy="345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600" dirty="0" smtClean="0">
                <a:solidFill>
                  <a:schemeClr val="tx1"/>
                </a:solidFill>
              </a:rPr>
              <a:t>１－１　システム開発の背景</a:t>
            </a:r>
            <a:endParaRPr lang="en-US" altLang="ja-JP" sz="36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kumimoji="1" lang="ja-JP" altLang="en-US" sz="3600" dirty="0" smtClean="0">
                <a:solidFill>
                  <a:schemeClr val="tx1"/>
                </a:solidFill>
              </a:rPr>
              <a:t>１－２　想定する利用者</a:t>
            </a:r>
            <a:endParaRPr kumimoji="1" lang="en-US" altLang="ja-JP" sz="3600" dirty="0" smtClean="0">
              <a:solidFill>
                <a:schemeClr val="tx1"/>
              </a:solidFill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800" dirty="0" smtClean="0"/>
              <a:t>第１章　システム化の経緯</a:t>
            </a:r>
            <a:r>
              <a:rPr lang="ja-JP" altLang="en-US" sz="6000" dirty="0" smtClean="0"/>
              <a:t>　</a:t>
            </a:r>
            <a:endParaRPr kumimoji="1" lang="ja-JP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04823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86416"/>
          </a:xfrm>
        </p:spPr>
        <p:txBody>
          <a:bodyPr/>
          <a:lstStyle/>
          <a:p>
            <a:r>
              <a:rPr lang="ja-JP" altLang="en-US" dirty="0"/>
              <a:t>１－１</a:t>
            </a:r>
            <a:r>
              <a:rPr kumimoji="1" lang="ja-JP" altLang="en-US" dirty="0" smtClean="0"/>
              <a:t>システム開発の背景</a:t>
            </a:r>
            <a:endParaRPr kumimoji="1" lang="ja-JP" altLang="en-US" dirty="0"/>
          </a:p>
        </p:txBody>
      </p:sp>
      <p:graphicFrame>
        <p:nvGraphicFramePr>
          <p:cNvPr id="8" name="図表 7"/>
          <p:cNvGraphicFramePr/>
          <p:nvPr>
            <p:extLst>
              <p:ext uri="{D42A27DB-BD31-4B8C-83A1-F6EECF244321}">
                <p14:modId xmlns:p14="http://schemas.microsoft.com/office/powerpoint/2010/main" val="4026647384"/>
              </p:ext>
            </p:extLst>
          </p:nvPr>
        </p:nvGraphicFramePr>
        <p:xfrm>
          <a:off x="827584" y="980728"/>
          <a:ext cx="7776864" cy="5616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5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コンテンツ プレースホルダー 1"/>
          <p:cNvSpPr>
            <a:spLocks noGrp="1"/>
          </p:cNvSpPr>
          <p:nvPr>
            <p:ph idx="1"/>
          </p:nvPr>
        </p:nvSpPr>
        <p:spPr>
          <a:xfrm>
            <a:off x="2699792" y="764704"/>
            <a:ext cx="4896544" cy="504057"/>
          </a:xfrm>
        </p:spPr>
        <p:txBody>
          <a:bodyPr>
            <a:normAutofit/>
          </a:bodyPr>
          <a:lstStyle/>
          <a:p>
            <a:pPr marL="0" indent="0">
              <a:lnSpc>
                <a:spcPts val="2700"/>
              </a:lnSpc>
              <a:buNone/>
            </a:pPr>
            <a:r>
              <a:rPr lang="ja-JP" altLang="en-US" sz="4800" dirty="0" smtClean="0">
                <a:solidFill>
                  <a:schemeClr val="tx1"/>
                </a:solidFill>
              </a:rPr>
              <a:t>添付資料１</a:t>
            </a:r>
            <a:endParaRPr lang="en-US" altLang="ja-JP" sz="4800" dirty="0" smtClean="0">
              <a:solidFill>
                <a:schemeClr val="tx1"/>
              </a:solidFill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6000" dirty="0" smtClean="0"/>
              <a:t>　</a:t>
            </a:r>
            <a:endParaRPr kumimoji="1" lang="ja-JP" altLang="en-US" sz="6000" dirty="0"/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179512" y="1526362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endParaRPr lang="ja-JP" altLang="en-US" sz="4000" dirty="0">
              <a:solidFill>
                <a:prstClr val="black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グラフ 4"/>
          <p:cNvGraphicFramePr/>
          <p:nvPr>
            <p:extLst>
              <p:ext uri="{D42A27DB-BD31-4B8C-83A1-F6EECF244321}">
                <p14:modId xmlns:p14="http://schemas.microsoft.com/office/powerpoint/2010/main" val="2211079961"/>
              </p:ext>
            </p:extLst>
          </p:nvPr>
        </p:nvGraphicFramePr>
        <p:xfrm>
          <a:off x="735088" y="1124744"/>
          <a:ext cx="8054552" cy="5582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正方形/長方形 7"/>
          <p:cNvSpPr/>
          <p:nvPr/>
        </p:nvSpPr>
        <p:spPr>
          <a:xfrm>
            <a:off x="1115616" y="1772816"/>
            <a:ext cx="7293496" cy="79208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ja-JP" altLang="en-US" sz="3600" dirty="0" smtClean="0">
                <a:solidFill>
                  <a:prstClr val="black"/>
                </a:solidFill>
              </a:rPr>
              <a:t>　</a:t>
            </a:r>
            <a:endParaRPr lang="ja-JP" altLang="en-US" sz="3600" dirty="0">
              <a:solidFill>
                <a:prstClr val="black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856785" y="1480428"/>
            <a:ext cx="4875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学力検査による日本の順位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6586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584176"/>
          </a:xfrm>
        </p:spPr>
        <p:txBody>
          <a:bodyPr>
            <a:noAutofit/>
          </a:bodyPr>
          <a:lstStyle/>
          <a:p>
            <a:pPr marL="0" indent="0"/>
            <a:r>
              <a:rPr lang="ja-JP" altLang="en-US" dirty="0" smtClean="0"/>
              <a:t>１－２</a:t>
            </a:r>
            <a:r>
              <a:rPr lang="ja-JP" altLang="en-US" dirty="0"/>
              <a:t>　</a:t>
            </a:r>
            <a:r>
              <a:rPr lang="ja-JP" altLang="en-US" dirty="0" smtClean="0"/>
              <a:t>想定する利用者</a:t>
            </a:r>
            <a:endParaRPr lang="en-US" altLang="ja-JP" dirty="0"/>
          </a:p>
        </p:txBody>
      </p:sp>
      <p:graphicFrame>
        <p:nvGraphicFramePr>
          <p:cNvPr id="4" name="コンテンツ プレースホルダー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6739792"/>
              </p:ext>
            </p:extLst>
          </p:nvPr>
        </p:nvGraphicFramePr>
        <p:xfrm>
          <a:off x="872067" y="2675467"/>
          <a:ext cx="7408333" cy="3450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473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323528" y="2708920"/>
            <a:ext cx="8568951" cy="26257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２－１</a:t>
            </a:r>
            <a:r>
              <a:rPr lang="ja-JP" altLang="en-US" sz="3600" dirty="0">
                <a:solidFill>
                  <a:schemeClr val="tx1"/>
                </a:solidFill>
                <a:latin typeface="+mn-ea"/>
              </a:rPr>
              <a:t> </a:t>
            </a: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システム利用の流れ</a:t>
            </a:r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２－２ </a:t>
            </a:r>
            <a:r>
              <a:rPr lang="ja-JP" altLang="ja-JP" sz="3600" dirty="0" smtClean="0">
                <a:solidFill>
                  <a:schemeClr val="tx1"/>
                </a:solidFill>
                <a:latin typeface="+mn-ea"/>
              </a:rPr>
              <a:t>デモンストレーション</a:t>
            </a: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　</a:t>
            </a:r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２－３ </a:t>
            </a:r>
            <a:r>
              <a:rPr lang="en-US" altLang="ja-JP" sz="3600" dirty="0" smtClean="0">
                <a:solidFill>
                  <a:schemeClr val="tx1"/>
                </a:solidFill>
                <a:latin typeface="+mn-ea"/>
              </a:rPr>
              <a:t>Skype</a:t>
            </a:r>
            <a:r>
              <a:rPr lang="ja-JP" altLang="en-US" sz="3600" dirty="0">
                <a:solidFill>
                  <a:schemeClr val="tx1"/>
                </a:solidFill>
                <a:latin typeface="+mn-ea"/>
              </a:rPr>
              <a:t>質問機能</a:t>
            </a:r>
            <a:endParaRPr lang="en-US" altLang="ja-JP" sz="3600" dirty="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800" dirty="0" smtClean="0"/>
              <a:t>第２章　開発状況報告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97975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２－１　システム利用の流れ</a:t>
            </a:r>
            <a:endParaRPr kumimoji="1" lang="ja-JP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24" y="1591071"/>
            <a:ext cx="798195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円/楕円 3"/>
          <p:cNvSpPr/>
          <p:nvPr/>
        </p:nvSpPr>
        <p:spPr>
          <a:xfrm>
            <a:off x="2843808" y="3645024"/>
            <a:ext cx="864096" cy="43204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9468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684233"/>
            <a:ext cx="8805456" cy="1888783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60029"/>
            <a:ext cx="9180512" cy="1381139"/>
          </a:xfrm>
          <a:prstGeom prst="rect">
            <a:avLst/>
          </a:prstGeom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59004" y="188639"/>
            <a:ext cx="8229600" cy="995581"/>
          </a:xfrm>
        </p:spPr>
        <p:txBody>
          <a:bodyPr/>
          <a:lstStyle/>
          <a:p>
            <a:r>
              <a:rPr lang="ja-JP" altLang="en-US" dirty="0" smtClean="0">
                <a:latin typeface="+mj-ea"/>
              </a:rPr>
              <a:t>２－２</a:t>
            </a:r>
            <a:r>
              <a:rPr lang="ja-JP" altLang="en-US" dirty="0">
                <a:latin typeface="+mj-ea"/>
              </a:rPr>
              <a:t>　デモンストレーション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037967" y="1184221"/>
            <a:ext cx="3637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latin typeface="+mn-ea"/>
              </a:rPr>
              <a:t>（１）</a:t>
            </a:r>
            <a:r>
              <a:rPr kumimoji="1" lang="en-US" altLang="ja-JP" sz="2800" dirty="0" smtClean="0">
                <a:latin typeface="+mn-ea"/>
              </a:rPr>
              <a:t>Listening</a:t>
            </a:r>
            <a:r>
              <a:rPr lang="ja-JP" altLang="en-US" sz="2800" dirty="0">
                <a:latin typeface="+mn-ea"/>
              </a:rPr>
              <a:t>問題</a:t>
            </a:r>
            <a:r>
              <a:rPr kumimoji="1" lang="ja-JP" altLang="en-US" sz="2800" dirty="0" smtClean="0">
                <a:latin typeface="+mn-ea"/>
              </a:rPr>
              <a:t>画面</a:t>
            </a:r>
            <a:endParaRPr kumimoji="1" lang="ja-JP" altLang="en-US" sz="2800" dirty="0">
              <a:latin typeface="+mn-ea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2267743" y="3725886"/>
            <a:ext cx="4782845" cy="114327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332" y="3149180"/>
            <a:ext cx="4038908" cy="423836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5445224"/>
            <a:ext cx="1849466" cy="576064"/>
          </a:xfrm>
          <a:prstGeom prst="rect">
            <a:avLst/>
          </a:prstGeom>
        </p:spPr>
      </p:pic>
      <p:sp>
        <p:nvSpPr>
          <p:cNvPr id="9" name="角丸四角形吹き出し 8"/>
          <p:cNvSpPr/>
          <p:nvPr/>
        </p:nvSpPr>
        <p:spPr>
          <a:xfrm rot="10800000">
            <a:off x="4716016" y="5373215"/>
            <a:ext cx="3312368" cy="1224136"/>
          </a:xfrm>
          <a:prstGeom prst="wedgeRoundRectCallout">
            <a:avLst>
              <a:gd name="adj1" fmla="val 42047"/>
              <a:gd name="adj2" fmla="val 9059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2800" dirty="0" smtClean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091324" y="5499229"/>
            <a:ext cx="31683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700" dirty="0" smtClean="0">
                <a:solidFill>
                  <a:schemeClr val="bg1"/>
                </a:solidFill>
              </a:rPr>
              <a:t>正しいものを選ぶ</a:t>
            </a:r>
            <a:endParaRPr kumimoji="1" lang="en-US" altLang="ja-JP" sz="2700" dirty="0" smtClean="0">
              <a:solidFill>
                <a:schemeClr val="bg1"/>
              </a:solidFill>
            </a:endParaRPr>
          </a:p>
          <a:p>
            <a:r>
              <a:rPr kumimoji="1" lang="ja-JP" altLang="en-US" sz="2700" dirty="0" smtClean="0">
                <a:solidFill>
                  <a:schemeClr val="bg1"/>
                </a:solidFill>
              </a:rPr>
              <a:t>選択式解答</a:t>
            </a:r>
            <a:endParaRPr kumimoji="1" lang="ja-JP" altLang="en-US" sz="2700" dirty="0">
              <a:solidFill>
                <a:schemeClr val="bg1"/>
              </a:solidFill>
            </a:endParaRPr>
          </a:p>
        </p:txBody>
      </p:sp>
      <p:sp>
        <p:nvSpPr>
          <p:cNvPr id="16" name="角丸四角形吹き出し 15"/>
          <p:cNvSpPr/>
          <p:nvPr/>
        </p:nvSpPr>
        <p:spPr>
          <a:xfrm rot="10800000" flipV="1">
            <a:off x="2987824" y="2564902"/>
            <a:ext cx="4247432" cy="504057"/>
          </a:xfrm>
          <a:prstGeom prst="wedgeRoundRectCallout">
            <a:avLst>
              <a:gd name="adj1" fmla="val 42047"/>
              <a:gd name="adj2" fmla="val 9059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再生ボタン</a:t>
            </a:r>
            <a:endParaRPr kumimoji="1" lang="en-US" altLang="ja-JP" sz="2800" dirty="0" smtClean="0"/>
          </a:p>
        </p:txBody>
      </p:sp>
      <p:sp>
        <p:nvSpPr>
          <p:cNvPr id="17" name="円/楕円 16"/>
          <p:cNvSpPr/>
          <p:nvPr/>
        </p:nvSpPr>
        <p:spPr>
          <a:xfrm>
            <a:off x="2771799" y="3068960"/>
            <a:ext cx="504057" cy="4958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075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  <p:bldP spid="1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ウェーブ">
  <a:themeElements>
    <a:clrScheme name="ウェーブ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ウェーブ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ェーブ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1038</TotalTime>
  <Words>310</Words>
  <Application>Microsoft Office PowerPoint</Application>
  <PresentationFormat>画面に合わせる (4:3)</PresentationFormat>
  <Paragraphs>76</Paragraphs>
  <Slides>18</Slides>
  <Notes>4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19" baseType="lpstr">
      <vt:lpstr>ウェーブ</vt:lpstr>
      <vt:lpstr>Web e-ラーニングシステムの 開発 　 開発経過報告 　</vt:lpstr>
      <vt:lpstr>目次</vt:lpstr>
      <vt:lpstr>第１章　システム化の経緯　</vt:lpstr>
      <vt:lpstr>１－１システム開発の背景</vt:lpstr>
      <vt:lpstr>　</vt:lpstr>
      <vt:lpstr>１－２　想定する利用者</vt:lpstr>
      <vt:lpstr>第２章　開発状況報告</vt:lpstr>
      <vt:lpstr>２－１　システム利用の流れ</vt:lpstr>
      <vt:lpstr>２－２　デモンストレーション</vt:lpstr>
      <vt:lpstr>２－２　デモンストレーション</vt:lpstr>
      <vt:lpstr>２－３ Skype質問機能</vt:lpstr>
      <vt:lpstr>第３章　システムのメリット/懸案事項</vt:lpstr>
      <vt:lpstr>３－１　システムを使うメリット</vt:lpstr>
      <vt:lpstr>３－２　システム導入時の懸案事項</vt:lpstr>
      <vt:lpstr>３－３システム利用者予想人数</vt:lpstr>
      <vt:lpstr>現在の開発進捗</vt:lpstr>
      <vt:lpstr>質疑応答</vt:lpstr>
      <vt:lpstr>ご清聴有難うございました。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システム化の背景</dc:title>
  <dc:creator>中野 拳吾</dc:creator>
  <cp:lastModifiedBy>中野 拳吾</cp:lastModifiedBy>
  <cp:revision>91</cp:revision>
  <cp:lastPrinted>2013-11-26T03:57:27Z</cp:lastPrinted>
  <dcterms:created xsi:type="dcterms:W3CDTF">2013-11-08T01:16:20Z</dcterms:created>
  <dcterms:modified xsi:type="dcterms:W3CDTF">2013-11-28T04:10:34Z</dcterms:modified>
</cp:coreProperties>
</file>