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65" r:id="rId3"/>
    <p:sldId id="267" r:id="rId4"/>
    <p:sldId id="259" r:id="rId5"/>
    <p:sldId id="260" r:id="rId6"/>
    <p:sldId id="257" r:id="rId7"/>
    <p:sldId id="266" r:id="rId8"/>
    <p:sldId id="269" r:id="rId9"/>
    <p:sldId id="268" r:id="rId10"/>
    <p:sldId id="258" r:id="rId11"/>
    <p:sldId id="261" r:id="rId12"/>
    <p:sldId id="271" r:id="rId13"/>
    <p:sldId id="273" r:id="rId14"/>
    <p:sldId id="272" r:id="rId15"/>
  </p:sldIdLst>
  <p:sldSz cx="9144000" cy="6858000" type="screen4x3"/>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FDD3F5"/>
    <a:srgbClr val="008000"/>
    <a:srgbClr val="0000FF"/>
    <a:srgbClr val="FB5033"/>
    <a:srgbClr val="00FF00"/>
    <a:srgbClr val="00CC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750" y="-348"/>
      </p:cViewPr>
      <p:guideLst>
        <p:guide orient="horz" pos="2160"/>
        <p:guide pos="2880"/>
      </p:guideLst>
    </p:cSldViewPr>
  </p:slideViewPr>
  <p:notesTextViewPr>
    <p:cViewPr>
      <p:scale>
        <a:sx n="1" d="1"/>
        <a:sy n="1" d="1"/>
      </p:scale>
      <p:origin x="0" y="0"/>
    </p:cViewPr>
  </p:notesTextViewPr>
  <p:notesViewPr>
    <p:cSldViewPr>
      <p:cViewPr varScale="1">
        <p:scale>
          <a:sx n="58" d="100"/>
          <a:sy n="58" d="100"/>
        </p:scale>
        <p:origin x="-2580" y="-102"/>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688586528462412E-2"/>
          <c:y val="0.29830331541668037"/>
          <c:w val="0.70169128622672283"/>
          <c:h val="0.64091837018109099"/>
        </c:manualLayout>
      </c:layout>
      <c:lineChart>
        <c:grouping val="standard"/>
        <c:varyColors val="0"/>
        <c:ser>
          <c:idx val="0"/>
          <c:order val="0"/>
          <c:tx>
            <c:strRef>
              <c:f>Sheet1!$B$1</c:f>
              <c:strCache>
                <c:ptCount val="1"/>
                <c:pt idx="0">
                  <c:v>英語力</c:v>
                </c:pt>
              </c:strCache>
            </c:strRef>
          </c:tx>
          <c:spPr>
            <a:ln>
              <a:solidFill>
                <a:srgbClr val="FF0000"/>
              </a:solidFill>
            </a:ln>
          </c:spPr>
          <c:marker>
            <c:spPr>
              <a:solidFill>
                <a:srgbClr val="FF0000"/>
              </a:solidFill>
              <a:ln>
                <a:solidFill>
                  <a:srgbClr val="FF0000"/>
                </a:solidFill>
              </a:ln>
            </c:spPr>
          </c:marker>
          <c:dLbls>
            <c:dLbl>
              <c:idx val="0"/>
              <c:layout>
                <c:manualLayout>
                  <c:x val="-4.5856015998222435E-2"/>
                  <c:y val="0.11223500419145355"/>
                </c:manualLayout>
              </c:layout>
              <c:showLegendKey val="0"/>
              <c:showVal val="1"/>
              <c:showCatName val="0"/>
              <c:showSerName val="0"/>
              <c:showPercent val="0"/>
              <c:showBubbleSize val="0"/>
            </c:dLbl>
            <c:dLbl>
              <c:idx val="1"/>
              <c:layout>
                <c:manualLayout>
                  <c:x val="-1.2345850461059881E-2"/>
                  <c:y val="8.0167860136752478E-2"/>
                </c:manualLayout>
              </c:layout>
              <c:showLegendKey val="0"/>
              <c:showVal val="1"/>
              <c:showCatName val="0"/>
              <c:showSerName val="0"/>
              <c:showPercent val="0"/>
              <c:showBubbleSize val="0"/>
            </c:dLbl>
            <c:dLbl>
              <c:idx val="3"/>
              <c:layout>
                <c:manualLayout>
                  <c:x val="0"/>
                  <c:y val="-9.2193039157265358E-2"/>
                </c:manualLayout>
              </c:layout>
              <c:showLegendKey val="0"/>
              <c:showVal val="1"/>
              <c:showCatName val="0"/>
              <c:showSerName val="0"/>
              <c:showPercent val="0"/>
              <c:showBubbleSize val="0"/>
            </c:dLbl>
            <c:numFmt formatCode="#,##0&quot;位&quot;" sourceLinked="0"/>
            <c:spPr>
              <a:noFill/>
              <a:ln>
                <a:noFill/>
              </a:ln>
            </c:spPr>
            <c:txPr>
              <a:bodyPr/>
              <a:lstStyle/>
              <a:p>
                <a:pPr>
                  <a:defRPr sz="2800"/>
                </a:pPr>
                <a:endParaRPr lang="ja-JP"/>
              </a:p>
            </c:txPr>
            <c:showLegendKey val="0"/>
            <c:showVal val="1"/>
            <c:showCatName val="0"/>
            <c:showSerName val="0"/>
            <c:showPercent val="0"/>
            <c:showBubbleSize val="0"/>
            <c:showLeaderLines val="0"/>
          </c:dLbls>
          <c:cat>
            <c:strRef>
              <c:f>Sheet1!$A$2:$A$5</c:f>
              <c:strCache>
                <c:ptCount val="4"/>
                <c:pt idx="0">
                  <c:v>2000年</c:v>
                </c:pt>
                <c:pt idx="1">
                  <c:v>03年</c:v>
                </c:pt>
                <c:pt idx="2">
                  <c:v>06年</c:v>
                </c:pt>
                <c:pt idx="3">
                  <c:v>09年</c:v>
                </c:pt>
              </c:strCache>
            </c:strRef>
          </c:cat>
          <c:val>
            <c:numRef>
              <c:f>Sheet1!$B$2:$B$5</c:f>
              <c:numCache>
                <c:formatCode>General</c:formatCode>
                <c:ptCount val="4"/>
                <c:pt idx="0">
                  <c:v>8</c:v>
                </c:pt>
                <c:pt idx="1">
                  <c:v>14</c:v>
                </c:pt>
                <c:pt idx="2">
                  <c:v>15</c:v>
                </c:pt>
                <c:pt idx="3">
                  <c:v>8</c:v>
                </c:pt>
              </c:numCache>
            </c:numRef>
          </c:val>
          <c:smooth val="0"/>
        </c:ser>
        <c:ser>
          <c:idx val="1"/>
          <c:order val="1"/>
          <c:tx>
            <c:strRef>
              <c:f>Sheet1!$C$1</c:f>
              <c:strCache>
                <c:ptCount val="1"/>
                <c:pt idx="0">
                  <c:v>数学</c:v>
                </c:pt>
              </c:strCache>
            </c:strRef>
          </c:tx>
          <c:spPr>
            <a:ln>
              <a:solidFill>
                <a:schemeClr val="accent6">
                  <a:lumMod val="60000"/>
                  <a:lumOff val="40000"/>
                </a:schemeClr>
              </a:solidFill>
            </a:ln>
          </c:spPr>
          <c:marker>
            <c:spPr>
              <a:solidFill>
                <a:schemeClr val="accent6">
                  <a:lumMod val="60000"/>
                  <a:lumOff val="40000"/>
                </a:schemeClr>
              </a:solidFill>
              <a:ln>
                <a:solidFill>
                  <a:schemeClr val="accent6">
                    <a:lumMod val="60000"/>
                    <a:lumOff val="40000"/>
                  </a:schemeClr>
                </a:solidFill>
              </a:ln>
            </c:spPr>
          </c:marker>
          <c:dLbls>
            <c:dLbl>
              <c:idx val="0"/>
              <c:layout>
                <c:manualLayout>
                  <c:x val="-5.6438173536273728E-2"/>
                  <c:y val="7.2151074123077238E-2"/>
                </c:manualLayout>
              </c:layout>
              <c:numFmt formatCode="#,##0&quot;位&quot;" sourceLinked="0"/>
              <c:spPr>
                <a:ln w="9525"/>
              </c:spPr>
              <c:txPr>
                <a:bodyPr/>
                <a:lstStyle/>
                <a:p>
                  <a:pPr>
                    <a:defRPr sz="2800"/>
                  </a:pPr>
                  <a:endParaRPr lang="ja-JP"/>
                </a:p>
              </c:txPr>
              <c:showLegendKey val="0"/>
              <c:showVal val="1"/>
              <c:showCatName val="0"/>
              <c:showSerName val="0"/>
              <c:showPercent val="0"/>
              <c:showBubbleSize val="0"/>
            </c:dLbl>
            <c:dLbl>
              <c:idx val="1"/>
              <c:layout>
                <c:manualLayout>
                  <c:x val="1.4109543384068437E-2"/>
                  <c:y val="-4.0083930068376239E-2"/>
                </c:manualLayout>
              </c:layout>
              <c:numFmt formatCode="#,##0&quot;位&quot;" sourceLinked="0"/>
              <c:spPr>
                <a:ln w="9525"/>
              </c:spPr>
              <c:txPr>
                <a:bodyPr/>
                <a:lstStyle/>
                <a:p>
                  <a:pPr>
                    <a:defRPr sz="2800"/>
                  </a:pPr>
                  <a:endParaRPr lang="ja-JP"/>
                </a:p>
              </c:txPr>
              <c:showLegendKey val="0"/>
              <c:showVal val="1"/>
              <c:showCatName val="0"/>
              <c:showSerName val="0"/>
              <c:showPercent val="0"/>
              <c:showBubbleSize val="0"/>
            </c:dLbl>
            <c:dLbl>
              <c:idx val="2"/>
              <c:layout>
                <c:manualLayout>
                  <c:x val="-1.7636929230085547E-3"/>
                  <c:y val="-7.2151074123077238E-2"/>
                </c:manualLayout>
              </c:layout>
              <c:numFmt formatCode="#,##0&quot;位&quot;" sourceLinked="0"/>
              <c:spPr>
                <a:ln w="9525"/>
              </c:spPr>
              <c:txPr>
                <a:bodyPr/>
                <a:lstStyle/>
                <a:p>
                  <a:pPr>
                    <a:defRPr sz="2800"/>
                  </a:pPr>
                  <a:endParaRPr lang="ja-JP"/>
                </a:p>
              </c:txPr>
              <c:showLegendKey val="0"/>
              <c:showVal val="1"/>
              <c:showCatName val="0"/>
              <c:showSerName val="0"/>
              <c:showPercent val="0"/>
              <c:showBubbleSize val="0"/>
            </c:dLbl>
            <c:dLbl>
              <c:idx val="3"/>
              <c:layout>
                <c:manualLayout>
                  <c:x val="0"/>
                  <c:y val="7.6159467129914935E-2"/>
                </c:manualLayout>
              </c:layout>
              <c:numFmt formatCode="#,##0&quot;位&quot;" sourceLinked="0"/>
              <c:spPr>
                <a:ln w="9525"/>
              </c:spPr>
              <c:txPr>
                <a:bodyPr/>
                <a:lstStyle/>
                <a:p>
                  <a:pPr>
                    <a:defRPr sz="2800"/>
                  </a:pPr>
                  <a:endParaRPr lang="ja-JP"/>
                </a:p>
              </c:txPr>
              <c:showLegendKey val="0"/>
              <c:showVal val="1"/>
              <c:showCatName val="0"/>
              <c:showSerName val="0"/>
              <c:showPercent val="0"/>
              <c:showBubbleSize val="0"/>
            </c:dLbl>
            <c:spPr>
              <a:ln w="9525"/>
            </c:spPr>
            <c:txPr>
              <a:bodyPr/>
              <a:lstStyle/>
              <a:p>
                <a:pPr>
                  <a:defRPr sz="2800"/>
                </a:pPr>
                <a:endParaRPr lang="ja-JP"/>
              </a:p>
            </c:txPr>
            <c:showLegendKey val="0"/>
            <c:showVal val="1"/>
            <c:showCatName val="0"/>
            <c:showSerName val="0"/>
            <c:showPercent val="0"/>
            <c:showBubbleSize val="0"/>
            <c:showLeaderLines val="0"/>
          </c:dLbls>
          <c:cat>
            <c:strRef>
              <c:f>Sheet1!$A$2:$A$5</c:f>
              <c:strCache>
                <c:ptCount val="4"/>
                <c:pt idx="0">
                  <c:v>2000年</c:v>
                </c:pt>
                <c:pt idx="1">
                  <c:v>03年</c:v>
                </c:pt>
                <c:pt idx="2">
                  <c:v>06年</c:v>
                </c:pt>
                <c:pt idx="3">
                  <c:v>09年</c:v>
                </c:pt>
              </c:strCache>
            </c:strRef>
          </c:cat>
          <c:val>
            <c:numRef>
              <c:f>Sheet1!$C$2:$C$5</c:f>
              <c:numCache>
                <c:formatCode>General</c:formatCode>
                <c:ptCount val="4"/>
                <c:pt idx="0">
                  <c:v>1</c:v>
                </c:pt>
                <c:pt idx="1">
                  <c:v>6</c:v>
                </c:pt>
                <c:pt idx="2">
                  <c:v>10</c:v>
                </c:pt>
                <c:pt idx="3">
                  <c:v>9</c:v>
                </c:pt>
              </c:numCache>
            </c:numRef>
          </c:val>
          <c:smooth val="0"/>
        </c:ser>
        <c:dLbls>
          <c:showLegendKey val="0"/>
          <c:showVal val="1"/>
          <c:showCatName val="0"/>
          <c:showSerName val="0"/>
          <c:showPercent val="0"/>
          <c:showBubbleSize val="0"/>
        </c:dLbls>
        <c:marker val="1"/>
        <c:smooth val="0"/>
        <c:axId val="101239040"/>
        <c:axId val="110616576"/>
      </c:lineChart>
      <c:catAx>
        <c:axId val="101239040"/>
        <c:scaling>
          <c:orientation val="minMax"/>
        </c:scaling>
        <c:delete val="0"/>
        <c:axPos val="t"/>
        <c:majorTickMark val="none"/>
        <c:minorTickMark val="none"/>
        <c:tickLblPos val="nextTo"/>
        <c:txPr>
          <a:bodyPr/>
          <a:lstStyle/>
          <a:p>
            <a:pPr>
              <a:defRPr sz="2400"/>
            </a:pPr>
            <a:endParaRPr lang="ja-JP"/>
          </a:p>
        </c:txPr>
        <c:crossAx val="110616576"/>
        <c:crosses val="autoZero"/>
        <c:auto val="1"/>
        <c:lblAlgn val="ctr"/>
        <c:lblOffset val="100"/>
        <c:noMultiLvlLbl val="0"/>
      </c:catAx>
      <c:valAx>
        <c:axId val="110616576"/>
        <c:scaling>
          <c:orientation val="maxMin"/>
        </c:scaling>
        <c:delete val="0"/>
        <c:axPos val="l"/>
        <c:majorGridlines/>
        <c:numFmt formatCode="General" sourceLinked="1"/>
        <c:majorTickMark val="none"/>
        <c:minorTickMark val="none"/>
        <c:tickLblPos val="nextTo"/>
        <c:txPr>
          <a:bodyPr/>
          <a:lstStyle/>
          <a:p>
            <a:pPr>
              <a:defRPr sz="2000"/>
            </a:pPr>
            <a:endParaRPr lang="ja-JP"/>
          </a:p>
        </c:txPr>
        <c:crossAx val="101239040"/>
        <c:crosses val="autoZero"/>
        <c:crossBetween val="between"/>
      </c:valAx>
    </c:plotArea>
    <c:legend>
      <c:legendPos val="r"/>
      <c:layout>
        <c:manualLayout>
          <c:xMode val="edge"/>
          <c:yMode val="edge"/>
          <c:x val="0.83068547939117876"/>
          <c:y val="0.37906362676874289"/>
          <c:w val="0.16931452060882124"/>
          <c:h val="0.32604899960610439"/>
        </c:manualLayout>
      </c:layout>
      <c:overlay val="0"/>
      <c:txPr>
        <a:bodyPr/>
        <a:lstStyle/>
        <a:p>
          <a:pPr>
            <a:defRPr sz="2000"/>
          </a:pPr>
          <a:endParaRPr lang="ja-JP"/>
        </a:p>
      </c:txPr>
    </c:legend>
    <c:plotVisOnly val="1"/>
    <c:dispBlanksAs val="gap"/>
    <c:showDLblsOverMax val="0"/>
  </c:chart>
  <c:txPr>
    <a:bodyPr/>
    <a:lstStyle/>
    <a:p>
      <a:pPr>
        <a:defRPr sz="1800"/>
      </a:pPr>
      <a:endParaRPr lang="ja-JP"/>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58D2F5-C8D7-4136-845F-7FE7C9E4903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6FFEF3CE-073D-40EC-B862-FBAB93B61E72}">
      <dgm:prSet phldrT="[テキスト]" custT="1"/>
      <dgm:spPr>
        <a:solidFill>
          <a:schemeClr val="bg2"/>
        </a:solidFill>
        <a:ln>
          <a:solidFill>
            <a:schemeClr val="tx2"/>
          </a:solidFill>
        </a:ln>
      </dgm:spPr>
      <dgm:t>
        <a:bodyPr/>
        <a:lstStyle/>
        <a:p>
          <a:r>
            <a:rPr kumimoji="1" lang="ja-JP" altLang="en-US" sz="3200" b="0" dirty="0" smtClean="0">
              <a:solidFill>
                <a:schemeClr val="tx1"/>
              </a:solidFill>
            </a:rPr>
            <a:t>第１章　</a:t>
          </a:r>
          <a:endParaRPr kumimoji="1" lang="en-US" altLang="ja-JP" sz="3200" b="0" dirty="0" smtClean="0">
            <a:solidFill>
              <a:schemeClr val="tx1"/>
            </a:solidFill>
          </a:endParaRPr>
        </a:p>
        <a:p>
          <a:r>
            <a:rPr kumimoji="1" lang="ja-JP" altLang="en-US" sz="3200" b="0" dirty="0" smtClean="0">
              <a:solidFill>
                <a:schemeClr val="tx1"/>
              </a:solidFill>
            </a:rPr>
            <a:t>システム化の経緯</a:t>
          </a:r>
          <a:endParaRPr kumimoji="1" lang="en-US" altLang="ja-JP" sz="3200" b="0" dirty="0" smtClean="0"/>
        </a:p>
      </dgm:t>
    </dgm:pt>
    <dgm:pt modelId="{1A887578-F77A-42D3-B472-9E7774C81D7A}" type="parTrans" cxnId="{68C8E72F-7627-432F-B763-DA45A452A8E0}">
      <dgm:prSet/>
      <dgm:spPr/>
      <dgm:t>
        <a:bodyPr/>
        <a:lstStyle/>
        <a:p>
          <a:endParaRPr kumimoji="1" lang="ja-JP" altLang="en-US" sz="3200"/>
        </a:p>
      </dgm:t>
    </dgm:pt>
    <dgm:pt modelId="{823CAFAB-AF61-4494-A78F-1D3BCD0B5334}" type="sibTrans" cxnId="{68C8E72F-7627-432F-B763-DA45A452A8E0}">
      <dgm:prSet/>
      <dgm:spPr/>
      <dgm:t>
        <a:bodyPr/>
        <a:lstStyle/>
        <a:p>
          <a:endParaRPr kumimoji="1" lang="ja-JP" altLang="en-US" sz="3200"/>
        </a:p>
      </dgm:t>
    </dgm:pt>
    <dgm:pt modelId="{03423585-9BC7-4F49-8C8C-9EE8127A784A}">
      <dgm:prSet phldrT="[テキスト]" custT="1"/>
      <dgm:spPr>
        <a:solidFill>
          <a:schemeClr val="bg2"/>
        </a:solidFill>
        <a:ln>
          <a:solidFill>
            <a:schemeClr val="tx2"/>
          </a:solidFill>
        </a:ln>
      </dgm:spPr>
      <dgm:t>
        <a:bodyPr/>
        <a:lstStyle/>
        <a:p>
          <a:r>
            <a:rPr kumimoji="1" lang="ja-JP" altLang="en-US" sz="3200" dirty="0" smtClean="0">
              <a:solidFill>
                <a:schemeClr val="tx1"/>
              </a:solidFill>
            </a:rPr>
            <a:t>第３章</a:t>
          </a:r>
          <a:endParaRPr kumimoji="1" lang="en-US" altLang="ja-JP" sz="3200" dirty="0" smtClean="0">
            <a:solidFill>
              <a:schemeClr val="tx1"/>
            </a:solidFill>
          </a:endParaRPr>
        </a:p>
        <a:p>
          <a:r>
            <a:rPr kumimoji="1" lang="ja-JP" altLang="en-US" sz="3200" dirty="0" smtClean="0">
              <a:solidFill>
                <a:schemeClr val="tx1"/>
              </a:solidFill>
            </a:rPr>
            <a:t>システムのポイント</a:t>
          </a:r>
          <a:endParaRPr kumimoji="1" lang="ja-JP" altLang="en-US" sz="3200" dirty="0">
            <a:solidFill>
              <a:schemeClr val="tx1"/>
            </a:solidFill>
          </a:endParaRPr>
        </a:p>
      </dgm:t>
    </dgm:pt>
    <dgm:pt modelId="{559FAB36-6A92-450E-9DA2-800E3D81413E}" type="parTrans" cxnId="{60426F8F-8773-4143-9C81-6721D9109D2F}">
      <dgm:prSet/>
      <dgm:spPr/>
      <dgm:t>
        <a:bodyPr/>
        <a:lstStyle/>
        <a:p>
          <a:endParaRPr kumimoji="1" lang="ja-JP" altLang="en-US" sz="3200"/>
        </a:p>
      </dgm:t>
    </dgm:pt>
    <dgm:pt modelId="{2180C3F3-48D3-48BE-9111-227D81DB7EE8}" type="sibTrans" cxnId="{60426F8F-8773-4143-9C81-6721D9109D2F}">
      <dgm:prSet/>
      <dgm:spPr/>
      <dgm:t>
        <a:bodyPr/>
        <a:lstStyle/>
        <a:p>
          <a:endParaRPr kumimoji="1" lang="ja-JP" altLang="en-US" sz="3200"/>
        </a:p>
      </dgm:t>
    </dgm:pt>
    <dgm:pt modelId="{1615BFCA-31AE-40FC-8F83-FFD5C6EC4728}">
      <dgm:prSet phldrT="[テキスト]" custT="1"/>
      <dgm:spPr>
        <a:solidFill>
          <a:schemeClr val="bg2"/>
        </a:solidFill>
        <a:ln>
          <a:solidFill>
            <a:schemeClr val="tx2"/>
          </a:solidFill>
        </a:ln>
      </dgm:spPr>
      <dgm:t>
        <a:bodyPr/>
        <a:lstStyle/>
        <a:p>
          <a:r>
            <a:rPr kumimoji="1" lang="ja-JP" altLang="en-US" sz="3200" dirty="0" smtClean="0">
              <a:solidFill>
                <a:schemeClr val="tx1"/>
              </a:solidFill>
            </a:rPr>
            <a:t>第４章</a:t>
          </a:r>
          <a:endParaRPr kumimoji="1" lang="en-US" altLang="ja-JP" sz="3200" dirty="0" smtClean="0">
            <a:solidFill>
              <a:schemeClr val="tx1"/>
            </a:solidFill>
          </a:endParaRPr>
        </a:p>
        <a:p>
          <a:r>
            <a:rPr kumimoji="1" lang="ja-JP" altLang="en-US" sz="3200" dirty="0" smtClean="0">
              <a:solidFill>
                <a:schemeClr val="tx1"/>
              </a:solidFill>
            </a:rPr>
            <a:t>班員所感</a:t>
          </a:r>
          <a:endParaRPr kumimoji="1" lang="ja-JP" altLang="en-US" sz="3200" dirty="0">
            <a:solidFill>
              <a:schemeClr val="tx1"/>
            </a:solidFill>
          </a:endParaRPr>
        </a:p>
      </dgm:t>
    </dgm:pt>
    <dgm:pt modelId="{EAB87497-C9D7-478A-84CE-97B8E2FC57C8}" type="parTrans" cxnId="{1634D19D-A1A2-40E8-B099-9B7DDF5F79F4}">
      <dgm:prSet/>
      <dgm:spPr/>
      <dgm:t>
        <a:bodyPr/>
        <a:lstStyle/>
        <a:p>
          <a:endParaRPr kumimoji="1" lang="ja-JP" altLang="en-US" sz="3200"/>
        </a:p>
      </dgm:t>
    </dgm:pt>
    <dgm:pt modelId="{47CFEF48-0E62-4170-801A-C5B89435A8DD}" type="sibTrans" cxnId="{1634D19D-A1A2-40E8-B099-9B7DDF5F79F4}">
      <dgm:prSet/>
      <dgm:spPr/>
      <dgm:t>
        <a:bodyPr/>
        <a:lstStyle/>
        <a:p>
          <a:endParaRPr kumimoji="1" lang="ja-JP" altLang="en-US" sz="3200"/>
        </a:p>
      </dgm:t>
    </dgm:pt>
    <dgm:pt modelId="{3C28F899-F24E-4BDD-9637-A533F8D10699}">
      <dgm:prSet phldrT="[テキスト]" custT="1"/>
      <dgm:spPr>
        <a:solidFill>
          <a:schemeClr val="bg2"/>
        </a:solidFill>
        <a:ln>
          <a:solidFill>
            <a:schemeClr val="tx2"/>
          </a:solidFill>
        </a:ln>
      </dgm:spPr>
      <dgm:t>
        <a:bodyPr/>
        <a:lstStyle/>
        <a:p>
          <a:r>
            <a:rPr kumimoji="1" lang="ja-JP" altLang="en-US" sz="3200" dirty="0" smtClean="0">
              <a:solidFill>
                <a:schemeClr val="tx1"/>
              </a:solidFill>
            </a:rPr>
            <a:t>第２章</a:t>
          </a:r>
          <a:endParaRPr kumimoji="1" lang="en-US" altLang="ja-JP" sz="3200" dirty="0" smtClean="0">
            <a:solidFill>
              <a:schemeClr val="tx1"/>
            </a:solidFill>
          </a:endParaRPr>
        </a:p>
        <a:p>
          <a:r>
            <a:rPr kumimoji="1" lang="ja-JP" altLang="en-US" sz="3200" dirty="0" smtClean="0">
              <a:solidFill>
                <a:schemeClr val="tx1"/>
              </a:solidFill>
            </a:rPr>
            <a:t>デモンストレーション</a:t>
          </a:r>
          <a:endParaRPr kumimoji="1" lang="ja-JP" altLang="en-US" sz="3200" dirty="0">
            <a:solidFill>
              <a:schemeClr val="tx1"/>
            </a:solidFill>
          </a:endParaRPr>
        </a:p>
      </dgm:t>
    </dgm:pt>
    <dgm:pt modelId="{3BC29472-A1DC-4054-A255-FFE87B9B16A7}" type="sibTrans" cxnId="{217D86E5-DBDB-4AD0-8D1B-E6DB01FAFE1D}">
      <dgm:prSet/>
      <dgm:spPr/>
      <dgm:t>
        <a:bodyPr/>
        <a:lstStyle/>
        <a:p>
          <a:endParaRPr kumimoji="1" lang="ja-JP" altLang="en-US" sz="3200"/>
        </a:p>
      </dgm:t>
    </dgm:pt>
    <dgm:pt modelId="{0748C75E-0C4B-4B9C-B75B-63B4E345F4C4}" type="parTrans" cxnId="{217D86E5-DBDB-4AD0-8D1B-E6DB01FAFE1D}">
      <dgm:prSet/>
      <dgm:spPr/>
      <dgm:t>
        <a:bodyPr/>
        <a:lstStyle/>
        <a:p>
          <a:endParaRPr kumimoji="1" lang="ja-JP" altLang="en-US" sz="3200"/>
        </a:p>
      </dgm:t>
    </dgm:pt>
    <dgm:pt modelId="{68EC2A76-D03A-4103-B857-AE321C33F972}" type="pres">
      <dgm:prSet presAssocID="{6E58D2F5-C8D7-4136-845F-7FE7C9E49036}" presName="linear" presStyleCnt="0">
        <dgm:presLayoutVars>
          <dgm:animLvl val="lvl"/>
          <dgm:resizeHandles val="exact"/>
        </dgm:presLayoutVars>
      </dgm:prSet>
      <dgm:spPr/>
      <dgm:t>
        <a:bodyPr/>
        <a:lstStyle/>
        <a:p>
          <a:endParaRPr kumimoji="1" lang="ja-JP" altLang="en-US"/>
        </a:p>
      </dgm:t>
    </dgm:pt>
    <dgm:pt modelId="{0E8AE498-0061-4179-BD67-30C5572C984C}" type="pres">
      <dgm:prSet presAssocID="{6FFEF3CE-073D-40EC-B862-FBAB93B61E72}" presName="parentText" presStyleLbl="node1" presStyleIdx="0" presStyleCnt="4" custScaleX="165456">
        <dgm:presLayoutVars>
          <dgm:chMax val="0"/>
          <dgm:bulletEnabled val="1"/>
        </dgm:presLayoutVars>
      </dgm:prSet>
      <dgm:spPr/>
      <dgm:t>
        <a:bodyPr/>
        <a:lstStyle/>
        <a:p>
          <a:endParaRPr kumimoji="1" lang="ja-JP" altLang="en-US"/>
        </a:p>
      </dgm:t>
    </dgm:pt>
    <dgm:pt modelId="{67060169-2444-4672-A0C9-6188F9543AD5}" type="pres">
      <dgm:prSet presAssocID="{823CAFAB-AF61-4494-A78F-1D3BCD0B5334}" presName="spacer" presStyleCnt="0"/>
      <dgm:spPr/>
    </dgm:pt>
    <dgm:pt modelId="{2D3D195D-80EE-409A-9CBD-16768D61BA3A}" type="pres">
      <dgm:prSet presAssocID="{3C28F899-F24E-4BDD-9637-A533F8D10699}" presName="parentText" presStyleLbl="node1" presStyleIdx="1" presStyleCnt="4">
        <dgm:presLayoutVars>
          <dgm:chMax val="0"/>
          <dgm:bulletEnabled val="1"/>
        </dgm:presLayoutVars>
      </dgm:prSet>
      <dgm:spPr/>
      <dgm:t>
        <a:bodyPr/>
        <a:lstStyle/>
        <a:p>
          <a:endParaRPr kumimoji="1" lang="ja-JP" altLang="en-US"/>
        </a:p>
      </dgm:t>
    </dgm:pt>
    <dgm:pt modelId="{6F9538FB-7CE3-4C51-B256-5B70DFC5F7B2}" type="pres">
      <dgm:prSet presAssocID="{3BC29472-A1DC-4054-A255-FFE87B9B16A7}" presName="spacer" presStyleCnt="0"/>
      <dgm:spPr/>
    </dgm:pt>
    <dgm:pt modelId="{66C54605-8EDD-433C-BB63-B8A8F9B551DB}" type="pres">
      <dgm:prSet presAssocID="{03423585-9BC7-4F49-8C8C-9EE8127A784A}" presName="parentText" presStyleLbl="node1" presStyleIdx="2" presStyleCnt="4">
        <dgm:presLayoutVars>
          <dgm:chMax val="0"/>
          <dgm:bulletEnabled val="1"/>
        </dgm:presLayoutVars>
      </dgm:prSet>
      <dgm:spPr/>
      <dgm:t>
        <a:bodyPr/>
        <a:lstStyle/>
        <a:p>
          <a:endParaRPr kumimoji="1" lang="ja-JP" altLang="en-US"/>
        </a:p>
      </dgm:t>
    </dgm:pt>
    <dgm:pt modelId="{985147DE-0CE8-4D97-A52B-0074ED7BCA80}" type="pres">
      <dgm:prSet presAssocID="{2180C3F3-48D3-48BE-9111-227D81DB7EE8}" presName="spacer" presStyleCnt="0"/>
      <dgm:spPr/>
    </dgm:pt>
    <dgm:pt modelId="{5C231AC5-6DC9-40B2-A135-71693C4923C9}" type="pres">
      <dgm:prSet presAssocID="{1615BFCA-31AE-40FC-8F83-FFD5C6EC4728}" presName="parentText" presStyleLbl="node1" presStyleIdx="3" presStyleCnt="4">
        <dgm:presLayoutVars>
          <dgm:chMax val="0"/>
          <dgm:bulletEnabled val="1"/>
        </dgm:presLayoutVars>
      </dgm:prSet>
      <dgm:spPr/>
      <dgm:t>
        <a:bodyPr/>
        <a:lstStyle/>
        <a:p>
          <a:endParaRPr kumimoji="1" lang="ja-JP" altLang="en-US"/>
        </a:p>
      </dgm:t>
    </dgm:pt>
  </dgm:ptLst>
  <dgm:cxnLst>
    <dgm:cxn modelId="{4D65D42B-8050-45ED-A138-E18C3C61EC72}" type="presOf" srcId="{6E58D2F5-C8D7-4136-845F-7FE7C9E49036}" destId="{68EC2A76-D03A-4103-B857-AE321C33F972}" srcOrd="0" destOrd="0" presId="urn:microsoft.com/office/officeart/2005/8/layout/vList2"/>
    <dgm:cxn modelId="{ADFAE517-8B7C-4736-89E9-135A3469B3D4}" type="presOf" srcId="{6FFEF3CE-073D-40EC-B862-FBAB93B61E72}" destId="{0E8AE498-0061-4179-BD67-30C5572C984C}" srcOrd="0" destOrd="0" presId="urn:microsoft.com/office/officeart/2005/8/layout/vList2"/>
    <dgm:cxn modelId="{B8E06531-2D8D-4060-8E5F-1D6211AF57C8}" type="presOf" srcId="{3C28F899-F24E-4BDD-9637-A533F8D10699}" destId="{2D3D195D-80EE-409A-9CBD-16768D61BA3A}" srcOrd="0" destOrd="0" presId="urn:microsoft.com/office/officeart/2005/8/layout/vList2"/>
    <dgm:cxn modelId="{217D86E5-DBDB-4AD0-8D1B-E6DB01FAFE1D}" srcId="{6E58D2F5-C8D7-4136-845F-7FE7C9E49036}" destId="{3C28F899-F24E-4BDD-9637-A533F8D10699}" srcOrd="1" destOrd="0" parTransId="{0748C75E-0C4B-4B9C-B75B-63B4E345F4C4}" sibTransId="{3BC29472-A1DC-4054-A255-FFE87B9B16A7}"/>
    <dgm:cxn modelId="{1634D19D-A1A2-40E8-B099-9B7DDF5F79F4}" srcId="{6E58D2F5-C8D7-4136-845F-7FE7C9E49036}" destId="{1615BFCA-31AE-40FC-8F83-FFD5C6EC4728}" srcOrd="3" destOrd="0" parTransId="{EAB87497-C9D7-478A-84CE-97B8E2FC57C8}" sibTransId="{47CFEF48-0E62-4170-801A-C5B89435A8DD}"/>
    <dgm:cxn modelId="{9D91C3E7-D8C7-4BE6-BF32-3A692C93A0D1}" type="presOf" srcId="{03423585-9BC7-4F49-8C8C-9EE8127A784A}" destId="{66C54605-8EDD-433C-BB63-B8A8F9B551DB}" srcOrd="0" destOrd="0" presId="urn:microsoft.com/office/officeart/2005/8/layout/vList2"/>
    <dgm:cxn modelId="{4A6132E1-6146-4C69-9018-A5258104FF11}" type="presOf" srcId="{1615BFCA-31AE-40FC-8F83-FFD5C6EC4728}" destId="{5C231AC5-6DC9-40B2-A135-71693C4923C9}" srcOrd="0" destOrd="0" presId="urn:microsoft.com/office/officeart/2005/8/layout/vList2"/>
    <dgm:cxn modelId="{60426F8F-8773-4143-9C81-6721D9109D2F}" srcId="{6E58D2F5-C8D7-4136-845F-7FE7C9E49036}" destId="{03423585-9BC7-4F49-8C8C-9EE8127A784A}" srcOrd="2" destOrd="0" parTransId="{559FAB36-6A92-450E-9DA2-800E3D81413E}" sibTransId="{2180C3F3-48D3-48BE-9111-227D81DB7EE8}"/>
    <dgm:cxn modelId="{68C8E72F-7627-432F-B763-DA45A452A8E0}" srcId="{6E58D2F5-C8D7-4136-845F-7FE7C9E49036}" destId="{6FFEF3CE-073D-40EC-B862-FBAB93B61E72}" srcOrd="0" destOrd="0" parTransId="{1A887578-F77A-42D3-B472-9E7774C81D7A}" sibTransId="{823CAFAB-AF61-4494-A78F-1D3BCD0B5334}"/>
    <dgm:cxn modelId="{26B5CF8F-3300-4101-BD54-31601926A304}" type="presParOf" srcId="{68EC2A76-D03A-4103-B857-AE321C33F972}" destId="{0E8AE498-0061-4179-BD67-30C5572C984C}" srcOrd="0" destOrd="0" presId="urn:microsoft.com/office/officeart/2005/8/layout/vList2"/>
    <dgm:cxn modelId="{E8809970-0AB9-40C1-81E2-F3E9AA01FEF1}" type="presParOf" srcId="{68EC2A76-D03A-4103-B857-AE321C33F972}" destId="{67060169-2444-4672-A0C9-6188F9543AD5}" srcOrd="1" destOrd="0" presId="urn:microsoft.com/office/officeart/2005/8/layout/vList2"/>
    <dgm:cxn modelId="{E6578624-70CC-4DED-A5AC-68DAFD32B286}" type="presParOf" srcId="{68EC2A76-D03A-4103-B857-AE321C33F972}" destId="{2D3D195D-80EE-409A-9CBD-16768D61BA3A}" srcOrd="2" destOrd="0" presId="urn:microsoft.com/office/officeart/2005/8/layout/vList2"/>
    <dgm:cxn modelId="{74B5C4A1-B952-4230-A33E-739252EC2CE1}" type="presParOf" srcId="{68EC2A76-D03A-4103-B857-AE321C33F972}" destId="{6F9538FB-7CE3-4C51-B256-5B70DFC5F7B2}" srcOrd="3" destOrd="0" presId="urn:microsoft.com/office/officeart/2005/8/layout/vList2"/>
    <dgm:cxn modelId="{66D66D62-769B-492D-8B38-0930A8E5EE6E}" type="presParOf" srcId="{68EC2A76-D03A-4103-B857-AE321C33F972}" destId="{66C54605-8EDD-433C-BB63-B8A8F9B551DB}" srcOrd="4" destOrd="0" presId="urn:microsoft.com/office/officeart/2005/8/layout/vList2"/>
    <dgm:cxn modelId="{1DF523D3-88A3-4915-B85B-5906F7175075}" type="presParOf" srcId="{68EC2A76-D03A-4103-B857-AE321C33F972}" destId="{985147DE-0CE8-4D97-A52B-0074ED7BCA80}" srcOrd="5" destOrd="0" presId="urn:microsoft.com/office/officeart/2005/8/layout/vList2"/>
    <dgm:cxn modelId="{89A4F1E6-BBDE-4B87-BA9D-483BE7FA75C5}" type="presParOf" srcId="{68EC2A76-D03A-4103-B857-AE321C33F972}" destId="{5C231AC5-6DC9-40B2-A135-71693C4923C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347C2C-7392-46F7-A5FA-1EF659C71168}"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kumimoji="1" lang="ja-JP" altLang="en-US"/>
        </a:p>
      </dgm:t>
    </dgm:pt>
    <dgm:pt modelId="{B09E8A51-D5E0-44B1-BE47-8CAA0CAE28BD}">
      <dgm:prSet phldrT="[テキスト]" custT="1"/>
      <dgm:spPr/>
      <dgm:t>
        <a:bodyPr/>
        <a:lstStyle/>
        <a:p>
          <a:r>
            <a:rPr kumimoji="1" lang="ja-JP" altLang="en-US" sz="2800" dirty="0" smtClean="0"/>
            <a:t>ゆとり教育の導入</a:t>
          </a:r>
          <a:endParaRPr kumimoji="1" lang="ja-JP" altLang="en-US" sz="2800" dirty="0"/>
        </a:p>
      </dgm:t>
    </dgm:pt>
    <dgm:pt modelId="{A6191B50-D895-4B5B-9F28-0A775CC84ADA}" type="parTrans" cxnId="{82F778C7-60B6-4575-9F98-DE9F747208CE}">
      <dgm:prSet/>
      <dgm:spPr/>
      <dgm:t>
        <a:bodyPr/>
        <a:lstStyle/>
        <a:p>
          <a:endParaRPr kumimoji="1" lang="ja-JP" altLang="en-US"/>
        </a:p>
      </dgm:t>
    </dgm:pt>
    <dgm:pt modelId="{A814210B-718A-4F7E-A61C-6406BF5F2D92}" type="sibTrans" cxnId="{82F778C7-60B6-4575-9F98-DE9F747208CE}">
      <dgm:prSet/>
      <dgm:spPr/>
      <dgm:t>
        <a:bodyPr/>
        <a:lstStyle/>
        <a:p>
          <a:endParaRPr kumimoji="1" lang="ja-JP" altLang="en-US"/>
        </a:p>
      </dgm:t>
    </dgm:pt>
    <dgm:pt modelId="{7FF41316-2CBD-4AE7-9DFF-7E87560C887D}">
      <dgm:prSet phldrT="[テキスト]" custT="1"/>
      <dgm:spPr/>
      <dgm:t>
        <a:bodyPr/>
        <a:lstStyle/>
        <a:p>
          <a:r>
            <a:rPr kumimoji="1" lang="ja-JP" altLang="en-US" sz="2800" dirty="0" smtClean="0"/>
            <a:t>学習時間と内容を減らし、経験重視型の教育　　方針をめざし、ゆとりある教育をしようとした</a:t>
          </a:r>
          <a:endParaRPr kumimoji="1" lang="ja-JP" altLang="en-US" sz="2800" dirty="0"/>
        </a:p>
      </dgm:t>
    </dgm:pt>
    <dgm:pt modelId="{4B90C5FE-1787-4266-A24B-1D90A49041BF}" type="parTrans" cxnId="{500E7D34-7FCD-4169-BAC3-128C4570ADA2}">
      <dgm:prSet/>
      <dgm:spPr/>
      <dgm:t>
        <a:bodyPr/>
        <a:lstStyle/>
        <a:p>
          <a:endParaRPr kumimoji="1" lang="ja-JP" altLang="en-US"/>
        </a:p>
      </dgm:t>
    </dgm:pt>
    <dgm:pt modelId="{42752338-7E5E-4F95-BBE7-22597A30CFEA}" type="sibTrans" cxnId="{500E7D34-7FCD-4169-BAC3-128C4570ADA2}">
      <dgm:prSet/>
      <dgm:spPr/>
      <dgm:t>
        <a:bodyPr/>
        <a:lstStyle/>
        <a:p>
          <a:endParaRPr kumimoji="1" lang="ja-JP" altLang="en-US"/>
        </a:p>
      </dgm:t>
    </dgm:pt>
    <dgm:pt modelId="{20F526E9-204E-4F92-91EB-E2E01A6689DB}">
      <dgm:prSet phldrT="[テキスト]" custT="1"/>
      <dgm:spPr/>
      <dgm:t>
        <a:bodyPr/>
        <a:lstStyle/>
        <a:p>
          <a:r>
            <a:rPr kumimoji="1" lang="ja-JP" altLang="en-US" sz="2800" dirty="0" smtClean="0"/>
            <a:t>結果・・・・</a:t>
          </a:r>
          <a:endParaRPr kumimoji="1" lang="ja-JP" altLang="en-US" sz="2800" dirty="0"/>
        </a:p>
      </dgm:t>
    </dgm:pt>
    <dgm:pt modelId="{268C6372-86A5-43A3-B073-2DE810701761}" type="parTrans" cxnId="{7491D7E2-BE31-49D1-8E46-1E23892CAFCD}">
      <dgm:prSet/>
      <dgm:spPr/>
      <dgm:t>
        <a:bodyPr/>
        <a:lstStyle/>
        <a:p>
          <a:endParaRPr kumimoji="1" lang="ja-JP" altLang="en-US"/>
        </a:p>
      </dgm:t>
    </dgm:pt>
    <dgm:pt modelId="{D66EE6FD-F22F-4769-A448-B570BB9E010C}" type="sibTrans" cxnId="{7491D7E2-BE31-49D1-8E46-1E23892CAFCD}">
      <dgm:prSet/>
      <dgm:spPr/>
      <dgm:t>
        <a:bodyPr/>
        <a:lstStyle/>
        <a:p>
          <a:endParaRPr kumimoji="1" lang="ja-JP" altLang="en-US"/>
        </a:p>
      </dgm:t>
    </dgm:pt>
    <dgm:pt modelId="{143EAB87-4174-4398-AA30-E23C7BA32179}">
      <dgm:prSet phldrT="[テキスト]" custT="1"/>
      <dgm:spPr/>
      <dgm:t>
        <a:bodyPr/>
        <a:lstStyle/>
        <a:p>
          <a:r>
            <a:rPr kumimoji="1" lang="ja-JP" altLang="en-US" sz="2800" dirty="0" smtClean="0"/>
            <a:t>その世代を「ゆとり」といい、ゆとりとそうでない人の学力差が大きくなった。（次ページグラフ参照）</a:t>
          </a:r>
          <a:endParaRPr kumimoji="1" lang="ja-JP" altLang="en-US" sz="2800" dirty="0"/>
        </a:p>
      </dgm:t>
    </dgm:pt>
    <dgm:pt modelId="{F3E1C0AB-DC2D-4DC6-9BE1-1DC9ADF86F9A}" type="parTrans" cxnId="{41F6F316-DAD6-4887-AAF0-697AB87AB53E}">
      <dgm:prSet/>
      <dgm:spPr/>
      <dgm:t>
        <a:bodyPr/>
        <a:lstStyle/>
        <a:p>
          <a:endParaRPr kumimoji="1" lang="ja-JP" altLang="en-US"/>
        </a:p>
      </dgm:t>
    </dgm:pt>
    <dgm:pt modelId="{DFF1B218-0C0A-4EDC-B08A-ACED8F822B19}" type="sibTrans" cxnId="{41F6F316-DAD6-4887-AAF0-697AB87AB53E}">
      <dgm:prSet/>
      <dgm:spPr/>
      <dgm:t>
        <a:bodyPr/>
        <a:lstStyle/>
        <a:p>
          <a:endParaRPr kumimoji="1" lang="ja-JP" altLang="en-US"/>
        </a:p>
      </dgm:t>
    </dgm:pt>
    <dgm:pt modelId="{D586928D-428B-426F-8214-6573956E8E08}">
      <dgm:prSet phldrT="[テキスト]" custT="1"/>
      <dgm:spPr/>
      <dgm:t>
        <a:bodyPr/>
        <a:lstStyle/>
        <a:p>
          <a:r>
            <a:rPr kumimoji="1" lang="ja-JP" altLang="en-US" sz="2800" dirty="0" smtClean="0"/>
            <a:t>そこで！</a:t>
          </a:r>
          <a:endParaRPr kumimoji="1" lang="ja-JP" altLang="en-US" sz="2800" dirty="0"/>
        </a:p>
      </dgm:t>
    </dgm:pt>
    <dgm:pt modelId="{16F4D00E-8D66-4FCD-AD4B-78092BD0AD70}" type="parTrans" cxnId="{DC455716-8E70-428D-AC2E-618E0C0379E2}">
      <dgm:prSet/>
      <dgm:spPr/>
      <dgm:t>
        <a:bodyPr/>
        <a:lstStyle/>
        <a:p>
          <a:endParaRPr kumimoji="1" lang="ja-JP" altLang="en-US"/>
        </a:p>
      </dgm:t>
    </dgm:pt>
    <dgm:pt modelId="{06E4B28C-4FDA-4FC0-BDFA-E25C0BDB8203}" type="sibTrans" cxnId="{DC455716-8E70-428D-AC2E-618E0C0379E2}">
      <dgm:prSet/>
      <dgm:spPr/>
      <dgm:t>
        <a:bodyPr/>
        <a:lstStyle/>
        <a:p>
          <a:endParaRPr kumimoji="1" lang="ja-JP" altLang="en-US"/>
        </a:p>
      </dgm:t>
    </dgm:pt>
    <dgm:pt modelId="{CC37F553-4A8D-4E9E-ABCC-35DE68DC81D7}">
      <dgm:prSet phldrT="[テキスト]" custT="1"/>
      <dgm:spPr/>
      <dgm:t>
        <a:bodyPr/>
        <a:lstStyle/>
        <a:p>
          <a:r>
            <a:rPr kumimoji="1" lang="en-US" altLang="ja-JP" sz="2800" dirty="0" smtClean="0"/>
            <a:t>Web e-</a:t>
          </a:r>
          <a:r>
            <a:rPr kumimoji="1" lang="ja-JP" altLang="en-US" sz="2800" dirty="0" smtClean="0"/>
            <a:t>ラーニングシステムを開発し、少しでもその学力差を無くせるよう貢献したい</a:t>
          </a:r>
          <a:endParaRPr kumimoji="1" lang="ja-JP" altLang="en-US" sz="2800" dirty="0"/>
        </a:p>
      </dgm:t>
    </dgm:pt>
    <dgm:pt modelId="{F2492B01-FAB1-483C-86C0-45F6819086AA}" type="parTrans" cxnId="{79C8C823-7901-4822-BE8E-7EDC2D6ED46B}">
      <dgm:prSet/>
      <dgm:spPr/>
      <dgm:t>
        <a:bodyPr/>
        <a:lstStyle/>
        <a:p>
          <a:endParaRPr kumimoji="1" lang="ja-JP" altLang="en-US"/>
        </a:p>
      </dgm:t>
    </dgm:pt>
    <dgm:pt modelId="{CA6E0AB4-0C50-40BD-9046-9D58C0FF7032}" type="sibTrans" cxnId="{79C8C823-7901-4822-BE8E-7EDC2D6ED46B}">
      <dgm:prSet/>
      <dgm:spPr/>
      <dgm:t>
        <a:bodyPr/>
        <a:lstStyle/>
        <a:p>
          <a:endParaRPr kumimoji="1" lang="ja-JP" altLang="en-US"/>
        </a:p>
      </dgm:t>
    </dgm:pt>
    <dgm:pt modelId="{7B0489AE-4B18-47E2-89C6-C0F6BBCC01F2}" type="pres">
      <dgm:prSet presAssocID="{85347C2C-7392-46F7-A5FA-1EF659C71168}" presName="Name0" presStyleCnt="0">
        <dgm:presLayoutVars>
          <dgm:dir/>
          <dgm:animLvl val="lvl"/>
          <dgm:resizeHandles val="exact"/>
        </dgm:presLayoutVars>
      </dgm:prSet>
      <dgm:spPr/>
      <dgm:t>
        <a:bodyPr/>
        <a:lstStyle/>
        <a:p>
          <a:endParaRPr kumimoji="1" lang="ja-JP" altLang="en-US"/>
        </a:p>
      </dgm:t>
    </dgm:pt>
    <dgm:pt modelId="{271443BC-ACD2-4B72-BB2E-400AFCD63918}" type="pres">
      <dgm:prSet presAssocID="{D586928D-428B-426F-8214-6573956E8E08}" presName="boxAndChildren" presStyleCnt="0"/>
      <dgm:spPr/>
    </dgm:pt>
    <dgm:pt modelId="{9C5B3278-1150-46A7-9391-207622488334}" type="pres">
      <dgm:prSet presAssocID="{D586928D-428B-426F-8214-6573956E8E08}" presName="parentTextBox" presStyleLbl="node1" presStyleIdx="0" presStyleCnt="3"/>
      <dgm:spPr/>
      <dgm:t>
        <a:bodyPr/>
        <a:lstStyle/>
        <a:p>
          <a:endParaRPr kumimoji="1" lang="ja-JP" altLang="en-US"/>
        </a:p>
      </dgm:t>
    </dgm:pt>
    <dgm:pt modelId="{5ED96EA6-0E9B-4948-8ECE-BEB20A74439D}" type="pres">
      <dgm:prSet presAssocID="{D586928D-428B-426F-8214-6573956E8E08}" presName="entireBox" presStyleLbl="node1" presStyleIdx="0" presStyleCnt="3" custScaleY="129393"/>
      <dgm:spPr/>
      <dgm:t>
        <a:bodyPr/>
        <a:lstStyle/>
        <a:p>
          <a:endParaRPr kumimoji="1" lang="ja-JP" altLang="en-US"/>
        </a:p>
      </dgm:t>
    </dgm:pt>
    <dgm:pt modelId="{181829F8-7C99-4A8C-99CA-34DBA15612A1}" type="pres">
      <dgm:prSet presAssocID="{D586928D-428B-426F-8214-6573956E8E08}" presName="descendantBox" presStyleCnt="0"/>
      <dgm:spPr/>
    </dgm:pt>
    <dgm:pt modelId="{1F79371F-2082-4760-859D-CB155547DAE0}" type="pres">
      <dgm:prSet presAssocID="{CC37F553-4A8D-4E9E-ABCC-35DE68DC81D7}" presName="childTextBox" presStyleLbl="fgAccFollowNode1" presStyleIdx="0" presStyleCnt="3" custScaleY="163262">
        <dgm:presLayoutVars>
          <dgm:bulletEnabled val="1"/>
        </dgm:presLayoutVars>
      </dgm:prSet>
      <dgm:spPr/>
      <dgm:t>
        <a:bodyPr/>
        <a:lstStyle/>
        <a:p>
          <a:endParaRPr kumimoji="1" lang="ja-JP" altLang="en-US"/>
        </a:p>
      </dgm:t>
    </dgm:pt>
    <dgm:pt modelId="{A77BEAFE-EA26-44D7-8537-D7A63F1F26FD}" type="pres">
      <dgm:prSet presAssocID="{D66EE6FD-F22F-4769-A448-B570BB9E010C}" presName="sp" presStyleCnt="0"/>
      <dgm:spPr/>
    </dgm:pt>
    <dgm:pt modelId="{A35F8483-061F-4C07-A10C-21E9B908DB65}" type="pres">
      <dgm:prSet presAssocID="{20F526E9-204E-4F92-91EB-E2E01A6689DB}" presName="arrowAndChildren" presStyleCnt="0"/>
      <dgm:spPr/>
    </dgm:pt>
    <dgm:pt modelId="{087D4A6C-00A8-4EC4-B74A-B4A8F51C82C3}" type="pres">
      <dgm:prSet presAssocID="{20F526E9-204E-4F92-91EB-E2E01A6689DB}" presName="parentTextArrow" presStyleLbl="node1" presStyleIdx="0" presStyleCnt="3"/>
      <dgm:spPr/>
      <dgm:t>
        <a:bodyPr/>
        <a:lstStyle/>
        <a:p>
          <a:endParaRPr kumimoji="1" lang="ja-JP" altLang="en-US"/>
        </a:p>
      </dgm:t>
    </dgm:pt>
    <dgm:pt modelId="{F11F289A-6360-43F7-8274-A8EC67B577E3}" type="pres">
      <dgm:prSet presAssocID="{20F526E9-204E-4F92-91EB-E2E01A6689DB}" presName="arrow" presStyleLbl="node1" presStyleIdx="1" presStyleCnt="3" custScaleY="131349"/>
      <dgm:spPr/>
      <dgm:t>
        <a:bodyPr/>
        <a:lstStyle/>
        <a:p>
          <a:endParaRPr kumimoji="1" lang="ja-JP" altLang="en-US"/>
        </a:p>
      </dgm:t>
    </dgm:pt>
    <dgm:pt modelId="{E08104AF-02A2-442A-BD58-CE363F2EB491}" type="pres">
      <dgm:prSet presAssocID="{20F526E9-204E-4F92-91EB-E2E01A6689DB}" presName="descendantArrow" presStyleCnt="0"/>
      <dgm:spPr/>
    </dgm:pt>
    <dgm:pt modelId="{601F86D1-0E5D-4E57-A113-69D558721342}" type="pres">
      <dgm:prSet presAssocID="{143EAB87-4174-4398-AA30-E23C7BA32179}" presName="childTextArrow" presStyleLbl="fgAccFollowNode1" presStyleIdx="1" presStyleCnt="3" custScaleY="177483" custLinFactNeighborY="-13932">
        <dgm:presLayoutVars>
          <dgm:bulletEnabled val="1"/>
        </dgm:presLayoutVars>
      </dgm:prSet>
      <dgm:spPr/>
      <dgm:t>
        <a:bodyPr/>
        <a:lstStyle/>
        <a:p>
          <a:endParaRPr kumimoji="1" lang="ja-JP" altLang="en-US"/>
        </a:p>
      </dgm:t>
    </dgm:pt>
    <dgm:pt modelId="{81DBCCB8-452F-41B8-A870-5AC0494D67C5}" type="pres">
      <dgm:prSet presAssocID="{A814210B-718A-4F7E-A61C-6406BF5F2D92}" presName="sp" presStyleCnt="0"/>
      <dgm:spPr/>
    </dgm:pt>
    <dgm:pt modelId="{A15342D7-D954-4672-9378-D510BB7EE30B}" type="pres">
      <dgm:prSet presAssocID="{B09E8A51-D5E0-44B1-BE47-8CAA0CAE28BD}" presName="arrowAndChildren" presStyleCnt="0"/>
      <dgm:spPr/>
    </dgm:pt>
    <dgm:pt modelId="{C50737A1-7DE1-4E8C-A399-CA724FB6DCB8}" type="pres">
      <dgm:prSet presAssocID="{B09E8A51-D5E0-44B1-BE47-8CAA0CAE28BD}" presName="parentTextArrow" presStyleLbl="node1" presStyleIdx="1" presStyleCnt="3"/>
      <dgm:spPr/>
      <dgm:t>
        <a:bodyPr/>
        <a:lstStyle/>
        <a:p>
          <a:endParaRPr kumimoji="1" lang="ja-JP" altLang="en-US"/>
        </a:p>
      </dgm:t>
    </dgm:pt>
    <dgm:pt modelId="{69AD4419-294A-4751-896A-A64D4411C31A}" type="pres">
      <dgm:prSet presAssocID="{B09E8A51-D5E0-44B1-BE47-8CAA0CAE28BD}" presName="arrow" presStyleLbl="node1" presStyleIdx="2" presStyleCnt="3" custAng="0" custScaleY="115091" custLinFactNeighborX="-1181" custLinFactNeighborY="-47"/>
      <dgm:spPr/>
      <dgm:t>
        <a:bodyPr/>
        <a:lstStyle/>
        <a:p>
          <a:endParaRPr kumimoji="1" lang="ja-JP" altLang="en-US"/>
        </a:p>
      </dgm:t>
    </dgm:pt>
    <dgm:pt modelId="{A5B070CD-F073-4737-A7DC-11F282B8575C}" type="pres">
      <dgm:prSet presAssocID="{B09E8A51-D5E0-44B1-BE47-8CAA0CAE28BD}" presName="descendantArrow" presStyleCnt="0"/>
      <dgm:spPr/>
    </dgm:pt>
    <dgm:pt modelId="{6F2D0042-BE77-4D02-A8F4-7DBDF857B6A6}" type="pres">
      <dgm:prSet presAssocID="{7FF41316-2CBD-4AE7-9DFF-7E87560C887D}" presName="childTextArrow" presStyleLbl="fgAccFollowNode1" presStyleIdx="2" presStyleCnt="3" custScaleY="171117" custLinFactNeighborY="-7132">
        <dgm:presLayoutVars>
          <dgm:bulletEnabled val="1"/>
        </dgm:presLayoutVars>
      </dgm:prSet>
      <dgm:spPr/>
      <dgm:t>
        <a:bodyPr/>
        <a:lstStyle/>
        <a:p>
          <a:endParaRPr kumimoji="1" lang="ja-JP" altLang="en-US"/>
        </a:p>
      </dgm:t>
    </dgm:pt>
  </dgm:ptLst>
  <dgm:cxnLst>
    <dgm:cxn modelId="{41F6F316-DAD6-4887-AAF0-697AB87AB53E}" srcId="{20F526E9-204E-4F92-91EB-E2E01A6689DB}" destId="{143EAB87-4174-4398-AA30-E23C7BA32179}" srcOrd="0" destOrd="0" parTransId="{F3E1C0AB-DC2D-4DC6-9BE1-1DC9ADF86F9A}" sibTransId="{DFF1B218-0C0A-4EDC-B08A-ACED8F822B19}"/>
    <dgm:cxn modelId="{CF4A151D-3F58-4734-9EC0-7FAE3C9FCBD2}" type="presOf" srcId="{85347C2C-7392-46F7-A5FA-1EF659C71168}" destId="{7B0489AE-4B18-47E2-89C6-C0F6BBCC01F2}" srcOrd="0" destOrd="0" presId="urn:microsoft.com/office/officeart/2005/8/layout/process4"/>
    <dgm:cxn modelId="{5F0D6C72-D36F-437E-A340-960D154E142F}" type="presOf" srcId="{B09E8A51-D5E0-44B1-BE47-8CAA0CAE28BD}" destId="{69AD4419-294A-4751-896A-A64D4411C31A}" srcOrd="1" destOrd="0" presId="urn:microsoft.com/office/officeart/2005/8/layout/process4"/>
    <dgm:cxn modelId="{7491D7E2-BE31-49D1-8E46-1E23892CAFCD}" srcId="{85347C2C-7392-46F7-A5FA-1EF659C71168}" destId="{20F526E9-204E-4F92-91EB-E2E01A6689DB}" srcOrd="1" destOrd="0" parTransId="{268C6372-86A5-43A3-B073-2DE810701761}" sibTransId="{D66EE6FD-F22F-4769-A448-B570BB9E010C}"/>
    <dgm:cxn modelId="{9FF9C5A4-9125-4B0C-AFE5-C95E181ED51C}" type="presOf" srcId="{7FF41316-2CBD-4AE7-9DFF-7E87560C887D}" destId="{6F2D0042-BE77-4D02-A8F4-7DBDF857B6A6}" srcOrd="0" destOrd="0" presId="urn:microsoft.com/office/officeart/2005/8/layout/process4"/>
    <dgm:cxn modelId="{2EFE2535-078C-4C50-BA3A-6809C1878AEA}" type="presOf" srcId="{B09E8A51-D5E0-44B1-BE47-8CAA0CAE28BD}" destId="{C50737A1-7DE1-4E8C-A399-CA724FB6DCB8}" srcOrd="0" destOrd="0" presId="urn:microsoft.com/office/officeart/2005/8/layout/process4"/>
    <dgm:cxn modelId="{1AED1896-A953-40E8-BF73-7E8E85799B43}" type="presOf" srcId="{143EAB87-4174-4398-AA30-E23C7BA32179}" destId="{601F86D1-0E5D-4E57-A113-69D558721342}" srcOrd="0" destOrd="0" presId="urn:microsoft.com/office/officeart/2005/8/layout/process4"/>
    <dgm:cxn modelId="{79C8C823-7901-4822-BE8E-7EDC2D6ED46B}" srcId="{D586928D-428B-426F-8214-6573956E8E08}" destId="{CC37F553-4A8D-4E9E-ABCC-35DE68DC81D7}" srcOrd="0" destOrd="0" parTransId="{F2492B01-FAB1-483C-86C0-45F6819086AA}" sibTransId="{CA6E0AB4-0C50-40BD-9046-9D58C0FF7032}"/>
    <dgm:cxn modelId="{A5172B34-96A4-4D75-B904-D9D6D2698211}" type="presOf" srcId="{D586928D-428B-426F-8214-6573956E8E08}" destId="{5ED96EA6-0E9B-4948-8ECE-BEB20A74439D}" srcOrd="1" destOrd="0" presId="urn:microsoft.com/office/officeart/2005/8/layout/process4"/>
    <dgm:cxn modelId="{2BBAC442-1178-4F54-B3FF-18FE7389B8B5}" type="presOf" srcId="{D586928D-428B-426F-8214-6573956E8E08}" destId="{9C5B3278-1150-46A7-9391-207622488334}" srcOrd="0" destOrd="0" presId="urn:microsoft.com/office/officeart/2005/8/layout/process4"/>
    <dgm:cxn modelId="{500E7D34-7FCD-4169-BAC3-128C4570ADA2}" srcId="{B09E8A51-D5E0-44B1-BE47-8CAA0CAE28BD}" destId="{7FF41316-2CBD-4AE7-9DFF-7E87560C887D}" srcOrd="0" destOrd="0" parTransId="{4B90C5FE-1787-4266-A24B-1D90A49041BF}" sibTransId="{42752338-7E5E-4F95-BBE7-22597A30CFEA}"/>
    <dgm:cxn modelId="{82F778C7-60B6-4575-9F98-DE9F747208CE}" srcId="{85347C2C-7392-46F7-A5FA-1EF659C71168}" destId="{B09E8A51-D5E0-44B1-BE47-8CAA0CAE28BD}" srcOrd="0" destOrd="0" parTransId="{A6191B50-D895-4B5B-9F28-0A775CC84ADA}" sibTransId="{A814210B-718A-4F7E-A61C-6406BF5F2D92}"/>
    <dgm:cxn modelId="{ADA1BED4-C003-41A1-96EF-A49F78035884}" type="presOf" srcId="{20F526E9-204E-4F92-91EB-E2E01A6689DB}" destId="{087D4A6C-00A8-4EC4-B74A-B4A8F51C82C3}" srcOrd="0" destOrd="0" presId="urn:microsoft.com/office/officeart/2005/8/layout/process4"/>
    <dgm:cxn modelId="{AF4E3C2B-BBFD-4DF0-A5C7-C2B1779477B7}" type="presOf" srcId="{CC37F553-4A8D-4E9E-ABCC-35DE68DC81D7}" destId="{1F79371F-2082-4760-859D-CB155547DAE0}" srcOrd="0" destOrd="0" presId="urn:microsoft.com/office/officeart/2005/8/layout/process4"/>
    <dgm:cxn modelId="{1C2E1E61-9D18-43BF-BDAE-D59FE714D33B}" type="presOf" srcId="{20F526E9-204E-4F92-91EB-E2E01A6689DB}" destId="{F11F289A-6360-43F7-8274-A8EC67B577E3}" srcOrd="1" destOrd="0" presId="urn:microsoft.com/office/officeart/2005/8/layout/process4"/>
    <dgm:cxn modelId="{DC455716-8E70-428D-AC2E-618E0C0379E2}" srcId="{85347C2C-7392-46F7-A5FA-1EF659C71168}" destId="{D586928D-428B-426F-8214-6573956E8E08}" srcOrd="2" destOrd="0" parTransId="{16F4D00E-8D66-4FCD-AD4B-78092BD0AD70}" sibTransId="{06E4B28C-4FDA-4FC0-BDFA-E25C0BDB8203}"/>
    <dgm:cxn modelId="{C78BEB1B-3A29-43C4-8E11-926578B44DC0}" type="presParOf" srcId="{7B0489AE-4B18-47E2-89C6-C0F6BBCC01F2}" destId="{271443BC-ACD2-4B72-BB2E-400AFCD63918}" srcOrd="0" destOrd="0" presId="urn:microsoft.com/office/officeart/2005/8/layout/process4"/>
    <dgm:cxn modelId="{45E21632-2DEC-4C22-AA7F-13EE07666D1A}" type="presParOf" srcId="{271443BC-ACD2-4B72-BB2E-400AFCD63918}" destId="{9C5B3278-1150-46A7-9391-207622488334}" srcOrd="0" destOrd="0" presId="urn:microsoft.com/office/officeart/2005/8/layout/process4"/>
    <dgm:cxn modelId="{CBE76BF6-7232-4A6B-8ECF-F1E22D55EC00}" type="presParOf" srcId="{271443BC-ACD2-4B72-BB2E-400AFCD63918}" destId="{5ED96EA6-0E9B-4948-8ECE-BEB20A74439D}" srcOrd="1" destOrd="0" presId="urn:microsoft.com/office/officeart/2005/8/layout/process4"/>
    <dgm:cxn modelId="{21305B3C-F422-49DB-8076-FDAB64B694FF}" type="presParOf" srcId="{271443BC-ACD2-4B72-BB2E-400AFCD63918}" destId="{181829F8-7C99-4A8C-99CA-34DBA15612A1}" srcOrd="2" destOrd="0" presId="urn:microsoft.com/office/officeart/2005/8/layout/process4"/>
    <dgm:cxn modelId="{1488340E-2F0B-42B3-BE3B-07112F1E24FE}" type="presParOf" srcId="{181829F8-7C99-4A8C-99CA-34DBA15612A1}" destId="{1F79371F-2082-4760-859D-CB155547DAE0}" srcOrd="0" destOrd="0" presId="urn:microsoft.com/office/officeart/2005/8/layout/process4"/>
    <dgm:cxn modelId="{64582F1B-CEED-4F66-BF53-C80696FEAB79}" type="presParOf" srcId="{7B0489AE-4B18-47E2-89C6-C0F6BBCC01F2}" destId="{A77BEAFE-EA26-44D7-8537-D7A63F1F26FD}" srcOrd="1" destOrd="0" presId="urn:microsoft.com/office/officeart/2005/8/layout/process4"/>
    <dgm:cxn modelId="{F539FFE6-1E3E-4762-B29F-9C62A83E4683}" type="presParOf" srcId="{7B0489AE-4B18-47E2-89C6-C0F6BBCC01F2}" destId="{A35F8483-061F-4C07-A10C-21E9B908DB65}" srcOrd="2" destOrd="0" presId="urn:microsoft.com/office/officeart/2005/8/layout/process4"/>
    <dgm:cxn modelId="{17CBD800-38D7-43F4-9E1B-BBD752505739}" type="presParOf" srcId="{A35F8483-061F-4C07-A10C-21E9B908DB65}" destId="{087D4A6C-00A8-4EC4-B74A-B4A8F51C82C3}" srcOrd="0" destOrd="0" presId="urn:microsoft.com/office/officeart/2005/8/layout/process4"/>
    <dgm:cxn modelId="{91BB74B6-39CF-4203-AB9F-96E8DC210BF9}" type="presParOf" srcId="{A35F8483-061F-4C07-A10C-21E9B908DB65}" destId="{F11F289A-6360-43F7-8274-A8EC67B577E3}" srcOrd="1" destOrd="0" presId="urn:microsoft.com/office/officeart/2005/8/layout/process4"/>
    <dgm:cxn modelId="{AE6875A6-1A1A-4316-ADB7-811A9B0C6879}" type="presParOf" srcId="{A35F8483-061F-4C07-A10C-21E9B908DB65}" destId="{E08104AF-02A2-442A-BD58-CE363F2EB491}" srcOrd="2" destOrd="0" presId="urn:microsoft.com/office/officeart/2005/8/layout/process4"/>
    <dgm:cxn modelId="{576CA127-D8F2-4CC2-B2D7-708708738DB6}" type="presParOf" srcId="{E08104AF-02A2-442A-BD58-CE363F2EB491}" destId="{601F86D1-0E5D-4E57-A113-69D558721342}" srcOrd="0" destOrd="0" presId="urn:microsoft.com/office/officeart/2005/8/layout/process4"/>
    <dgm:cxn modelId="{5F0014E1-3CD2-46A8-BAF9-87C0BBBE402F}" type="presParOf" srcId="{7B0489AE-4B18-47E2-89C6-C0F6BBCC01F2}" destId="{81DBCCB8-452F-41B8-A870-5AC0494D67C5}" srcOrd="3" destOrd="0" presId="urn:microsoft.com/office/officeart/2005/8/layout/process4"/>
    <dgm:cxn modelId="{C810FB7B-1D73-4909-95B3-41315359856E}" type="presParOf" srcId="{7B0489AE-4B18-47E2-89C6-C0F6BBCC01F2}" destId="{A15342D7-D954-4672-9378-D510BB7EE30B}" srcOrd="4" destOrd="0" presId="urn:microsoft.com/office/officeart/2005/8/layout/process4"/>
    <dgm:cxn modelId="{408F27EC-FA08-4111-A43B-565DDC937733}" type="presParOf" srcId="{A15342D7-D954-4672-9378-D510BB7EE30B}" destId="{C50737A1-7DE1-4E8C-A399-CA724FB6DCB8}" srcOrd="0" destOrd="0" presId="urn:microsoft.com/office/officeart/2005/8/layout/process4"/>
    <dgm:cxn modelId="{94E578B1-0940-411E-BCB4-490765978CB7}" type="presParOf" srcId="{A15342D7-D954-4672-9378-D510BB7EE30B}" destId="{69AD4419-294A-4751-896A-A64D4411C31A}" srcOrd="1" destOrd="0" presId="urn:microsoft.com/office/officeart/2005/8/layout/process4"/>
    <dgm:cxn modelId="{6ED1082D-D1A0-4ACA-8DA5-8E6CC825CDC2}" type="presParOf" srcId="{A15342D7-D954-4672-9378-D510BB7EE30B}" destId="{A5B070CD-F073-4737-A7DC-11F282B8575C}" srcOrd="2" destOrd="0" presId="urn:microsoft.com/office/officeart/2005/8/layout/process4"/>
    <dgm:cxn modelId="{95299628-336E-4E61-A2F6-951382303D3B}" type="presParOf" srcId="{A5B070CD-F073-4737-A7DC-11F282B8575C}" destId="{6F2D0042-BE77-4D02-A8F4-7DBDF857B6A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EFC5FB-CCFB-4D19-883E-EDC4DA8D713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kumimoji="1" lang="ja-JP" altLang="en-US"/>
        </a:p>
      </dgm:t>
    </dgm:pt>
    <dgm:pt modelId="{B5654B60-4583-4FF6-8D72-82CDF2C7BA04}">
      <dgm:prSet phldrT="[テキスト]"/>
      <dgm:spPr>
        <a:solidFill>
          <a:srgbClr val="FFC000"/>
        </a:solidFill>
      </dgm:spPr>
      <dgm:t>
        <a:bodyPr/>
        <a:lstStyle/>
        <a:p>
          <a:r>
            <a:rPr kumimoji="1" lang="ja-JP" altLang="en-US" smtClean="0"/>
            <a:t>音声学習機能</a:t>
          </a:r>
          <a:endParaRPr kumimoji="1" lang="ja-JP" altLang="en-US" dirty="0"/>
        </a:p>
      </dgm:t>
    </dgm:pt>
    <dgm:pt modelId="{34DEA1E5-416E-4713-9F9E-B39FDC2972E8}" type="parTrans" cxnId="{BD7B9374-84C9-4528-B04F-5244D1E7DE63}">
      <dgm:prSet/>
      <dgm:spPr/>
      <dgm:t>
        <a:bodyPr/>
        <a:lstStyle/>
        <a:p>
          <a:endParaRPr kumimoji="1" lang="ja-JP" altLang="en-US"/>
        </a:p>
      </dgm:t>
    </dgm:pt>
    <dgm:pt modelId="{DD246EC8-3349-453A-9FDC-9B1465D755D4}" type="sibTrans" cxnId="{BD7B9374-84C9-4528-B04F-5244D1E7DE63}">
      <dgm:prSet/>
      <dgm:spPr/>
      <dgm:t>
        <a:bodyPr/>
        <a:lstStyle/>
        <a:p>
          <a:endParaRPr kumimoji="1" lang="ja-JP" altLang="en-US"/>
        </a:p>
      </dgm:t>
    </dgm:pt>
    <dgm:pt modelId="{E0ED23F6-05F1-4E31-AB8F-9F3C60A72934}">
      <dgm:prSet phldrT="[テキスト]"/>
      <dgm:spPr>
        <a:solidFill>
          <a:srgbClr val="00B050"/>
        </a:solidFill>
      </dgm:spPr>
      <dgm:t>
        <a:bodyPr/>
        <a:lstStyle/>
        <a:p>
          <a:r>
            <a:rPr kumimoji="1" lang="ja-JP" altLang="en-US" dirty="0" smtClean="0"/>
            <a:t>通信学習機能</a:t>
          </a:r>
          <a:endParaRPr kumimoji="1" lang="ja-JP" altLang="en-US" dirty="0"/>
        </a:p>
      </dgm:t>
    </dgm:pt>
    <dgm:pt modelId="{64AFBB94-0196-42B9-AB3F-FD53BA93011F}" type="parTrans" cxnId="{04544BC6-449F-4DC7-BF61-5FE5B4582C0D}">
      <dgm:prSet/>
      <dgm:spPr/>
      <dgm:t>
        <a:bodyPr/>
        <a:lstStyle/>
        <a:p>
          <a:endParaRPr kumimoji="1" lang="ja-JP" altLang="en-US"/>
        </a:p>
      </dgm:t>
    </dgm:pt>
    <dgm:pt modelId="{AC159F09-C05C-4BE0-B609-EFC0F3E09B8C}" type="sibTrans" cxnId="{04544BC6-449F-4DC7-BF61-5FE5B4582C0D}">
      <dgm:prSet/>
      <dgm:spPr/>
      <dgm:t>
        <a:bodyPr/>
        <a:lstStyle/>
        <a:p>
          <a:endParaRPr kumimoji="1" lang="ja-JP" altLang="en-US"/>
        </a:p>
      </dgm:t>
    </dgm:pt>
    <dgm:pt modelId="{D0D4F4D9-4DC1-46F4-9258-688142B3B261}">
      <dgm:prSet phldrT="[テキスト]"/>
      <dgm:spPr>
        <a:solidFill>
          <a:schemeClr val="accent1">
            <a:lumMod val="50000"/>
          </a:schemeClr>
        </a:solidFill>
      </dgm:spPr>
      <dgm:t>
        <a:bodyPr/>
        <a:lstStyle/>
        <a:p>
          <a:r>
            <a:rPr kumimoji="1" lang="ja-JP" altLang="en-US" dirty="0" smtClean="0"/>
            <a:t>質問対応機能</a:t>
          </a:r>
          <a:endParaRPr kumimoji="1" lang="ja-JP" altLang="en-US" dirty="0"/>
        </a:p>
      </dgm:t>
    </dgm:pt>
    <dgm:pt modelId="{42E72CF3-8D0E-4AF5-B486-F064D067F41B}" type="parTrans" cxnId="{D4AB8889-CBCD-46B1-8143-42BEA1660D28}">
      <dgm:prSet/>
      <dgm:spPr/>
      <dgm:t>
        <a:bodyPr/>
        <a:lstStyle/>
        <a:p>
          <a:endParaRPr kumimoji="1" lang="ja-JP" altLang="en-US"/>
        </a:p>
      </dgm:t>
    </dgm:pt>
    <dgm:pt modelId="{B10A86AE-9078-402F-9F84-0B5BB9DE03CD}" type="sibTrans" cxnId="{D4AB8889-CBCD-46B1-8143-42BEA1660D28}">
      <dgm:prSet/>
      <dgm:spPr/>
      <dgm:t>
        <a:bodyPr/>
        <a:lstStyle/>
        <a:p>
          <a:endParaRPr kumimoji="1" lang="ja-JP" altLang="en-US"/>
        </a:p>
      </dgm:t>
    </dgm:pt>
    <dgm:pt modelId="{236D7194-A6FF-4BAA-A8F3-016346A46093}" type="pres">
      <dgm:prSet presAssocID="{1CEFC5FB-CCFB-4D19-883E-EDC4DA8D7137}" presName="Name0" presStyleCnt="0">
        <dgm:presLayoutVars>
          <dgm:dir/>
          <dgm:animLvl val="lvl"/>
          <dgm:resizeHandles val="exact"/>
        </dgm:presLayoutVars>
      </dgm:prSet>
      <dgm:spPr/>
      <dgm:t>
        <a:bodyPr/>
        <a:lstStyle/>
        <a:p>
          <a:endParaRPr kumimoji="1" lang="ja-JP" altLang="en-US"/>
        </a:p>
      </dgm:t>
    </dgm:pt>
    <dgm:pt modelId="{FDF887B9-B86D-4C8B-9189-45297DDB7959}" type="pres">
      <dgm:prSet presAssocID="{B5654B60-4583-4FF6-8D72-82CDF2C7BA04}" presName="linNode" presStyleCnt="0"/>
      <dgm:spPr/>
    </dgm:pt>
    <dgm:pt modelId="{EA63F95D-DC70-4DCD-9012-CEFD672D2D1A}" type="pres">
      <dgm:prSet presAssocID="{B5654B60-4583-4FF6-8D72-82CDF2C7BA04}" presName="parentText" presStyleLbl="node1" presStyleIdx="0" presStyleCnt="3" custLinFactNeighborX="-88888" custLinFactNeighborY="-152">
        <dgm:presLayoutVars>
          <dgm:chMax val="1"/>
          <dgm:bulletEnabled val="1"/>
        </dgm:presLayoutVars>
      </dgm:prSet>
      <dgm:spPr/>
      <dgm:t>
        <a:bodyPr/>
        <a:lstStyle/>
        <a:p>
          <a:endParaRPr kumimoji="1" lang="ja-JP" altLang="en-US"/>
        </a:p>
      </dgm:t>
    </dgm:pt>
    <dgm:pt modelId="{1D1D0298-A524-44AA-A250-9423F8BFF0CD}" type="pres">
      <dgm:prSet presAssocID="{DD246EC8-3349-453A-9FDC-9B1465D755D4}" presName="sp" presStyleCnt="0"/>
      <dgm:spPr/>
    </dgm:pt>
    <dgm:pt modelId="{3CFB5139-E168-429B-A8FB-64BC3ABBFA2A}" type="pres">
      <dgm:prSet presAssocID="{E0ED23F6-05F1-4E31-AB8F-9F3C60A72934}" presName="linNode" presStyleCnt="0"/>
      <dgm:spPr/>
    </dgm:pt>
    <dgm:pt modelId="{41ABD163-30E2-458E-81DD-6E832BF340D8}" type="pres">
      <dgm:prSet presAssocID="{E0ED23F6-05F1-4E31-AB8F-9F3C60A72934}" presName="parentText" presStyleLbl="node1" presStyleIdx="1" presStyleCnt="3" custLinFactNeighborX="-88563" custLinFactNeighborY="-319">
        <dgm:presLayoutVars>
          <dgm:chMax val="1"/>
          <dgm:bulletEnabled val="1"/>
        </dgm:presLayoutVars>
      </dgm:prSet>
      <dgm:spPr/>
      <dgm:t>
        <a:bodyPr/>
        <a:lstStyle/>
        <a:p>
          <a:endParaRPr kumimoji="1" lang="ja-JP" altLang="en-US"/>
        </a:p>
      </dgm:t>
    </dgm:pt>
    <dgm:pt modelId="{E93EBEC6-0397-47D7-AE47-4D057D4E81EC}" type="pres">
      <dgm:prSet presAssocID="{AC159F09-C05C-4BE0-B609-EFC0F3E09B8C}" presName="sp" presStyleCnt="0"/>
      <dgm:spPr/>
    </dgm:pt>
    <dgm:pt modelId="{5C99DC05-3BA9-40E6-A8BF-1CFB7A1BE619}" type="pres">
      <dgm:prSet presAssocID="{D0D4F4D9-4DC1-46F4-9258-688142B3B261}" presName="linNode" presStyleCnt="0"/>
      <dgm:spPr/>
    </dgm:pt>
    <dgm:pt modelId="{28687438-B1F8-42A0-9B45-318A3ACDF72F}" type="pres">
      <dgm:prSet presAssocID="{D0D4F4D9-4DC1-46F4-9258-688142B3B261}" presName="parentText" presStyleLbl="node1" presStyleIdx="2" presStyleCnt="3" custLinFactNeighborX="-88644" custLinFactNeighborY="759">
        <dgm:presLayoutVars>
          <dgm:chMax val="1"/>
          <dgm:bulletEnabled val="1"/>
        </dgm:presLayoutVars>
      </dgm:prSet>
      <dgm:spPr/>
      <dgm:t>
        <a:bodyPr/>
        <a:lstStyle/>
        <a:p>
          <a:endParaRPr kumimoji="1" lang="ja-JP" altLang="en-US"/>
        </a:p>
      </dgm:t>
    </dgm:pt>
  </dgm:ptLst>
  <dgm:cxnLst>
    <dgm:cxn modelId="{2CD32FCC-E9E3-4B9F-8E65-4CA507997298}" type="presOf" srcId="{E0ED23F6-05F1-4E31-AB8F-9F3C60A72934}" destId="{41ABD163-30E2-458E-81DD-6E832BF340D8}" srcOrd="0" destOrd="0" presId="urn:microsoft.com/office/officeart/2005/8/layout/vList5"/>
    <dgm:cxn modelId="{BD7B9374-84C9-4528-B04F-5244D1E7DE63}" srcId="{1CEFC5FB-CCFB-4D19-883E-EDC4DA8D7137}" destId="{B5654B60-4583-4FF6-8D72-82CDF2C7BA04}" srcOrd="0" destOrd="0" parTransId="{34DEA1E5-416E-4713-9F9E-B39FDC2972E8}" sibTransId="{DD246EC8-3349-453A-9FDC-9B1465D755D4}"/>
    <dgm:cxn modelId="{8BA9C9C8-E572-42A0-85DA-1C6AF7E21774}" type="presOf" srcId="{1CEFC5FB-CCFB-4D19-883E-EDC4DA8D7137}" destId="{236D7194-A6FF-4BAA-A8F3-016346A46093}" srcOrd="0" destOrd="0" presId="urn:microsoft.com/office/officeart/2005/8/layout/vList5"/>
    <dgm:cxn modelId="{04544BC6-449F-4DC7-BF61-5FE5B4582C0D}" srcId="{1CEFC5FB-CCFB-4D19-883E-EDC4DA8D7137}" destId="{E0ED23F6-05F1-4E31-AB8F-9F3C60A72934}" srcOrd="1" destOrd="0" parTransId="{64AFBB94-0196-42B9-AB3F-FD53BA93011F}" sibTransId="{AC159F09-C05C-4BE0-B609-EFC0F3E09B8C}"/>
    <dgm:cxn modelId="{D4AB8889-CBCD-46B1-8143-42BEA1660D28}" srcId="{1CEFC5FB-CCFB-4D19-883E-EDC4DA8D7137}" destId="{D0D4F4D9-4DC1-46F4-9258-688142B3B261}" srcOrd="2" destOrd="0" parTransId="{42E72CF3-8D0E-4AF5-B486-F064D067F41B}" sibTransId="{B10A86AE-9078-402F-9F84-0B5BB9DE03CD}"/>
    <dgm:cxn modelId="{8A58A69C-9871-42FA-B3F0-401518336C00}" type="presOf" srcId="{B5654B60-4583-4FF6-8D72-82CDF2C7BA04}" destId="{EA63F95D-DC70-4DCD-9012-CEFD672D2D1A}" srcOrd="0" destOrd="0" presId="urn:microsoft.com/office/officeart/2005/8/layout/vList5"/>
    <dgm:cxn modelId="{356E1A9C-6D75-4DB0-97D5-BF7FE1D3AC45}" type="presOf" srcId="{D0D4F4D9-4DC1-46F4-9258-688142B3B261}" destId="{28687438-B1F8-42A0-9B45-318A3ACDF72F}" srcOrd="0" destOrd="0" presId="urn:microsoft.com/office/officeart/2005/8/layout/vList5"/>
    <dgm:cxn modelId="{C9806826-EBE9-4A54-AC35-6B35F595B1F2}" type="presParOf" srcId="{236D7194-A6FF-4BAA-A8F3-016346A46093}" destId="{FDF887B9-B86D-4C8B-9189-45297DDB7959}" srcOrd="0" destOrd="0" presId="urn:microsoft.com/office/officeart/2005/8/layout/vList5"/>
    <dgm:cxn modelId="{1B28A320-3A20-401F-B28B-254F01D3854A}" type="presParOf" srcId="{FDF887B9-B86D-4C8B-9189-45297DDB7959}" destId="{EA63F95D-DC70-4DCD-9012-CEFD672D2D1A}" srcOrd="0" destOrd="0" presId="urn:microsoft.com/office/officeart/2005/8/layout/vList5"/>
    <dgm:cxn modelId="{FC500CDE-D07B-4793-938E-4C72DB4C6D90}" type="presParOf" srcId="{236D7194-A6FF-4BAA-A8F3-016346A46093}" destId="{1D1D0298-A524-44AA-A250-9423F8BFF0CD}" srcOrd="1" destOrd="0" presId="urn:microsoft.com/office/officeart/2005/8/layout/vList5"/>
    <dgm:cxn modelId="{A2304AA7-C8BE-469E-9E6B-A66C079DD288}" type="presParOf" srcId="{236D7194-A6FF-4BAA-A8F3-016346A46093}" destId="{3CFB5139-E168-429B-A8FB-64BC3ABBFA2A}" srcOrd="2" destOrd="0" presId="urn:microsoft.com/office/officeart/2005/8/layout/vList5"/>
    <dgm:cxn modelId="{2A065675-B970-4A41-9A57-74C12DD934A2}" type="presParOf" srcId="{3CFB5139-E168-429B-A8FB-64BC3ABBFA2A}" destId="{41ABD163-30E2-458E-81DD-6E832BF340D8}" srcOrd="0" destOrd="0" presId="urn:microsoft.com/office/officeart/2005/8/layout/vList5"/>
    <dgm:cxn modelId="{9C14E2CB-7762-4845-873E-FE11343FEFF8}" type="presParOf" srcId="{236D7194-A6FF-4BAA-A8F3-016346A46093}" destId="{E93EBEC6-0397-47D7-AE47-4D057D4E81EC}" srcOrd="3" destOrd="0" presId="urn:microsoft.com/office/officeart/2005/8/layout/vList5"/>
    <dgm:cxn modelId="{82835BF4-56D0-4C9F-A524-18DD806068B5}" type="presParOf" srcId="{236D7194-A6FF-4BAA-A8F3-016346A46093}" destId="{5C99DC05-3BA9-40E6-A8BF-1CFB7A1BE619}" srcOrd="4" destOrd="0" presId="urn:microsoft.com/office/officeart/2005/8/layout/vList5"/>
    <dgm:cxn modelId="{64518BAB-3A7C-4160-ACF9-58A0DBBA7E20}" type="presParOf" srcId="{5C99DC05-3BA9-40E6-A8BF-1CFB7A1BE619}" destId="{28687438-B1F8-42A0-9B45-318A3ACDF72F}"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F213B5-36B3-4218-ADC3-232006A6E8E5}" type="doc">
      <dgm:prSet loTypeId="urn:microsoft.com/office/officeart/2005/8/layout/process4" loCatId="process" qsTypeId="urn:microsoft.com/office/officeart/2005/8/quickstyle/simple1" qsCatId="simple" csTypeId="urn:microsoft.com/office/officeart/2005/8/colors/accent3_2" csCatId="accent3" phldr="1"/>
      <dgm:spPr/>
      <dgm:t>
        <a:bodyPr/>
        <a:lstStyle/>
        <a:p>
          <a:endParaRPr kumimoji="1" lang="ja-JP" altLang="en-US"/>
        </a:p>
      </dgm:t>
    </dgm:pt>
    <dgm:pt modelId="{AE1D74C2-ECA7-4D70-A573-BC23B689A327}">
      <dgm:prSet phldrT="[テキスト]" custT="1"/>
      <dgm:spPr/>
      <dgm:t>
        <a:bodyPr/>
        <a:lstStyle/>
        <a:p>
          <a:r>
            <a:rPr kumimoji="1" lang="ja-JP" altLang="en-US" sz="2800" dirty="0" smtClean="0">
              <a:ln>
                <a:noFill/>
              </a:ln>
              <a:solidFill>
                <a:schemeClr val="tx1"/>
              </a:solidFill>
            </a:rPr>
            <a:t>１</a:t>
          </a:r>
          <a:r>
            <a:rPr kumimoji="1" lang="en-US" altLang="ja-JP" sz="2800" dirty="0" smtClean="0">
              <a:ln>
                <a:noFill/>
              </a:ln>
              <a:solidFill>
                <a:schemeClr val="tx1"/>
              </a:solidFill>
            </a:rPr>
            <a:t>.</a:t>
          </a:r>
          <a:r>
            <a:rPr kumimoji="1" lang="ja-JP" altLang="en-US" sz="2800" dirty="0" smtClean="0">
              <a:ln>
                <a:noFill/>
              </a:ln>
              <a:solidFill>
                <a:schemeClr val="tx1"/>
              </a:solidFill>
            </a:rPr>
            <a:t>トップページ</a:t>
          </a:r>
          <a:endParaRPr kumimoji="1" lang="ja-JP" altLang="en-US" sz="2800" dirty="0">
            <a:ln>
              <a:noFill/>
            </a:ln>
            <a:solidFill>
              <a:schemeClr val="tx1"/>
            </a:solidFill>
          </a:endParaRPr>
        </a:p>
      </dgm:t>
    </dgm:pt>
    <dgm:pt modelId="{FA7D6F1B-00F2-4D40-B5BC-9C3C4A864B97}" type="parTrans" cxnId="{340BA41A-C50F-4BF6-9F7E-1E61594C144F}">
      <dgm:prSet/>
      <dgm:spPr/>
      <dgm:t>
        <a:bodyPr/>
        <a:lstStyle/>
        <a:p>
          <a:endParaRPr kumimoji="1" lang="ja-JP" altLang="en-US" sz="2280"/>
        </a:p>
      </dgm:t>
    </dgm:pt>
    <dgm:pt modelId="{248DC3EA-6D08-44A2-A091-2F3B32548729}" type="sibTrans" cxnId="{340BA41A-C50F-4BF6-9F7E-1E61594C144F}">
      <dgm:prSet/>
      <dgm:spPr/>
      <dgm:t>
        <a:bodyPr/>
        <a:lstStyle/>
        <a:p>
          <a:endParaRPr kumimoji="1" lang="ja-JP" altLang="en-US" sz="2280"/>
        </a:p>
      </dgm:t>
    </dgm:pt>
    <dgm:pt modelId="{64B1B225-010F-4FD5-9252-27FCBBBC033B}">
      <dgm:prSet phldrT="[テキスト]" custT="1"/>
      <dgm:spPr/>
      <dgm:t>
        <a:bodyPr/>
        <a:lstStyle/>
        <a:p>
          <a:r>
            <a:rPr kumimoji="1" lang="ja-JP" altLang="en-US" sz="2800" dirty="0" smtClean="0">
              <a:ln>
                <a:noFill/>
              </a:ln>
              <a:solidFill>
                <a:schemeClr val="tx1"/>
              </a:solidFill>
            </a:rPr>
            <a:t>２</a:t>
          </a:r>
          <a:r>
            <a:rPr kumimoji="1" lang="en-US" altLang="ja-JP" sz="2800" dirty="0" smtClean="0">
              <a:ln>
                <a:noFill/>
              </a:ln>
              <a:solidFill>
                <a:schemeClr val="tx1"/>
              </a:solidFill>
            </a:rPr>
            <a:t>.</a:t>
          </a:r>
          <a:r>
            <a:rPr kumimoji="1" lang="ja-JP" altLang="en-US" sz="2800" dirty="0" smtClean="0">
              <a:ln>
                <a:noFill/>
              </a:ln>
              <a:solidFill>
                <a:schemeClr val="tx1"/>
              </a:solidFill>
            </a:rPr>
            <a:t>メインメニュー</a:t>
          </a:r>
          <a:endParaRPr kumimoji="1" lang="ja-JP" altLang="en-US" sz="2800" dirty="0">
            <a:ln>
              <a:noFill/>
            </a:ln>
            <a:solidFill>
              <a:schemeClr val="tx1"/>
            </a:solidFill>
          </a:endParaRPr>
        </a:p>
      </dgm:t>
    </dgm:pt>
    <dgm:pt modelId="{25F2413D-8767-4E07-832F-0A93C4C1CCAD}" type="parTrans" cxnId="{0D55AADA-2AAE-47AE-A073-3534FA10BC62}">
      <dgm:prSet/>
      <dgm:spPr/>
      <dgm:t>
        <a:bodyPr/>
        <a:lstStyle/>
        <a:p>
          <a:endParaRPr kumimoji="1" lang="ja-JP" altLang="en-US" sz="2280"/>
        </a:p>
      </dgm:t>
    </dgm:pt>
    <dgm:pt modelId="{0451D25E-0175-48F6-B184-9C3791681CA8}" type="sibTrans" cxnId="{0D55AADA-2AAE-47AE-A073-3534FA10BC62}">
      <dgm:prSet/>
      <dgm:spPr/>
      <dgm:t>
        <a:bodyPr/>
        <a:lstStyle/>
        <a:p>
          <a:endParaRPr kumimoji="1" lang="ja-JP" altLang="en-US" sz="2280"/>
        </a:p>
      </dgm:t>
    </dgm:pt>
    <dgm:pt modelId="{B9AE66D9-4429-47DA-938D-1FE46D942F6E}">
      <dgm:prSet phldrT="[テキスト]" custT="1"/>
      <dgm:spPr/>
      <dgm:t>
        <a:bodyPr/>
        <a:lstStyle/>
        <a:p>
          <a:r>
            <a:rPr kumimoji="1" lang="ja-JP" altLang="en-US" sz="2800" dirty="0" smtClean="0">
              <a:ln>
                <a:noFill/>
              </a:ln>
              <a:solidFill>
                <a:schemeClr val="tx1"/>
              </a:solidFill>
            </a:rPr>
            <a:t>３</a:t>
          </a:r>
          <a:r>
            <a:rPr kumimoji="1" lang="en-US" altLang="ja-JP" sz="2800" dirty="0" smtClean="0">
              <a:ln>
                <a:noFill/>
              </a:ln>
              <a:solidFill>
                <a:schemeClr val="tx1"/>
              </a:solidFill>
            </a:rPr>
            <a:t>.</a:t>
          </a:r>
          <a:r>
            <a:rPr kumimoji="1" lang="ja-JP" altLang="en-US" sz="2800" dirty="0" smtClean="0">
              <a:ln>
                <a:noFill/>
              </a:ln>
              <a:solidFill>
                <a:schemeClr val="tx1"/>
              </a:solidFill>
            </a:rPr>
            <a:t>教科選択</a:t>
          </a:r>
          <a:endParaRPr kumimoji="1" lang="ja-JP" altLang="en-US" sz="2800" dirty="0">
            <a:ln>
              <a:noFill/>
            </a:ln>
            <a:solidFill>
              <a:schemeClr val="tx1"/>
            </a:solidFill>
          </a:endParaRPr>
        </a:p>
      </dgm:t>
    </dgm:pt>
    <dgm:pt modelId="{283DC179-9CC7-442F-846B-8BF32D34E02C}" type="parTrans" cxnId="{D664F5AF-FD64-4817-A438-DFC2B106B05C}">
      <dgm:prSet/>
      <dgm:spPr/>
      <dgm:t>
        <a:bodyPr/>
        <a:lstStyle/>
        <a:p>
          <a:endParaRPr kumimoji="1" lang="ja-JP" altLang="en-US" sz="2280"/>
        </a:p>
      </dgm:t>
    </dgm:pt>
    <dgm:pt modelId="{42E0566D-3D94-402A-B8E1-38DC41AAD210}" type="sibTrans" cxnId="{D664F5AF-FD64-4817-A438-DFC2B106B05C}">
      <dgm:prSet/>
      <dgm:spPr/>
      <dgm:t>
        <a:bodyPr/>
        <a:lstStyle/>
        <a:p>
          <a:endParaRPr kumimoji="1" lang="ja-JP" altLang="en-US" sz="2280"/>
        </a:p>
      </dgm:t>
    </dgm:pt>
    <dgm:pt modelId="{125B3D5A-B08B-4580-9FD6-D327658A379B}">
      <dgm:prSet phldrT="[テキスト]" custT="1"/>
      <dgm:spPr/>
      <dgm:t>
        <a:bodyPr/>
        <a:lstStyle/>
        <a:p>
          <a:r>
            <a:rPr kumimoji="1" lang="ja-JP" altLang="en-US" sz="2800" dirty="0" smtClean="0">
              <a:ln>
                <a:noFill/>
              </a:ln>
              <a:solidFill>
                <a:schemeClr val="tx1"/>
              </a:solidFill>
            </a:rPr>
            <a:t>科目選択</a:t>
          </a:r>
          <a:endParaRPr kumimoji="1" lang="ja-JP" altLang="en-US" sz="2800" dirty="0">
            <a:ln>
              <a:noFill/>
            </a:ln>
            <a:solidFill>
              <a:schemeClr val="tx1"/>
            </a:solidFill>
          </a:endParaRPr>
        </a:p>
      </dgm:t>
    </dgm:pt>
    <dgm:pt modelId="{A4F27A9A-699D-4CAA-AD58-0CA143FB8EC4}" type="parTrans" cxnId="{7DDCDFF8-4D2E-4DAF-8176-EC518F82BCC8}">
      <dgm:prSet/>
      <dgm:spPr/>
      <dgm:t>
        <a:bodyPr/>
        <a:lstStyle/>
        <a:p>
          <a:endParaRPr kumimoji="1" lang="ja-JP" altLang="en-US"/>
        </a:p>
      </dgm:t>
    </dgm:pt>
    <dgm:pt modelId="{70B762AD-CC78-4976-BFEB-7E9C51676A45}" type="sibTrans" cxnId="{7DDCDFF8-4D2E-4DAF-8176-EC518F82BCC8}">
      <dgm:prSet/>
      <dgm:spPr/>
      <dgm:t>
        <a:bodyPr/>
        <a:lstStyle/>
        <a:p>
          <a:endParaRPr kumimoji="1" lang="ja-JP" altLang="en-US"/>
        </a:p>
      </dgm:t>
    </dgm:pt>
    <dgm:pt modelId="{D9F416F3-DF18-4EF5-A1DB-B2F4E3262467}">
      <dgm:prSet phldrT="[テキスト]" custT="1"/>
      <dgm:spPr/>
      <dgm:t>
        <a:bodyPr/>
        <a:lstStyle/>
        <a:p>
          <a:r>
            <a:rPr kumimoji="1" lang="ja-JP" altLang="en-US" sz="2800" dirty="0" smtClean="0">
              <a:ln>
                <a:noFill/>
              </a:ln>
              <a:solidFill>
                <a:schemeClr val="tx1"/>
              </a:solidFill>
            </a:rPr>
            <a:t>分野・レベル選択</a:t>
          </a:r>
          <a:endParaRPr kumimoji="1" lang="ja-JP" altLang="en-US" sz="2800" dirty="0">
            <a:ln>
              <a:noFill/>
            </a:ln>
            <a:solidFill>
              <a:schemeClr val="tx1"/>
            </a:solidFill>
          </a:endParaRPr>
        </a:p>
      </dgm:t>
    </dgm:pt>
    <dgm:pt modelId="{500D844C-FDA2-481D-A75C-CCBE2A6A73C8}" type="parTrans" cxnId="{25967038-88F6-41F0-8EC9-BEEF0B58BA6A}">
      <dgm:prSet/>
      <dgm:spPr/>
      <dgm:t>
        <a:bodyPr/>
        <a:lstStyle/>
        <a:p>
          <a:endParaRPr kumimoji="1" lang="ja-JP" altLang="en-US"/>
        </a:p>
      </dgm:t>
    </dgm:pt>
    <dgm:pt modelId="{9468B94D-CB3B-401F-BC13-3582862AD5C1}" type="sibTrans" cxnId="{25967038-88F6-41F0-8EC9-BEEF0B58BA6A}">
      <dgm:prSet/>
      <dgm:spPr/>
      <dgm:t>
        <a:bodyPr/>
        <a:lstStyle/>
        <a:p>
          <a:endParaRPr kumimoji="1" lang="ja-JP" altLang="en-US"/>
        </a:p>
      </dgm:t>
    </dgm:pt>
    <dgm:pt modelId="{F54CE8FA-4C8F-4E61-9324-BF648720B591}" type="pres">
      <dgm:prSet presAssocID="{77F213B5-36B3-4218-ADC3-232006A6E8E5}" presName="Name0" presStyleCnt="0">
        <dgm:presLayoutVars>
          <dgm:dir/>
          <dgm:animLvl val="lvl"/>
          <dgm:resizeHandles val="exact"/>
        </dgm:presLayoutVars>
      </dgm:prSet>
      <dgm:spPr/>
      <dgm:t>
        <a:bodyPr/>
        <a:lstStyle/>
        <a:p>
          <a:endParaRPr kumimoji="1" lang="ja-JP" altLang="en-US"/>
        </a:p>
      </dgm:t>
    </dgm:pt>
    <dgm:pt modelId="{1F6C08E2-682C-4841-965C-80FE8B4EBC76}" type="pres">
      <dgm:prSet presAssocID="{D9F416F3-DF18-4EF5-A1DB-B2F4E3262467}" presName="boxAndChildren" presStyleCnt="0"/>
      <dgm:spPr/>
    </dgm:pt>
    <dgm:pt modelId="{4709B8C4-CD83-4D17-9BE5-1993494C8CC3}" type="pres">
      <dgm:prSet presAssocID="{D9F416F3-DF18-4EF5-A1DB-B2F4E3262467}" presName="parentTextBox" presStyleLbl="node1" presStyleIdx="0" presStyleCnt="5"/>
      <dgm:spPr/>
      <dgm:t>
        <a:bodyPr/>
        <a:lstStyle/>
        <a:p>
          <a:endParaRPr kumimoji="1" lang="ja-JP" altLang="en-US"/>
        </a:p>
      </dgm:t>
    </dgm:pt>
    <dgm:pt modelId="{776C79F3-C259-443C-810A-2EE238E45E13}" type="pres">
      <dgm:prSet presAssocID="{70B762AD-CC78-4976-BFEB-7E9C51676A45}" presName="sp" presStyleCnt="0"/>
      <dgm:spPr/>
    </dgm:pt>
    <dgm:pt modelId="{F32F490D-F79E-4F40-8BA4-5584C267AE47}" type="pres">
      <dgm:prSet presAssocID="{125B3D5A-B08B-4580-9FD6-D327658A379B}" presName="arrowAndChildren" presStyleCnt="0"/>
      <dgm:spPr/>
    </dgm:pt>
    <dgm:pt modelId="{DFF0D062-EF5D-4D15-BC9B-D30A2C24CF57}" type="pres">
      <dgm:prSet presAssocID="{125B3D5A-B08B-4580-9FD6-D327658A379B}" presName="parentTextArrow" presStyleLbl="node1" presStyleIdx="1" presStyleCnt="5"/>
      <dgm:spPr/>
      <dgm:t>
        <a:bodyPr/>
        <a:lstStyle/>
        <a:p>
          <a:endParaRPr kumimoji="1" lang="ja-JP" altLang="en-US"/>
        </a:p>
      </dgm:t>
    </dgm:pt>
    <dgm:pt modelId="{53B18342-DB94-47A4-AED5-24FED7FFC461}" type="pres">
      <dgm:prSet presAssocID="{42E0566D-3D94-402A-B8E1-38DC41AAD210}" presName="sp" presStyleCnt="0"/>
      <dgm:spPr/>
    </dgm:pt>
    <dgm:pt modelId="{B663B47C-B977-43D7-B3D3-FC1AE0F7595D}" type="pres">
      <dgm:prSet presAssocID="{B9AE66D9-4429-47DA-938D-1FE46D942F6E}" presName="arrowAndChildren" presStyleCnt="0"/>
      <dgm:spPr/>
    </dgm:pt>
    <dgm:pt modelId="{1D482810-B093-4136-9528-13568794AD07}" type="pres">
      <dgm:prSet presAssocID="{B9AE66D9-4429-47DA-938D-1FE46D942F6E}" presName="parentTextArrow" presStyleLbl="node1" presStyleIdx="2" presStyleCnt="5"/>
      <dgm:spPr/>
      <dgm:t>
        <a:bodyPr/>
        <a:lstStyle/>
        <a:p>
          <a:endParaRPr kumimoji="1" lang="ja-JP" altLang="en-US"/>
        </a:p>
      </dgm:t>
    </dgm:pt>
    <dgm:pt modelId="{4D619BA1-8B56-4071-80D6-69CF18E2B531}" type="pres">
      <dgm:prSet presAssocID="{0451D25E-0175-48F6-B184-9C3791681CA8}" presName="sp" presStyleCnt="0"/>
      <dgm:spPr/>
    </dgm:pt>
    <dgm:pt modelId="{C539446A-8326-49D5-B4B4-F539B6C16D82}" type="pres">
      <dgm:prSet presAssocID="{64B1B225-010F-4FD5-9252-27FCBBBC033B}" presName="arrowAndChildren" presStyleCnt="0"/>
      <dgm:spPr/>
    </dgm:pt>
    <dgm:pt modelId="{3CD7F779-4C0C-4E26-9A4D-B93EC43A18CD}" type="pres">
      <dgm:prSet presAssocID="{64B1B225-010F-4FD5-9252-27FCBBBC033B}" presName="parentTextArrow" presStyleLbl="node1" presStyleIdx="3" presStyleCnt="5"/>
      <dgm:spPr/>
      <dgm:t>
        <a:bodyPr/>
        <a:lstStyle/>
        <a:p>
          <a:endParaRPr kumimoji="1" lang="ja-JP" altLang="en-US"/>
        </a:p>
      </dgm:t>
    </dgm:pt>
    <dgm:pt modelId="{11B2821D-5BDC-4811-91F0-088703331A0D}" type="pres">
      <dgm:prSet presAssocID="{248DC3EA-6D08-44A2-A091-2F3B32548729}" presName="sp" presStyleCnt="0"/>
      <dgm:spPr/>
    </dgm:pt>
    <dgm:pt modelId="{B7EF73AA-0FE1-44BF-B1AD-091513E42C08}" type="pres">
      <dgm:prSet presAssocID="{AE1D74C2-ECA7-4D70-A573-BC23B689A327}" presName="arrowAndChildren" presStyleCnt="0"/>
      <dgm:spPr/>
    </dgm:pt>
    <dgm:pt modelId="{2EE9171F-2F86-4178-A390-2EFBB5808E93}" type="pres">
      <dgm:prSet presAssocID="{AE1D74C2-ECA7-4D70-A573-BC23B689A327}" presName="parentTextArrow" presStyleLbl="node1" presStyleIdx="4" presStyleCnt="5"/>
      <dgm:spPr/>
      <dgm:t>
        <a:bodyPr/>
        <a:lstStyle/>
        <a:p>
          <a:endParaRPr kumimoji="1" lang="ja-JP" altLang="en-US"/>
        </a:p>
      </dgm:t>
    </dgm:pt>
  </dgm:ptLst>
  <dgm:cxnLst>
    <dgm:cxn modelId="{A47111A8-3FEC-4254-99A7-319DC8ACC31C}" type="presOf" srcId="{D9F416F3-DF18-4EF5-A1DB-B2F4E3262467}" destId="{4709B8C4-CD83-4D17-9BE5-1993494C8CC3}" srcOrd="0" destOrd="0" presId="urn:microsoft.com/office/officeart/2005/8/layout/process4"/>
    <dgm:cxn modelId="{25967038-88F6-41F0-8EC9-BEEF0B58BA6A}" srcId="{77F213B5-36B3-4218-ADC3-232006A6E8E5}" destId="{D9F416F3-DF18-4EF5-A1DB-B2F4E3262467}" srcOrd="4" destOrd="0" parTransId="{500D844C-FDA2-481D-A75C-CCBE2A6A73C8}" sibTransId="{9468B94D-CB3B-401F-BC13-3582862AD5C1}"/>
    <dgm:cxn modelId="{D664F5AF-FD64-4817-A438-DFC2B106B05C}" srcId="{77F213B5-36B3-4218-ADC3-232006A6E8E5}" destId="{B9AE66D9-4429-47DA-938D-1FE46D942F6E}" srcOrd="2" destOrd="0" parTransId="{283DC179-9CC7-442F-846B-8BF32D34E02C}" sibTransId="{42E0566D-3D94-402A-B8E1-38DC41AAD210}"/>
    <dgm:cxn modelId="{0EE8F418-BADA-426A-86FC-E7ED01861836}" type="presOf" srcId="{125B3D5A-B08B-4580-9FD6-D327658A379B}" destId="{DFF0D062-EF5D-4D15-BC9B-D30A2C24CF57}" srcOrd="0" destOrd="0" presId="urn:microsoft.com/office/officeart/2005/8/layout/process4"/>
    <dgm:cxn modelId="{340BA41A-C50F-4BF6-9F7E-1E61594C144F}" srcId="{77F213B5-36B3-4218-ADC3-232006A6E8E5}" destId="{AE1D74C2-ECA7-4D70-A573-BC23B689A327}" srcOrd="0" destOrd="0" parTransId="{FA7D6F1B-00F2-4D40-B5BC-9C3C4A864B97}" sibTransId="{248DC3EA-6D08-44A2-A091-2F3B32548729}"/>
    <dgm:cxn modelId="{BC436099-1AED-4503-B064-711621253283}" type="presOf" srcId="{77F213B5-36B3-4218-ADC3-232006A6E8E5}" destId="{F54CE8FA-4C8F-4E61-9324-BF648720B591}" srcOrd="0" destOrd="0" presId="urn:microsoft.com/office/officeart/2005/8/layout/process4"/>
    <dgm:cxn modelId="{1B0F23A4-2BCD-4391-9789-D47AB5878AC3}" type="presOf" srcId="{AE1D74C2-ECA7-4D70-A573-BC23B689A327}" destId="{2EE9171F-2F86-4178-A390-2EFBB5808E93}" srcOrd="0" destOrd="0" presId="urn:microsoft.com/office/officeart/2005/8/layout/process4"/>
    <dgm:cxn modelId="{7DDCDFF8-4D2E-4DAF-8176-EC518F82BCC8}" srcId="{77F213B5-36B3-4218-ADC3-232006A6E8E5}" destId="{125B3D5A-B08B-4580-9FD6-D327658A379B}" srcOrd="3" destOrd="0" parTransId="{A4F27A9A-699D-4CAA-AD58-0CA143FB8EC4}" sibTransId="{70B762AD-CC78-4976-BFEB-7E9C51676A45}"/>
    <dgm:cxn modelId="{0D55AADA-2AAE-47AE-A073-3534FA10BC62}" srcId="{77F213B5-36B3-4218-ADC3-232006A6E8E5}" destId="{64B1B225-010F-4FD5-9252-27FCBBBC033B}" srcOrd="1" destOrd="0" parTransId="{25F2413D-8767-4E07-832F-0A93C4C1CCAD}" sibTransId="{0451D25E-0175-48F6-B184-9C3791681CA8}"/>
    <dgm:cxn modelId="{1BB27C06-13A2-4933-A0E1-23A3A6C2FA40}" type="presOf" srcId="{B9AE66D9-4429-47DA-938D-1FE46D942F6E}" destId="{1D482810-B093-4136-9528-13568794AD07}" srcOrd="0" destOrd="0" presId="urn:microsoft.com/office/officeart/2005/8/layout/process4"/>
    <dgm:cxn modelId="{BCB821E6-B12D-4EAE-9DA7-B43227E7C8D9}" type="presOf" srcId="{64B1B225-010F-4FD5-9252-27FCBBBC033B}" destId="{3CD7F779-4C0C-4E26-9A4D-B93EC43A18CD}" srcOrd="0" destOrd="0" presId="urn:microsoft.com/office/officeart/2005/8/layout/process4"/>
    <dgm:cxn modelId="{6EC0DE34-AE6E-4E1B-86C2-B576C7C831E0}" type="presParOf" srcId="{F54CE8FA-4C8F-4E61-9324-BF648720B591}" destId="{1F6C08E2-682C-4841-965C-80FE8B4EBC76}" srcOrd="0" destOrd="0" presId="urn:microsoft.com/office/officeart/2005/8/layout/process4"/>
    <dgm:cxn modelId="{EE4780E3-5E3B-432A-AC0D-533BC6128AA6}" type="presParOf" srcId="{1F6C08E2-682C-4841-965C-80FE8B4EBC76}" destId="{4709B8C4-CD83-4D17-9BE5-1993494C8CC3}" srcOrd="0" destOrd="0" presId="urn:microsoft.com/office/officeart/2005/8/layout/process4"/>
    <dgm:cxn modelId="{5F399347-84FB-4C1D-A67F-BF9197E8EC63}" type="presParOf" srcId="{F54CE8FA-4C8F-4E61-9324-BF648720B591}" destId="{776C79F3-C259-443C-810A-2EE238E45E13}" srcOrd="1" destOrd="0" presId="urn:microsoft.com/office/officeart/2005/8/layout/process4"/>
    <dgm:cxn modelId="{694B9DC0-E51D-4D61-973D-4530DA135E61}" type="presParOf" srcId="{F54CE8FA-4C8F-4E61-9324-BF648720B591}" destId="{F32F490D-F79E-4F40-8BA4-5584C267AE47}" srcOrd="2" destOrd="0" presId="urn:microsoft.com/office/officeart/2005/8/layout/process4"/>
    <dgm:cxn modelId="{F4E510C1-9BE6-4B3B-8B77-EEEF959C74CA}" type="presParOf" srcId="{F32F490D-F79E-4F40-8BA4-5584C267AE47}" destId="{DFF0D062-EF5D-4D15-BC9B-D30A2C24CF57}" srcOrd="0" destOrd="0" presId="urn:microsoft.com/office/officeart/2005/8/layout/process4"/>
    <dgm:cxn modelId="{C0107E5E-29A4-40A4-81A8-4B9D4871BDD4}" type="presParOf" srcId="{F54CE8FA-4C8F-4E61-9324-BF648720B591}" destId="{53B18342-DB94-47A4-AED5-24FED7FFC461}" srcOrd="3" destOrd="0" presId="urn:microsoft.com/office/officeart/2005/8/layout/process4"/>
    <dgm:cxn modelId="{0CA53672-8FC2-4A9E-934C-DAC96880AA58}" type="presParOf" srcId="{F54CE8FA-4C8F-4E61-9324-BF648720B591}" destId="{B663B47C-B977-43D7-B3D3-FC1AE0F7595D}" srcOrd="4" destOrd="0" presId="urn:microsoft.com/office/officeart/2005/8/layout/process4"/>
    <dgm:cxn modelId="{3B1E6AF4-F99D-4E28-8671-8F17DDBDA32A}" type="presParOf" srcId="{B663B47C-B977-43D7-B3D3-FC1AE0F7595D}" destId="{1D482810-B093-4136-9528-13568794AD07}" srcOrd="0" destOrd="0" presId="urn:microsoft.com/office/officeart/2005/8/layout/process4"/>
    <dgm:cxn modelId="{858F7FC4-C586-401D-AEEA-7B0A98416331}" type="presParOf" srcId="{F54CE8FA-4C8F-4E61-9324-BF648720B591}" destId="{4D619BA1-8B56-4071-80D6-69CF18E2B531}" srcOrd="5" destOrd="0" presId="urn:microsoft.com/office/officeart/2005/8/layout/process4"/>
    <dgm:cxn modelId="{77657119-4BEF-40BB-BF29-E236543FABD2}" type="presParOf" srcId="{F54CE8FA-4C8F-4E61-9324-BF648720B591}" destId="{C539446A-8326-49D5-B4B4-F539B6C16D82}" srcOrd="6" destOrd="0" presId="urn:microsoft.com/office/officeart/2005/8/layout/process4"/>
    <dgm:cxn modelId="{CB9F091B-256C-4285-BF02-2213349CDC57}" type="presParOf" srcId="{C539446A-8326-49D5-B4B4-F539B6C16D82}" destId="{3CD7F779-4C0C-4E26-9A4D-B93EC43A18CD}" srcOrd="0" destOrd="0" presId="urn:microsoft.com/office/officeart/2005/8/layout/process4"/>
    <dgm:cxn modelId="{FB3F4EA9-D4A5-4508-9979-929E8D578CAC}" type="presParOf" srcId="{F54CE8FA-4C8F-4E61-9324-BF648720B591}" destId="{11B2821D-5BDC-4811-91F0-088703331A0D}" srcOrd="7" destOrd="0" presId="urn:microsoft.com/office/officeart/2005/8/layout/process4"/>
    <dgm:cxn modelId="{87BDBCB4-9771-4B8C-9703-38F9DD40AB5B}" type="presParOf" srcId="{F54CE8FA-4C8F-4E61-9324-BF648720B591}" destId="{B7EF73AA-0FE1-44BF-B1AD-091513E42C08}" srcOrd="8" destOrd="0" presId="urn:microsoft.com/office/officeart/2005/8/layout/process4"/>
    <dgm:cxn modelId="{D456BAD0-0A6B-450B-AB0B-FA4F7EB5A60A}" type="presParOf" srcId="{B7EF73AA-0FE1-44BF-B1AD-091513E42C08}" destId="{2EE9171F-2F86-4178-A390-2EFBB5808E9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EB94AACB-8756-4F7E-BEEA-5620A7E11C9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kumimoji="1" lang="ja-JP" altLang="en-US"/>
        </a:p>
      </dgm:t>
    </dgm:pt>
    <dgm:pt modelId="{08461E00-C00D-415D-93E2-19A8C00A73BA}">
      <dgm:prSet phldrT="[テキスト]" custT="1"/>
      <dgm:spPr/>
      <dgm:t>
        <a:bodyPr/>
        <a:lstStyle/>
        <a:p>
          <a:r>
            <a:rPr kumimoji="1" lang="ja-JP" altLang="en-US" sz="3200" dirty="0" smtClean="0"/>
            <a:t>直観的な操作性</a:t>
          </a:r>
          <a:endParaRPr kumimoji="1" lang="ja-JP" altLang="en-US" sz="3200" dirty="0"/>
        </a:p>
      </dgm:t>
    </dgm:pt>
    <dgm:pt modelId="{3CED3FF4-199D-4D52-A10A-B9276DAAA868}" type="parTrans" cxnId="{19861AB0-FA48-4A72-9205-41A1D74783EE}">
      <dgm:prSet/>
      <dgm:spPr/>
      <dgm:t>
        <a:bodyPr/>
        <a:lstStyle/>
        <a:p>
          <a:endParaRPr kumimoji="1" lang="ja-JP" altLang="en-US"/>
        </a:p>
      </dgm:t>
    </dgm:pt>
    <dgm:pt modelId="{73A6D8F3-091D-4D31-9B07-CCB7EBC5DC8C}" type="sibTrans" cxnId="{19861AB0-FA48-4A72-9205-41A1D74783EE}">
      <dgm:prSet/>
      <dgm:spPr/>
      <dgm:t>
        <a:bodyPr/>
        <a:lstStyle/>
        <a:p>
          <a:endParaRPr kumimoji="1" lang="ja-JP" altLang="en-US"/>
        </a:p>
      </dgm:t>
    </dgm:pt>
    <dgm:pt modelId="{CEE43E7D-8AF1-49F0-81F3-D431678550D4}">
      <dgm:prSet phldrT="[テキスト]" custT="1"/>
      <dgm:spPr/>
      <dgm:t>
        <a:bodyPr/>
        <a:lstStyle/>
        <a:p>
          <a:r>
            <a:rPr kumimoji="1" lang="ja-JP" altLang="en-US" sz="3200" dirty="0" smtClean="0"/>
            <a:t>幅広い科目・分野を網羅</a:t>
          </a:r>
          <a:endParaRPr kumimoji="1" lang="ja-JP" altLang="en-US" sz="3200" dirty="0"/>
        </a:p>
      </dgm:t>
    </dgm:pt>
    <dgm:pt modelId="{EF78DCAE-F5FF-420C-942B-BB305C21DF13}" type="parTrans" cxnId="{F803BF6A-01B9-4BD5-A707-746F24349D8D}">
      <dgm:prSet/>
      <dgm:spPr/>
      <dgm:t>
        <a:bodyPr/>
        <a:lstStyle/>
        <a:p>
          <a:endParaRPr kumimoji="1" lang="ja-JP" altLang="en-US"/>
        </a:p>
      </dgm:t>
    </dgm:pt>
    <dgm:pt modelId="{AF8B776C-F05D-4C4E-8D02-9D2D2B95921C}" type="sibTrans" cxnId="{F803BF6A-01B9-4BD5-A707-746F24349D8D}">
      <dgm:prSet/>
      <dgm:spPr/>
      <dgm:t>
        <a:bodyPr/>
        <a:lstStyle/>
        <a:p>
          <a:endParaRPr kumimoji="1" lang="ja-JP" altLang="en-US"/>
        </a:p>
      </dgm:t>
    </dgm:pt>
    <dgm:pt modelId="{28E33296-A2FF-4179-876E-A720F0B146B1}">
      <dgm:prSet phldrT="[テキスト]" custT="1"/>
      <dgm:spPr/>
      <dgm:t>
        <a:bodyPr/>
        <a:lstStyle/>
        <a:p>
          <a:r>
            <a:rPr kumimoji="1" lang="ja-JP" altLang="en-US" sz="3200" dirty="0" smtClean="0"/>
            <a:t>いつでも出来る質問機能</a:t>
          </a:r>
          <a:endParaRPr kumimoji="1" lang="ja-JP" altLang="en-US" sz="3200" dirty="0"/>
        </a:p>
      </dgm:t>
    </dgm:pt>
    <dgm:pt modelId="{D6B9D326-0360-42AC-B887-965C6DC87ABD}" type="parTrans" cxnId="{22720A50-D2A7-46E8-B320-30F1BA5E3418}">
      <dgm:prSet/>
      <dgm:spPr/>
      <dgm:t>
        <a:bodyPr/>
        <a:lstStyle/>
        <a:p>
          <a:endParaRPr kumimoji="1" lang="ja-JP" altLang="en-US"/>
        </a:p>
      </dgm:t>
    </dgm:pt>
    <dgm:pt modelId="{94A553AF-4213-4384-A21C-ECBB4683BD40}" type="sibTrans" cxnId="{22720A50-D2A7-46E8-B320-30F1BA5E3418}">
      <dgm:prSet/>
      <dgm:spPr/>
      <dgm:t>
        <a:bodyPr/>
        <a:lstStyle/>
        <a:p>
          <a:endParaRPr kumimoji="1" lang="ja-JP" altLang="en-US"/>
        </a:p>
      </dgm:t>
    </dgm:pt>
    <dgm:pt modelId="{0E849489-E1D8-4963-9DDB-80490A4AD2F2}">
      <dgm:prSet custT="1"/>
      <dgm:spPr/>
      <dgm:t>
        <a:bodyPr/>
        <a:lstStyle/>
        <a:p>
          <a:r>
            <a:rPr kumimoji="1" lang="ja-JP" altLang="en-US" sz="2400" dirty="0" smtClean="0"/>
            <a:t>直観でわかるようなデザインで、誰でも簡単に使える</a:t>
          </a:r>
          <a:endParaRPr kumimoji="1" lang="ja-JP" altLang="en-US" sz="2400" dirty="0"/>
        </a:p>
      </dgm:t>
    </dgm:pt>
    <dgm:pt modelId="{6A837FB0-5587-4002-B9D1-1E962BEE7E6A}" type="parTrans" cxnId="{A79B46F4-4488-4AA5-ACF7-AA6BB9DF9C6C}">
      <dgm:prSet/>
      <dgm:spPr/>
      <dgm:t>
        <a:bodyPr/>
        <a:lstStyle/>
        <a:p>
          <a:endParaRPr kumimoji="1" lang="ja-JP" altLang="en-US"/>
        </a:p>
      </dgm:t>
    </dgm:pt>
    <dgm:pt modelId="{3470755B-9F94-490E-AB47-3B4302E9A586}" type="sibTrans" cxnId="{A79B46F4-4488-4AA5-ACF7-AA6BB9DF9C6C}">
      <dgm:prSet/>
      <dgm:spPr/>
      <dgm:t>
        <a:bodyPr/>
        <a:lstStyle/>
        <a:p>
          <a:endParaRPr kumimoji="1" lang="ja-JP" altLang="en-US"/>
        </a:p>
      </dgm:t>
    </dgm:pt>
    <dgm:pt modelId="{9DB1A9DE-A33F-4C7B-B4A4-7A3BDBF8B7E9}">
      <dgm:prSet custT="1"/>
      <dgm:spPr/>
      <dgm:t>
        <a:bodyPr/>
        <a:lstStyle/>
        <a:p>
          <a:r>
            <a:rPr kumimoji="1" lang="ja-JP" altLang="en-US" sz="2400" dirty="0" smtClean="0"/>
            <a:t>英語、数学、国語の三教科だけでなく、</a:t>
          </a:r>
          <a:r>
            <a:rPr kumimoji="1" lang="en-US" altLang="ja-JP" sz="2400" dirty="0" smtClean="0">
              <a:latin typeface="+mn-ea"/>
              <a:ea typeface="+mn-ea"/>
            </a:rPr>
            <a:t>TOEIC</a:t>
          </a:r>
          <a:r>
            <a:rPr kumimoji="1" lang="ja-JP" altLang="en-US" sz="2400" dirty="0" smtClean="0">
              <a:latin typeface="+mn-ea"/>
              <a:ea typeface="+mn-ea"/>
            </a:rPr>
            <a:t>などの　資格取得用の勉強もできる</a:t>
          </a:r>
          <a:endParaRPr kumimoji="1" lang="ja-JP" altLang="en-US" sz="2400" dirty="0">
            <a:latin typeface="+mn-ea"/>
            <a:ea typeface="+mn-ea"/>
          </a:endParaRPr>
        </a:p>
      </dgm:t>
    </dgm:pt>
    <dgm:pt modelId="{CDD0367F-83CA-430E-9783-B34AF28264AC}" type="parTrans" cxnId="{887F18E1-C7C0-45C7-B3DB-4E44B54C44F2}">
      <dgm:prSet/>
      <dgm:spPr/>
      <dgm:t>
        <a:bodyPr/>
        <a:lstStyle/>
        <a:p>
          <a:endParaRPr kumimoji="1" lang="ja-JP" altLang="en-US"/>
        </a:p>
      </dgm:t>
    </dgm:pt>
    <dgm:pt modelId="{093022BB-9FDA-4AC9-8B98-A14A1CDF0A64}" type="sibTrans" cxnId="{887F18E1-C7C0-45C7-B3DB-4E44B54C44F2}">
      <dgm:prSet/>
      <dgm:spPr/>
      <dgm:t>
        <a:bodyPr/>
        <a:lstStyle/>
        <a:p>
          <a:endParaRPr kumimoji="1" lang="ja-JP" altLang="en-US"/>
        </a:p>
      </dgm:t>
    </dgm:pt>
    <dgm:pt modelId="{118989E7-420D-49F6-AC39-D886C72329EB}">
      <dgm:prSet custT="1"/>
      <dgm:spPr/>
      <dgm:t>
        <a:bodyPr/>
        <a:lstStyle/>
        <a:p>
          <a:r>
            <a:rPr kumimoji="1" lang="en-US" altLang="ja-JP" sz="2400" dirty="0" smtClean="0">
              <a:latin typeface="+mn-ea"/>
              <a:ea typeface="+mn-ea"/>
            </a:rPr>
            <a:t>Skype</a:t>
          </a:r>
          <a:r>
            <a:rPr kumimoji="1" lang="ja-JP" altLang="en-US" sz="2400" dirty="0" smtClean="0"/>
            <a:t>を活用し、わからないところがあれば直接質問して疑問をすぐに解決してくれる</a:t>
          </a:r>
          <a:endParaRPr kumimoji="1" lang="ja-JP" altLang="en-US" sz="2400" dirty="0"/>
        </a:p>
      </dgm:t>
    </dgm:pt>
    <dgm:pt modelId="{972C6F89-D369-4FE6-95A8-5005BA14BBE4}" type="parTrans" cxnId="{00917071-C188-4A33-9CF8-840C9ACA6636}">
      <dgm:prSet/>
      <dgm:spPr/>
      <dgm:t>
        <a:bodyPr/>
        <a:lstStyle/>
        <a:p>
          <a:endParaRPr kumimoji="1" lang="ja-JP" altLang="en-US"/>
        </a:p>
      </dgm:t>
    </dgm:pt>
    <dgm:pt modelId="{B195261F-B662-454F-94E1-DB74E1E824C0}" type="sibTrans" cxnId="{00917071-C188-4A33-9CF8-840C9ACA6636}">
      <dgm:prSet/>
      <dgm:spPr/>
      <dgm:t>
        <a:bodyPr/>
        <a:lstStyle/>
        <a:p>
          <a:endParaRPr kumimoji="1" lang="ja-JP" altLang="en-US"/>
        </a:p>
      </dgm:t>
    </dgm:pt>
    <dgm:pt modelId="{9EC4D29F-D2CC-4E57-A4C4-5F3E3FC1BB62}" type="pres">
      <dgm:prSet presAssocID="{EB94AACB-8756-4F7E-BEEA-5620A7E11C91}" presName="linear" presStyleCnt="0">
        <dgm:presLayoutVars>
          <dgm:dir/>
          <dgm:animLvl val="lvl"/>
          <dgm:resizeHandles val="exact"/>
        </dgm:presLayoutVars>
      </dgm:prSet>
      <dgm:spPr/>
      <dgm:t>
        <a:bodyPr/>
        <a:lstStyle/>
        <a:p>
          <a:endParaRPr kumimoji="1" lang="ja-JP" altLang="en-US"/>
        </a:p>
      </dgm:t>
    </dgm:pt>
    <dgm:pt modelId="{0B441C25-3B91-48F5-B2A4-4456C1521FCC}" type="pres">
      <dgm:prSet presAssocID="{08461E00-C00D-415D-93E2-19A8C00A73BA}" presName="parentLin" presStyleCnt="0"/>
      <dgm:spPr/>
    </dgm:pt>
    <dgm:pt modelId="{581CB396-37C1-458B-8B8F-B760FC926121}" type="pres">
      <dgm:prSet presAssocID="{08461E00-C00D-415D-93E2-19A8C00A73BA}" presName="parentLeftMargin" presStyleLbl="node1" presStyleIdx="0" presStyleCnt="3"/>
      <dgm:spPr/>
      <dgm:t>
        <a:bodyPr/>
        <a:lstStyle/>
        <a:p>
          <a:endParaRPr kumimoji="1" lang="ja-JP" altLang="en-US"/>
        </a:p>
      </dgm:t>
    </dgm:pt>
    <dgm:pt modelId="{34BEEB34-C849-4378-8475-4C8E73E05E24}" type="pres">
      <dgm:prSet presAssocID="{08461E00-C00D-415D-93E2-19A8C00A73BA}" presName="parentText" presStyleLbl="node1" presStyleIdx="0" presStyleCnt="3" custScaleY="36918" custLinFactNeighborX="-66386" custLinFactNeighborY="-45601">
        <dgm:presLayoutVars>
          <dgm:chMax val="0"/>
          <dgm:bulletEnabled val="1"/>
        </dgm:presLayoutVars>
      </dgm:prSet>
      <dgm:spPr/>
      <dgm:t>
        <a:bodyPr/>
        <a:lstStyle/>
        <a:p>
          <a:endParaRPr kumimoji="1" lang="ja-JP" altLang="en-US"/>
        </a:p>
      </dgm:t>
    </dgm:pt>
    <dgm:pt modelId="{D4459445-14EB-40A3-B7E4-1BB6E860E18E}" type="pres">
      <dgm:prSet presAssocID="{08461E00-C00D-415D-93E2-19A8C00A73BA}" presName="negativeSpace" presStyleCnt="0"/>
      <dgm:spPr/>
    </dgm:pt>
    <dgm:pt modelId="{833D525A-5868-43E5-AE79-1DD2C9173A38}" type="pres">
      <dgm:prSet presAssocID="{08461E00-C00D-415D-93E2-19A8C00A73BA}" presName="childText" presStyleLbl="conFgAcc1" presStyleIdx="0" presStyleCnt="3" custScaleY="57216" custLinFactNeighborY="-69886">
        <dgm:presLayoutVars>
          <dgm:bulletEnabled val="1"/>
        </dgm:presLayoutVars>
      </dgm:prSet>
      <dgm:spPr/>
      <dgm:t>
        <a:bodyPr/>
        <a:lstStyle/>
        <a:p>
          <a:endParaRPr kumimoji="1" lang="ja-JP" altLang="en-US"/>
        </a:p>
      </dgm:t>
    </dgm:pt>
    <dgm:pt modelId="{3A15358A-6B06-4A34-8B5E-26CC76D554E5}" type="pres">
      <dgm:prSet presAssocID="{73A6D8F3-091D-4D31-9B07-CCB7EBC5DC8C}" presName="spaceBetweenRectangles" presStyleCnt="0"/>
      <dgm:spPr/>
    </dgm:pt>
    <dgm:pt modelId="{46DF4939-5B49-4FF1-BE69-7493C74BA187}" type="pres">
      <dgm:prSet presAssocID="{CEE43E7D-8AF1-49F0-81F3-D431678550D4}" presName="parentLin" presStyleCnt="0"/>
      <dgm:spPr/>
    </dgm:pt>
    <dgm:pt modelId="{0AD8172B-098E-4407-BD42-321E26D1A2F3}" type="pres">
      <dgm:prSet presAssocID="{CEE43E7D-8AF1-49F0-81F3-D431678550D4}" presName="parentLeftMargin" presStyleLbl="node1" presStyleIdx="0" presStyleCnt="3"/>
      <dgm:spPr/>
      <dgm:t>
        <a:bodyPr/>
        <a:lstStyle/>
        <a:p>
          <a:endParaRPr kumimoji="1" lang="ja-JP" altLang="en-US"/>
        </a:p>
      </dgm:t>
    </dgm:pt>
    <dgm:pt modelId="{A8A0786B-F2B8-4C1B-89FC-2134CF8ACEA9}" type="pres">
      <dgm:prSet presAssocID="{CEE43E7D-8AF1-49F0-81F3-D431678550D4}" presName="parentText" presStyleLbl="node1" presStyleIdx="1" presStyleCnt="3" custScaleY="37148" custLinFactNeighborX="-49580" custLinFactNeighborY="-30134">
        <dgm:presLayoutVars>
          <dgm:chMax val="0"/>
          <dgm:bulletEnabled val="1"/>
        </dgm:presLayoutVars>
      </dgm:prSet>
      <dgm:spPr/>
      <dgm:t>
        <a:bodyPr/>
        <a:lstStyle/>
        <a:p>
          <a:endParaRPr kumimoji="1" lang="ja-JP" altLang="en-US"/>
        </a:p>
      </dgm:t>
    </dgm:pt>
    <dgm:pt modelId="{5879DAA6-4D5C-4253-8C00-7CE48D5D7646}" type="pres">
      <dgm:prSet presAssocID="{CEE43E7D-8AF1-49F0-81F3-D431678550D4}" presName="negativeSpace" presStyleCnt="0"/>
      <dgm:spPr/>
    </dgm:pt>
    <dgm:pt modelId="{3E6A64A4-4686-4B7E-86CC-6B7C2F358F19}" type="pres">
      <dgm:prSet presAssocID="{CEE43E7D-8AF1-49F0-81F3-D431678550D4}" presName="childText" presStyleLbl="conFgAcc1" presStyleIdx="1" presStyleCnt="3" custScaleY="60885" custLinFactNeighborY="-31969">
        <dgm:presLayoutVars>
          <dgm:bulletEnabled val="1"/>
        </dgm:presLayoutVars>
      </dgm:prSet>
      <dgm:spPr/>
      <dgm:t>
        <a:bodyPr/>
        <a:lstStyle/>
        <a:p>
          <a:endParaRPr kumimoji="1" lang="ja-JP" altLang="en-US"/>
        </a:p>
      </dgm:t>
    </dgm:pt>
    <dgm:pt modelId="{9D1CCA61-6B8E-484E-B7B5-0CE3FF1C8DD6}" type="pres">
      <dgm:prSet presAssocID="{AF8B776C-F05D-4C4E-8D02-9D2D2B95921C}" presName="spaceBetweenRectangles" presStyleCnt="0"/>
      <dgm:spPr/>
    </dgm:pt>
    <dgm:pt modelId="{6AEFF18A-27D6-4C8D-B885-4AF085A0EF3B}" type="pres">
      <dgm:prSet presAssocID="{28E33296-A2FF-4179-876E-A720F0B146B1}" presName="parentLin" presStyleCnt="0"/>
      <dgm:spPr/>
    </dgm:pt>
    <dgm:pt modelId="{EB5AD7B8-860F-4262-A720-C2A00E86E68E}" type="pres">
      <dgm:prSet presAssocID="{28E33296-A2FF-4179-876E-A720F0B146B1}" presName="parentLeftMargin" presStyleLbl="node1" presStyleIdx="1" presStyleCnt="3"/>
      <dgm:spPr/>
      <dgm:t>
        <a:bodyPr/>
        <a:lstStyle/>
        <a:p>
          <a:endParaRPr kumimoji="1" lang="ja-JP" altLang="en-US"/>
        </a:p>
      </dgm:t>
    </dgm:pt>
    <dgm:pt modelId="{07A51B4F-8351-474E-AD06-24CA02386804}" type="pres">
      <dgm:prSet presAssocID="{28E33296-A2FF-4179-876E-A720F0B146B1}" presName="parentText" presStyleLbl="node1" presStyleIdx="2" presStyleCnt="3" custScaleY="44909" custLinFactNeighborX="-32773" custLinFactNeighborY="-23190">
        <dgm:presLayoutVars>
          <dgm:chMax val="0"/>
          <dgm:bulletEnabled val="1"/>
        </dgm:presLayoutVars>
      </dgm:prSet>
      <dgm:spPr/>
      <dgm:t>
        <a:bodyPr/>
        <a:lstStyle/>
        <a:p>
          <a:endParaRPr kumimoji="1" lang="ja-JP" altLang="en-US"/>
        </a:p>
      </dgm:t>
    </dgm:pt>
    <dgm:pt modelId="{F85835C2-8182-4AA4-9300-05195F3E00E7}" type="pres">
      <dgm:prSet presAssocID="{28E33296-A2FF-4179-876E-A720F0B146B1}" presName="negativeSpace" presStyleCnt="0"/>
      <dgm:spPr/>
    </dgm:pt>
    <dgm:pt modelId="{7702F344-BD0A-4B02-B1CB-E1525D4A0400}" type="pres">
      <dgm:prSet presAssocID="{28E33296-A2FF-4179-876E-A720F0B146B1}" presName="childText" presStyleLbl="conFgAcc1" presStyleIdx="2" presStyleCnt="3" custScaleY="57959" custLinFactNeighborY="1917">
        <dgm:presLayoutVars>
          <dgm:bulletEnabled val="1"/>
        </dgm:presLayoutVars>
      </dgm:prSet>
      <dgm:spPr/>
      <dgm:t>
        <a:bodyPr/>
        <a:lstStyle/>
        <a:p>
          <a:endParaRPr kumimoji="1" lang="ja-JP" altLang="en-US"/>
        </a:p>
      </dgm:t>
    </dgm:pt>
  </dgm:ptLst>
  <dgm:cxnLst>
    <dgm:cxn modelId="{F5E7F8F2-FC2F-4CF2-8D38-C88BD1310D08}" type="presOf" srcId="{EB94AACB-8756-4F7E-BEEA-5620A7E11C91}" destId="{9EC4D29F-D2CC-4E57-A4C4-5F3E3FC1BB62}" srcOrd="0" destOrd="0" presId="urn:microsoft.com/office/officeart/2005/8/layout/list1"/>
    <dgm:cxn modelId="{46EE050A-507C-4917-8612-BE641DB1A073}" type="presOf" srcId="{9DB1A9DE-A33F-4C7B-B4A4-7A3BDBF8B7E9}" destId="{3E6A64A4-4686-4B7E-86CC-6B7C2F358F19}" srcOrd="0" destOrd="0" presId="urn:microsoft.com/office/officeart/2005/8/layout/list1"/>
    <dgm:cxn modelId="{567FE70D-5FD7-4BCC-AACD-6B64774FAE9A}" type="presOf" srcId="{28E33296-A2FF-4179-876E-A720F0B146B1}" destId="{07A51B4F-8351-474E-AD06-24CA02386804}" srcOrd="1" destOrd="0" presId="urn:microsoft.com/office/officeart/2005/8/layout/list1"/>
    <dgm:cxn modelId="{0B027929-7BA9-4DC7-A55A-87689AE94376}" type="presOf" srcId="{CEE43E7D-8AF1-49F0-81F3-D431678550D4}" destId="{0AD8172B-098E-4407-BD42-321E26D1A2F3}" srcOrd="0" destOrd="0" presId="urn:microsoft.com/office/officeart/2005/8/layout/list1"/>
    <dgm:cxn modelId="{887F18E1-C7C0-45C7-B3DB-4E44B54C44F2}" srcId="{CEE43E7D-8AF1-49F0-81F3-D431678550D4}" destId="{9DB1A9DE-A33F-4C7B-B4A4-7A3BDBF8B7E9}" srcOrd="0" destOrd="0" parTransId="{CDD0367F-83CA-430E-9783-B34AF28264AC}" sibTransId="{093022BB-9FDA-4AC9-8B98-A14A1CDF0A64}"/>
    <dgm:cxn modelId="{22720A50-D2A7-46E8-B320-30F1BA5E3418}" srcId="{EB94AACB-8756-4F7E-BEEA-5620A7E11C91}" destId="{28E33296-A2FF-4179-876E-A720F0B146B1}" srcOrd="2" destOrd="0" parTransId="{D6B9D326-0360-42AC-B887-965C6DC87ABD}" sibTransId="{94A553AF-4213-4384-A21C-ECBB4683BD40}"/>
    <dgm:cxn modelId="{19861AB0-FA48-4A72-9205-41A1D74783EE}" srcId="{EB94AACB-8756-4F7E-BEEA-5620A7E11C91}" destId="{08461E00-C00D-415D-93E2-19A8C00A73BA}" srcOrd="0" destOrd="0" parTransId="{3CED3FF4-199D-4D52-A10A-B9276DAAA868}" sibTransId="{73A6D8F3-091D-4D31-9B07-CCB7EBC5DC8C}"/>
    <dgm:cxn modelId="{31F95570-1C04-471D-96CA-8DCFC5E298A1}" type="presOf" srcId="{0E849489-E1D8-4963-9DDB-80490A4AD2F2}" destId="{833D525A-5868-43E5-AE79-1DD2C9173A38}" srcOrd="0" destOrd="0" presId="urn:microsoft.com/office/officeart/2005/8/layout/list1"/>
    <dgm:cxn modelId="{F803BF6A-01B9-4BD5-A707-746F24349D8D}" srcId="{EB94AACB-8756-4F7E-BEEA-5620A7E11C91}" destId="{CEE43E7D-8AF1-49F0-81F3-D431678550D4}" srcOrd="1" destOrd="0" parTransId="{EF78DCAE-F5FF-420C-942B-BB305C21DF13}" sibTransId="{AF8B776C-F05D-4C4E-8D02-9D2D2B95921C}"/>
    <dgm:cxn modelId="{2D13C2BC-5EAE-4CF8-A0FE-86A723A2C2E8}" type="presOf" srcId="{08461E00-C00D-415D-93E2-19A8C00A73BA}" destId="{581CB396-37C1-458B-8B8F-B760FC926121}" srcOrd="0" destOrd="0" presId="urn:microsoft.com/office/officeart/2005/8/layout/list1"/>
    <dgm:cxn modelId="{368E5DD3-F725-4840-8B1C-CFD313FC9BD0}" type="presOf" srcId="{118989E7-420D-49F6-AC39-D886C72329EB}" destId="{7702F344-BD0A-4B02-B1CB-E1525D4A0400}" srcOrd="0" destOrd="0" presId="urn:microsoft.com/office/officeart/2005/8/layout/list1"/>
    <dgm:cxn modelId="{A79B46F4-4488-4AA5-ACF7-AA6BB9DF9C6C}" srcId="{08461E00-C00D-415D-93E2-19A8C00A73BA}" destId="{0E849489-E1D8-4963-9DDB-80490A4AD2F2}" srcOrd="0" destOrd="0" parTransId="{6A837FB0-5587-4002-B9D1-1E962BEE7E6A}" sibTransId="{3470755B-9F94-490E-AB47-3B4302E9A586}"/>
    <dgm:cxn modelId="{C0512573-430C-4DFB-B9EF-CCC5039E2FF9}" type="presOf" srcId="{28E33296-A2FF-4179-876E-A720F0B146B1}" destId="{EB5AD7B8-860F-4262-A720-C2A00E86E68E}" srcOrd="0" destOrd="0" presId="urn:microsoft.com/office/officeart/2005/8/layout/list1"/>
    <dgm:cxn modelId="{E6901A14-47DC-4775-BF9C-A2EB78D428FE}" type="presOf" srcId="{08461E00-C00D-415D-93E2-19A8C00A73BA}" destId="{34BEEB34-C849-4378-8475-4C8E73E05E24}" srcOrd="1" destOrd="0" presId="urn:microsoft.com/office/officeart/2005/8/layout/list1"/>
    <dgm:cxn modelId="{00917071-C188-4A33-9CF8-840C9ACA6636}" srcId="{28E33296-A2FF-4179-876E-A720F0B146B1}" destId="{118989E7-420D-49F6-AC39-D886C72329EB}" srcOrd="0" destOrd="0" parTransId="{972C6F89-D369-4FE6-95A8-5005BA14BBE4}" sibTransId="{B195261F-B662-454F-94E1-DB74E1E824C0}"/>
    <dgm:cxn modelId="{2CE554A2-6DAD-4925-8C58-6D0185865E12}" type="presOf" srcId="{CEE43E7D-8AF1-49F0-81F3-D431678550D4}" destId="{A8A0786B-F2B8-4C1B-89FC-2134CF8ACEA9}" srcOrd="1" destOrd="0" presId="urn:microsoft.com/office/officeart/2005/8/layout/list1"/>
    <dgm:cxn modelId="{86BA280B-46DB-4993-8DF7-988A4BCEE5A9}" type="presParOf" srcId="{9EC4D29F-D2CC-4E57-A4C4-5F3E3FC1BB62}" destId="{0B441C25-3B91-48F5-B2A4-4456C1521FCC}" srcOrd="0" destOrd="0" presId="urn:microsoft.com/office/officeart/2005/8/layout/list1"/>
    <dgm:cxn modelId="{57669B9B-5CCC-4416-B813-18D520A3C193}" type="presParOf" srcId="{0B441C25-3B91-48F5-B2A4-4456C1521FCC}" destId="{581CB396-37C1-458B-8B8F-B760FC926121}" srcOrd="0" destOrd="0" presId="urn:microsoft.com/office/officeart/2005/8/layout/list1"/>
    <dgm:cxn modelId="{2C9F6590-6636-4940-9F83-B663591C0F9D}" type="presParOf" srcId="{0B441C25-3B91-48F5-B2A4-4456C1521FCC}" destId="{34BEEB34-C849-4378-8475-4C8E73E05E24}" srcOrd="1" destOrd="0" presId="urn:microsoft.com/office/officeart/2005/8/layout/list1"/>
    <dgm:cxn modelId="{EDA27797-BD4B-475D-8C30-879438E47433}" type="presParOf" srcId="{9EC4D29F-D2CC-4E57-A4C4-5F3E3FC1BB62}" destId="{D4459445-14EB-40A3-B7E4-1BB6E860E18E}" srcOrd="1" destOrd="0" presId="urn:microsoft.com/office/officeart/2005/8/layout/list1"/>
    <dgm:cxn modelId="{176894E6-7A5B-4877-BCB4-D8C024C0D7AE}" type="presParOf" srcId="{9EC4D29F-D2CC-4E57-A4C4-5F3E3FC1BB62}" destId="{833D525A-5868-43E5-AE79-1DD2C9173A38}" srcOrd="2" destOrd="0" presId="urn:microsoft.com/office/officeart/2005/8/layout/list1"/>
    <dgm:cxn modelId="{5417B6D3-D02A-4B9B-9278-372D552CE62E}" type="presParOf" srcId="{9EC4D29F-D2CC-4E57-A4C4-5F3E3FC1BB62}" destId="{3A15358A-6B06-4A34-8B5E-26CC76D554E5}" srcOrd="3" destOrd="0" presId="urn:microsoft.com/office/officeart/2005/8/layout/list1"/>
    <dgm:cxn modelId="{7866D57C-6ACA-4F07-B256-139609B8E084}" type="presParOf" srcId="{9EC4D29F-D2CC-4E57-A4C4-5F3E3FC1BB62}" destId="{46DF4939-5B49-4FF1-BE69-7493C74BA187}" srcOrd="4" destOrd="0" presId="urn:microsoft.com/office/officeart/2005/8/layout/list1"/>
    <dgm:cxn modelId="{D637EC8E-EF5A-4775-BB93-B5ACD4780CC9}" type="presParOf" srcId="{46DF4939-5B49-4FF1-BE69-7493C74BA187}" destId="{0AD8172B-098E-4407-BD42-321E26D1A2F3}" srcOrd="0" destOrd="0" presId="urn:microsoft.com/office/officeart/2005/8/layout/list1"/>
    <dgm:cxn modelId="{71E52882-A547-4E02-B9DC-F4CFAD76A40E}" type="presParOf" srcId="{46DF4939-5B49-4FF1-BE69-7493C74BA187}" destId="{A8A0786B-F2B8-4C1B-89FC-2134CF8ACEA9}" srcOrd="1" destOrd="0" presId="urn:microsoft.com/office/officeart/2005/8/layout/list1"/>
    <dgm:cxn modelId="{98D1D212-E63E-4F24-A836-4F59B12F8446}" type="presParOf" srcId="{9EC4D29F-D2CC-4E57-A4C4-5F3E3FC1BB62}" destId="{5879DAA6-4D5C-4253-8C00-7CE48D5D7646}" srcOrd="5" destOrd="0" presId="urn:microsoft.com/office/officeart/2005/8/layout/list1"/>
    <dgm:cxn modelId="{03F93290-0108-4196-8909-F24288B186B9}" type="presParOf" srcId="{9EC4D29F-D2CC-4E57-A4C4-5F3E3FC1BB62}" destId="{3E6A64A4-4686-4B7E-86CC-6B7C2F358F19}" srcOrd="6" destOrd="0" presId="urn:microsoft.com/office/officeart/2005/8/layout/list1"/>
    <dgm:cxn modelId="{C22830B4-862A-49F2-81B2-E4A18E9DDC4D}" type="presParOf" srcId="{9EC4D29F-D2CC-4E57-A4C4-5F3E3FC1BB62}" destId="{9D1CCA61-6B8E-484E-B7B5-0CE3FF1C8DD6}" srcOrd="7" destOrd="0" presId="urn:microsoft.com/office/officeart/2005/8/layout/list1"/>
    <dgm:cxn modelId="{3DDFC0DF-7BA6-47B6-B598-C0C369BFB8F5}" type="presParOf" srcId="{9EC4D29F-D2CC-4E57-A4C4-5F3E3FC1BB62}" destId="{6AEFF18A-27D6-4C8D-B885-4AF085A0EF3B}" srcOrd="8" destOrd="0" presId="urn:microsoft.com/office/officeart/2005/8/layout/list1"/>
    <dgm:cxn modelId="{47FF06C9-AFD7-49D3-A5C6-4F697259BB9F}" type="presParOf" srcId="{6AEFF18A-27D6-4C8D-B885-4AF085A0EF3B}" destId="{EB5AD7B8-860F-4262-A720-C2A00E86E68E}" srcOrd="0" destOrd="0" presId="urn:microsoft.com/office/officeart/2005/8/layout/list1"/>
    <dgm:cxn modelId="{660CCABE-F6FE-4311-8666-15A124BF2B99}" type="presParOf" srcId="{6AEFF18A-27D6-4C8D-B885-4AF085A0EF3B}" destId="{07A51B4F-8351-474E-AD06-24CA02386804}" srcOrd="1" destOrd="0" presId="urn:microsoft.com/office/officeart/2005/8/layout/list1"/>
    <dgm:cxn modelId="{550798AD-2367-4DAF-97A3-5E1BDD17686B}" type="presParOf" srcId="{9EC4D29F-D2CC-4E57-A4C4-5F3E3FC1BB62}" destId="{F85835C2-8182-4AA4-9300-05195F3E00E7}" srcOrd="9" destOrd="0" presId="urn:microsoft.com/office/officeart/2005/8/layout/list1"/>
    <dgm:cxn modelId="{4A9A0925-CC08-41DA-99BE-B8B0DD3EF12C}" type="presParOf" srcId="{9EC4D29F-D2CC-4E57-A4C4-5F3E3FC1BB62}" destId="{7702F344-BD0A-4B02-B1CB-E1525D4A040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AAD2365-E0FE-4A86-8082-C279E3D42052}"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kumimoji="1" lang="ja-JP" altLang="en-US"/>
        </a:p>
      </dgm:t>
    </dgm:pt>
    <dgm:pt modelId="{C067BC0C-E12C-4190-8FB8-ED0EAF40768C}">
      <dgm:prSet phldrT="[テキスト]" custT="1"/>
      <dgm:spPr/>
      <dgm:t>
        <a:bodyPr/>
        <a:lstStyle/>
        <a:p>
          <a:r>
            <a:rPr kumimoji="1" lang="ja-JP" altLang="en-US" sz="4000" dirty="0" smtClean="0"/>
            <a:t>使う人の事を</a:t>
          </a:r>
          <a:endParaRPr kumimoji="1" lang="en-US" altLang="ja-JP" sz="4000" dirty="0" smtClean="0"/>
        </a:p>
        <a:p>
          <a:r>
            <a:rPr kumimoji="1" lang="ja-JP" altLang="en-US" sz="4000" dirty="0" smtClean="0"/>
            <a:t>考える心</a:t>
          </a:r>
          <a:endParaRPr kumimoji="1" lang="ja-JP" altLang="en-US" sz="4000" dirty="0"/>
        </a:p>
      </dgm:t>
    </dgm:pt>
    <dgm:pt modelId="{D4A6C5D3-72D7-4E0B-997D-EA718775A2E5}" type="parTrans" cxnId="{DFCF3C13-B7DD-47BA-91DC-855AEFB4794C}">
      <dgm:prSet/>
      <dgm:spPr/>
      <dgm:t>
        <a:bodyPr/>
        <a:lstStyle/>
        <a:p>
          <a:endParaRPr kumimoji="1" lang="ja-JP" altLang="en-US"/>
        </a:p>
      </dgm:t>
    </dgm:pt>
    <dgm:pt modelId="{393FBBC8-38AA-4097-A059-CE9C0F8521C1}" type="sibTrans" cxnId="{DFCF3C13-B7DD-47BA-91DC-855AEFB4794C}">
      <dgm:prSet/>
      <dgm:spPr/>
      <dgm:t>
        <a:bodyPr/>
        <a:lstStyle/>
        <a:p>
          <a:endParaRPr kumimoji="1" lang="ja-JP" altLang="en-US"/>
        </a:p>
      </dgm:t>
    </dgm:pt>
    <dgm:pt modelId="{00885717-13D5-4718-B2F8-32DF80245764}">
      <dgm:prSet phldrT="[テキスト]"/>
      <dgm:spPr>
        <a:solidFill>
          <a:srgbClr val="0000FF"/>
        </a:solidFill>
        <a:ln>
          <a:noFill/>
        </a:ln>
      </dgm:spPr>
      <dgm:t>
        <a:bodyPr/>
        <a:lstStyle/>
        <a:p>
          <a:r>
            <a:rPr kumimoji="1" lang="ja-JP" altLang="en-US" smtClean="0"/>
            <a:t>汎用性・拡張性に優れる</a:t>
          </a:r>
          <a:endParaRPr kumimoji="1" lang="ja-JP" altLang="en-US" dirty="0"/>
        </a:p>
      </dgm:t>
    </dgm:pt>
    <dgm:pt modelId="{FD420C3C-6C18-4EAB-BB14-B4EE32F95C10}" type="parTrans" cxnId="{1DB460FF-E7AD-4D03-A1FD-0DD340D39660}">
      <dgm:prSet/>
      <dgm:spPr/>
      <dgm:t>
        <a:bodyPr/>
        <a:lstStyle/>
        <a:p>
          <a:endParaRPr kumimoji="1" lang="ja-JP" altLang="en-US"/>
        </a:p>
      </dgm:t>
    </dgm:pt>
    <dgm:pt modelId="{9CD9707B-A5C9-4F90-8FE4-E86F7AE12C7A}" type="sibTrans" cxnId="{1DB460FF-E7AD-4D03-A1FD-0DD340D39660}">
      <dgm:prSet/>
      <dgm:spPr/>
      <dgm:t>
        <a:bodyPr/>
        <a:lstStyle/>
        <a:p>
          <a:endParaRPr kumimoji="1" lang="ja-JP" altLang="en-US"/>
        </a:p>
      </dgm:t>
    </dgm:pt>
    <dgm:pt modelId="{72777E48-4C29-46F3-9458-F4B176016741}">
      <dgm:prSet phldrT="[テキスト]"/>
      <dgm:spPr>
        <a:solidFill>
          <a:srgbClr val="008000"/>
        </a:solidFill>
      </dgm:spPr>
      <dgm:t>
        <a:bodyPr/>
        <a:lstStyle/>
        <a:p>
          <a:r>
            <a:rPr kumimoji="1" lang="ja-JP" altLang="en-US" dirty="0" smtClean="0"/>
            <a:t>使い勝手がいい</a:t>
          </a:r>
          <a:endParaRPr kumimoji="1" lang="ja-JP" altLang="en-US" dirty="0"/>
        </a:p>
      </dgm:t>
    </dgm:pt>
    <dgm:pt modelId="{A6C8E117-D9E6-429C-A35C-47DD05241817}" type="parTrans" cxnId="{5A74BF80-A1CB-47AE-8518-981BFABAA2AB}">
      <dgm:prSet/>
      <dgm:spPr/>
      <dgm:t>
        <a:bodyPr/>
        <a:lstStyle/>
        <a:p>
          <a:endParaRPr kumimoji="1" lang="ja-JP" altLang="en-US"/>
        </a:p>
      </dgm:t>
    </dgm:pt>
    <dgm:pt modelId="{AEA2A7CA-2D44-46FD-AC57-C54B2BF2195B}" type="sibTrans" cxnId="{5A74BF80-A1CB-47AE-8518-981BFABAA2AB}">
      <dgm:prSet/>
      <dgm:spPr/>
      <dgm:t>
        <a:bodyPr/>
        <a:lstStyle/>
        <a:p>
          <a:endParaRPr kumimoji="1" lang="ja-JP" altLang="en-US"/>
        </a:p>
      </dgm:t>
    </dgm:pt>
    <dgm:pt modelId="{ACBA7167-076E-4621-BE0D-59033009DE29}">
      <dgm:prSet phldrT="[テキスト]"/>
      <dgm:spPr>
        <a:solidFill>
          <a:srgbClr val="FFC000"/>
        </a:solidFill>
      </dgm:spPr>
      <dgm:t>
        <a:bodyPr/>
        <a:lstStyle/>
        <a:p>
          <a:r>
            <a:rPr kumimoji="1" lang="ja-JP" altLang="en-US" dirty="0" smtClean="0"/>
            <a:t>作り方がシンプル</a:t>
          </a:r>
          <a:endParaRPr kumimoji="1" lang="ja-JP" altLang="en-US" dirty="0"/>
        </a:p>
      </dgm:t>
    </dgm:pt>
    <dgm:pt modelId="{D1B53416-2F63-4417-AD44-371EC3C14523}" type="parTrans" cxnId="{4632BD19-1533-429C-8BC6-5D15EC33CE1F}">
      <dgm:prSet/>
      <dgm:spPr/>
      <dgm:t>
        <a:bodyPr/>
        <a:lstStyle/>
        <a:p>
          <a:endParaRPr kumimoji="1" lang="ja-JP" altLang="en-US"/>
        </a:p>
      </dgm:t>
    </dgm:pt>
    <dgm:pt modelId="{DFA093BB-238F-4611-8A37-8B3B23B70903}" type="sibTrans" cxnId="{4632BD19-1533-429C-8BC6-5D15EC33CE1F}">
      <dgm:prSet/>
      <dgm:spPr/>
      <dgm:t>
        <a:bodyPr/>
        <a:lstStyle/>
        <a:p>
          <a:endParaRPr kumimoji="1" lang="ja-JP" altLang="en-US"/>
        </a:p>
      </dgm:t>
    </dgm:pt>
    <dgm:pt modelId="{74D4F653-C8B0-4234-B642-5934594B6B1D}" type="pres">
      <dgm:prSet presAssocID="{5AAD2365-E0FE-4A86-8082-C279E3D42052}" presName="cycle" presStyleCnt="0">
        <dgm:presLayoutVars>
          <dgm:chMax val="1"/>
          <dgm:dir/>
          <dgm:animLvl val="ctr"/>
          <dgm:resizeHandles val="exact"/>
        </dgm:presLayoutVars>
      </dgm:prSet>
      <dgm:spPr/>
      <dgm:t>
        <a:bodyPr/>
        <a:lstStyle/>
        <a:p>
          <a:endParaRPr kumimoji="1" lang="ja-JP" altLang="en-US"/>
        </a:p>
      </dgm:t>
    </dgm:pt>
    <dgm:pt modelId="{01B8882A-05F9-499D-849D-445161E29804}" type="pres">
      <dgm:prSet presAssocID="{C067BC0C-E12C-4190-8FB8-ED0EAF40768C}" presName="centerShape" presStyleLbl="node0" presStyleIdx="0" presStyleCnt="1" custScaleX="228702" custScaleY="77105"/>
      <dgm:spPr/>
      <dgm:t>
        <a:bodyPr/>
        <a:lstStyle/>
        <a:p>
          <a:endParaRPr kumimoji="1" lang="ja-JP" altLang="en-US"/>
        </a:p>
      </dgm:t>
    </dgm:pt>
    <dgm:pt modelId="{F119414D-C845-4727-B37D-C9FED1B0C8D8}" type="pres">
      <dgm:prSet presAssocID="{FD420C3C-6C18-4EAB-BB14-B4EE32F95C10}" presName="parTrans" presStyleLbl="bgSibTrans2D1" presStyleIdx="0" presStyleCnt="3" custAng="570411"/>
      <dgm:spPr/>
      <dgm:t>
        <a:bodyPr/>
        <a:lstStyle/>
        <a:p>
          <a:endParaRPr kumimoji="1" lang="ja-JP" altLang="en-US"/>
        </a:p>
      </dgm:t>
    </dgm:pt>
    <dgm:pt modelId="{45F26FC1-A2B3-49A5-A85C-9BD8A381FEBE}" type="pres">
      <dgm:prSet presAssocID="{00885717-13D5-4718-B2F8-32DF80245764}" presName="node" presStyleLbl="node1" presStyleIdx="0" presStyleCnt="3" custScaleX="157662" custScaleY="71583" custRadScaleRad="114400" custRadScaleInc="4400">
        <dgm:presLayoutVars>
          <dgm:bulletEnabled val="1"/>
        </dgm:presLayoutVars>
      </dgm:prSet>
      <dgm:spPr/>
      <dgm:t>
        <a:bodyPr/>
        <a:lstStyle/>
        <a:p>
          <a:endParaRPr kumimoji="1" lang="ja-JP" altLang="en-US"/>
        </a:p>
      </dgm:t>
    </dgm:pt>
    <dgm:pt modelId="{16127AD1-07AA-468E-9E67-AD8637434A88}" type="pres">
      <dgm:prSet presAssocID="{A6C8E117-D9E6-429C-A35C-47DD05241817}" presName="parTrans" presStyleLbl="bgSibTrans2D1" presStyleIdx="1" presStyleCnt="3"/>
      <dgm:spPr/>
      <dgm:t>
        <a:bodyPr/>
        <a:lstStyle/>
        <a:p>
          <a:endParaRPr kumimoji="1" lang="ja-JP" altLang="en-US"/>
        </a:p>
      </dgm:t>
    </dgm:pt>
    <dgm:pt modelId="{6105B58D-0D92-45BE-BA5F-44A1D87EA6A5}" type="pres">
      <dgm:prSet presAssocID="{72777E48-4C29-46F3-9458-F4B176016741}" presName="node" presStyleLbl="node1" presStyleIdx="1" presStyleCnt="3" custScaleX="150501" custScaleY="59833" custRadScaleRad="109026" custRadScaleInc="-1101">
        <dgm:presLayoutVars>
          <dgm:bulletEnabled val="1"/>
        </dgm:presLayoutVars>
      </dgm:prSet>
      <dgm:spPr/>
      <dgm:t>
        <a:bodyPr/>
        <a:lstStyle/>
        <a:p>
          <a:endParaRPr kumimoji="1" lang="ja-JP" altLang="en-US"/>
        </a:p>
      </dgm:t>
    </dgm:pt>
    <dgm:pt modelId="{9969D8F7-BD62-4F9D-B04A-1ED35F1384BC}" type="pres">
      <dgm:prSet presAssocID="{D1B53416-2F63-4417-AD44-371EC3C14523}" presName="parTrans" presStyleLbl="bgSibTrans2D1" presStyleIdx="2" presStyleCnt="3" custAng="20855771"/>
      <dgm:spPr/>
      <dgm:t>
        <a:bodyPr/>
        <a:lstStyle/>
        <a:p>
          <a:endParaRPr kumimoji="1" lang="ja-JP" altLang="en-US"/>
        </a:p>
      </dgm:t>
    </dgm:pt>
    <dgm:pt modelId="{F86A79A0-218D-4D6C-AFD6-173F75122514}" type="pres">
      <dgm:prSet presAssocID="{ACBA7167-076E-4621-BE0D-59033009DE29}" presName="node" presStyleLbl="node1" presStyleIdx="2" presStyleCnt="3" custScaleX="159849" custScaleY="57023" custRadScaleRad="117733" custRadScaleInc="-6659">
        <dgm:presLayoutVars>
          <dgm:bulletEnabled val="1"/>
        </dgm:presLayoutVars>
      </dgm:prSet>
      <dgm:spPr/>
      <dgm:t>
        <a:bodyPr/>
        <a:lstStyle/>
        <a:p>
          <a:endParaRPr kumimoji="1" lang="ja-JP" altLang="en-US"/>
        </a:p>
      </dgm:t>
    </dgm:pt>
  </dgm:ptLst>
  <dgm:cxnLst>
    <dgm:cxn modelId="{17BD5A56-0DD1-4C5E-A87F-26700B922D34}" type="presOf" srcId="{A6C8E117-D9E6-429C-A35C-47DD05241817}" destId="{16127AD1-07AA-468E-9E67-AD8637434A88}" srcOrd="0" destOrd="0" presId="urn:microsoft.com/office/officeart/2005/8/layout/radial4"/>
    <dgm:cxn modelId="{5A74BF80-A1CB-47AE-8518-981BFABAA2AB}" srcId="{C067BC0C-E12C-4190-8FB8-ED0EAF40768C}" destId="{72777E48-4C29-46F3-9458-F4B176016741}" srcOrd="1" destOrd="0" parTransId="{A6C8E117-D9E6-429C-A35C-47DD05241817}" sibTransId="{AEA2A7CA-2D44-46FD-AC57-C54B2BF2195B}"/>
    <dgm:cxn modelId="{73BFF02C-4B49-4F2F-8562-86C679EE3A9A}" type="presOf" srcId="{5AAD2365-E0FE-4A86-8082-C279E3D42052}" destId="{74D4F653-C8B0-4234-B642-5934594B6B1D}" srcOrd="0" destOrd="0" presId="urn:microsoft.com/office/officeart/2005/8/layout/radial4"/>
    <dgm:cxn modelId="{BAF64BEC-4A64-4399-813D-413E30E681B7}" type="presOf" srcId="{00885717-13D5-4718-B2F8-32DF80245764}" destId="{45F26FC1-A2B3-49A5-A85C-9BD8A381FEBE}" srcOrd="0" destOrd="0" presId="urn:microsoft.com/office/officeart/2005/8/layout/radial4"/>
    <dgm:cxn modelId="{A3229ACA-070C-4A5B-A826-7E0572B70AA3}" type="presOf" srcId="{72777E48-4C29-46F3-9458-F4B176016741}" destId="{6105B58D-0D92-45BE-BA5F-44A1D87EA6A5}" srcOrd="0" destOrd="0" presId="urn:microsoft.com/office/officeart/2005/8/layout/radial4"/>
    <dgm:cxn modelId="{DFCF3C13-B7DD-47BA-91DC-855AEFB4794C}" srcId="{5AAD2365-E0FE-4A86-8082-C279E3D42052}" destId="{C067BC0C-E12C-4190-8FB8-ED0EAF40768C}" srcOrd="0" destOrd="0" parTransId="{D4A6C5D3-72D7-4E0B-997D-EA718775A2E5}" sibTransId="{393FBBC8-38AA-4097-A059-CE9C0F8521C1}"/>
    <dgm:cxn modelId="{4632BD19-1533-429C-8BC6-5D15EC33CE1F}" srcId="{C067BC0C-E12C-4190-8FB8-ED0EAF40768C}" destId="{ACBA7167-076E-4621-BE0D-59033009DE29}" srcOrd="2" destOrd="0" parTransId="{D1B53416-2F63-4417-AD44-371EC3C14523}" sibTransId="{DFA093BB-238F-4611-8A37-8B3B23B70903}"/>
    <dgm:cxn modelId="{EB182095-0765-4424-A56F-490E7C2AB91A}" type="presOf" srcId="{FD420C3C-6C18-4EAB-BB14-B4EE32F95C10}" destId="{F119414D-C845-4727-B37D-C9FED1B0C8D8}" srcOrd="0" destOrd="0" presId="urn:microsoft.com/office/officeart/2005/8/layout/radial4"/>
    <dgm:cxn modelId="{4194EB24-0DB4-4F61-BF84-8A40BBF31308}" type="presOf" srcId="{ACBA7167-076E-4621-BE0D-59033009DE29}" destId="{F86A79A0-218D-4D6C-AFD6-173F75122514}" srcOrd="0" destOrd="0" presId="urn:microsoft.com/office/officeart/2005/8/layout/radial4"/>
    <dgm:cxn modelId="{C7CD85A6-0EFF-4D37-AFB2-27F1972C7108}" type="presOf" srcId="{C067BC0C-E12C-4190-8FB8-ED0EAF40768C}" destId="{01B8882A-05F9-499D-849D-445161E29804}" srcOrd="0" destOrd="0" presId="urn:microsoft.com/office/officeart/2005/8/layout/radial4"/>
    <dgm:cxn modelId="{21221F60-804F-4226-82B4-DE5C9FAFC8A8}" type="presOf" srcId="{D1B53416-2F63-4417-AD44-371EC3C14523}" destId="{9969D8F7-BD62-4F9D-B04A-1ED35F1384BC}" srcOrd="0" destOrd="0" presId="urn:microsoft.com/office/officeart/2005/8/layout/radial4"/>
    <dgm:cxn modelId="{1DB460FF-E7AD-4D03-A1FD-0DD340D39660}" srcId="{C067BC0C-E12C-4190-8FB8-ED0EAF40768C}" destId="{00885717-13D5-4718-B2F8-32DF80245764}" srcOrd="0" destOrd="0" parTransId="{FD420C3C-6C18-4EAB-BB14-B4EE32F95C10}" sibTransId="{9CD9707B-A5C9-4F90-8FE4-E86F7AE12C7A}"/>
    <dgm:cxn modelId="{52D9C1B2-DAEA-46C4-A53F-BAFB5646410F}" type="presParOf" srcId="{74D4F653-C8B0-4234-B642-5934594B6B1D}" destId="{01B8882A-05F9-499D-849D-445161E29804}" srcOrd="0" destOrd="0" presId="urn:microsoft.com/office/officeart/2005/8/layout/radial4"/>
    <dgm:cxn modelId="{D76AFED0-4D34-4455-BBA8-0392B401487D}" type="presParOf" srcId="{74D4F653-C8B0-4234-B642-5934594B6B1D}" destId="{F119414D-C845-4727-B37D-C9FED1B0C8D8}" srcOrd="1" destOrd="0" presId="urn:microsoft.com/office/officeart/2005/8/layout/radial4"/>
    <dgm:cxn modelId="{AFCE70A9-3808-4792-AC3A-93E34AA36068}" type="presParOf" srcId="{74D4F653-C8B0-4234-B642-5934594B6B1D}" destId="{45F26FC1-A2B3-49A5-A85C-9BD8A381FEBE}" srcOrd="2" destOrd="0" presId="urn:microsoft.com/office/officeart/2005/8/layout/radial4"/>
    <dgm:cxn modelId="{5B5AF2AB-1E08-4804-B3D1-FFCB38B09937}" type="presParOf" srcId="{74D4F653-C8B0-4234-B642-5934594B6B1D}" destId="{16127AD1-07AA-468E-9E67-AD8637434A88}" srcOrd="3" destOrd="0" presId="urn:microsoft.com/office/officeart/2005/8/layout/radial4"/>
    <dgm:cxn modelId="{8202CC6E-D4B8-48DA-9455-B62EF9881ECE}" type="presParOf" srcId="{74D4F653-C8B0-4234-B642-5934594B6B1D}" destId="{6105B58D-0D92-45BE-BA5F-44A1D87EA6A5}" srcOrd="4" destOrd="0" presId="urn:microsoft.com/office/officeart/2005/8/layout/radial4"/>
    <dgm:cxn modelId="{55A6F3F2-4F60-4BB6-B18F-A13E9E59FF59}" type="presParOf" srcId="{74D4F653-C8B0-4234-B642-5934594B6B1D}" destId="{9969D8F7-BD62-4F9D-B04A-1ED35F1384BC}" srcOrd="5" destOrd="0" presId="urn:microsoft.com/office/officeart/2005/8/layout/radial4"/>
    <dgm:cxn modelId="{1E9F3D3C-2059-4718-8117-363D6062E3DB}" type="presParOf" srcId="{74D4F653-C8B0-4234-B642-5934594B6B1D}" destId="{F86A79A0-218D-4D6C-AFD6-173F75122514}"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AE498-0061-4179-BD67-30C5572C984C}">
      <dsp:nvSpPr>
        <dsp:cNvPr id="0" name=""/>
        <dsp:cNvSpPr/>
      </dsp:nvSpPr>
      <dsp:spPr>
        <a:xfrm>
          <a:off x="0" y="4326"/>
          <a:ext cx="6408712" cy="1249273"/>
        </a:xfrm>
        <a:prstGeom prst="roundRect">
          <a:avLst/>
        </a:prstGeom>
        <a:solidFill>
          <a:schemeClr val="bg2"/>
        </a:solidFill>
        <a:ln w="15875"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kumimoji="1" lang="ja-JP" altLang="en-US" sz="3200" b="0" kern="1200" dirty="0" smtClean="0">
              <a:solidFill>
                <a:schemeClr val="tx1"/>
              </a:solidFill>
            </a:rPr>
            <a:t>第１章　</a:t>
          </a:r>
          <a:endParaRPr kumimoji="1" lang="en-US" altLang="ja-JP" sz="3200" b="0" kern="1200" dirty="0" smtClean="0">
            <a:solidFill>
              <a:schemeClr val="tx1"/>
            </a:solidFill>
          </a:endParaRPr>
        </a:p>
        <a:p>
          <a:pPr lvl="0" algn="l" defTabSz="1422400">
            <a:lnSpc>
              <a:spcPct val="90000"/>
            </a:lnSpc>
            <a:spcBef>
              <a:spcPct val="0"/>
            </a:spcBef>
            <a:spcAft>
              <a:spcPct val="35000"/>
            </a:spcAft>
          </a:pPr>
          <a:r>
            <a:rPr kumimoji="1" lang="ja-JP" altLang="en-US" sz="3200" b="0" kern="1200" dirty="0" smtClean="0">
              <a:solidFill>
                <a:schemeClr val="tx1"/>
              </a:solidFill>
            </a:rPr>
            <a:t>システム化の経緯</a:t>
          </a:r>
          <a:endParaRPr kumimoji="1" lang="en-US" altLang="ja-JP" sz="3200" b="0" kern="1200" dirty="0" smtClean="0"/>
        </a:p>
      </dsp:txBody>
      <dsp:txXfrm>
        <a:off x="60984" y="65310"/>
        <a:ext cx="6286744" cy="1127305"/>
      </dsp:txXfrm>
    </dsp:sp>
    <dsp:sp modelId="{2D3D195D-80EE-409A-9CBD-16768D61BA3A}">
      <dsp:nvSpPr>
        <dsp:cNvPr id="0" name=""/>
        <dsp:cNvSpPr/>
      </dsp:nvSpPr>
      <dsp:spPr>
        <a:xfrm>
          <a:off x="0" y="1265204"/>
          <a:ext cx="6408712" cy="1249273"/>
        </a:xfrm>
        <a:prstGeom prst="roundRect">
          <a:avLst/>
        </a:prstGeom>
        <a:solidFill>
          <a:schemeClr val="bg2"/>
        </a:solidFill>
        <a:ln w="15875"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kumimoji="1" lang="ja-JP" altLang="en-US" sz="3200" kern="1200" dirty="0" smtClean="0">
              <a:solidFill>
                <a:schemeClr val="tx1"/>
              </a:solidFill>
            </a:rPr>
            <a:t>第２章</a:t>
          </a:r>
          <a:endParaRPr kumimoji="1" lang="en-US" altLang="ja-JP" sz="3200" kern="1200" dirty="0" smtClean="0">
            <a:solidFill>
              <a:schemeClr val="tx1"/>
            </a:solidFill>
          </a:endParaRPr>
        </a:p>
        <a:p>
          <a:pPr lvl="0" algn="l" defTabSz="1422400">
            <a:lnSpc>
              <a:spcPct val="90000"/>
            </a:lnSpc>
            <a:spcBef>
              <a:spcPct val="0"/>
            </a:spcBef>
            <a:spcAft>
              <a:spcPct val="35000"/>
            </a:spcAft>
          </a:pPr>
          <a:r>
            <a:rPr kumimoji="1" lang="ja-JP" altLang="en-US" sz="3200" kern="1200" dirty="0" smtClean="0">
              <a:solidFill>
                <a:schemeClr val="tx1"/>
              </a:solidFill>
            </a:rPr>
            <a:t>デモンストレーション</a:t>
          </a:r>
          <a:endParaRPr kumimoji="1" lang="ja-JP" altLang="en-US" sz="3200" kern="1200" dirty="0">
            <a:solidFill>
              <a:schemeClr val="tx1"/>
            </a:solidFill>
          </a:endParaRPr>
        </a:p>
      </dsp:txBody>
      <dsp:txXfrm>
        <a:off x="60984" y="1326188"/>
        <a:ext cx="6286744" cy="1127305"/>
      </dsp:txXfrm>
    </dsp:sp>
    <dsp:sp modelId="{66C54605-8EDD-433C-BB63-B8A8F9B551DB}">
      <dsp:nvSpPr>
        <dsp:cNvPr id="0" name=""/>
        <dsp:cNvSpPr/>
      </dsp:nvSpPr>
      <dsp:spPr>
        <a:xfrm>
          <a:off x="0" y="2526082"/>
          <a:ext cx="6408712" cy="1249273"/>
        </a:xfrm>
        <a:prstGeom prst="roundRect">
          <a:avLst/>
        </a:prstGeom>
        <a:solidFill>
          <a:schemeClr val="bg2"/>
        </a:solidFill>
        <a:ln w="15875"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kumimoji="1" lang="ja-JP" altLang="en-US" sz="3200" kern="1200" dirty="0" smtClean="0">
              <a:solidFill>
                <a:schemeClr val="tx1"/>
              </a:solidFill>
            </a:rPr>
            <a:t>第３章</a:t>
          </a:r>
          <a:endParaRPr kumimoji="1" lang="en-US" altLang="ja-JP" sz="3200" kern="1200" dirty="0" smtClean="0">
            <a:solidFill>
              <a:schemeClr val="tx1"/>
            </a:solidFill>
          </a:endParaRPr>
        </a:p>
        <a:p>
          <a:pPr lvl="0" algn="l" defTabSz="1422400">
            <a:lnSpc>
              <a:spcPct val="90000"/>
            </a:lnSpc>
            <a:spcBef>
              <a:spcPct val="0"/>
            </a:spcBef>
            <a:spcAft>
              <a:spcPct val="35000"/>
            </a:spcAft>
          </a:pPr>
          <a:r>
            <a:rPr kumimoji="1" lang="ja-JP" altLang="en-US" sz="3200" kern="1200" dirty="0" smtClean="0">
              <a:solidFill>
                <a:schemeClr val="tx1"/>
              </a:solidFill>
            </a:rPr>
            <a:t>システムのポイント</a:t>
          </a:r>
          <a:endParaRPr kumimoji="1" lang="ja-JP" altLang="en-US" sz="3200" kern="1200" dirty="0">
            <a:solidFill>
              <a:schemeClr val="tx1"/>
            </a:solidFill>
          </a:endParaRPr>
        </a:p>
      </dsp:txBody>
      <dsp:txXfrm>
        <a:off x="60984" y="2587066"/>
        <a:ext cx="6286744" cy="1127305"/>
      </dsp:txXfrm>
    </dsp:sp>
    <dsp:sp modelId="{5C231AC5-6DC9-40B2-A135-71693C4923C9}">
      <dsp:nvSpPr>
        <dsp:cNvPr id="0" name=""/>
        <dsp:cNvSpPr/>
      </dsp:nvSpPr>
      <dsp:spPr>
        <a:xfrm>
          <a:off x="0" y="3786959"/>
          <a:ext cx="6408712" cy="1249273"/>
        </a:xfrm>
        <a:prstGeom prst="roundRect">
          <a:avLst/>
        </a:prstGeom>
        <a:solidFill>
          <a:schemeClr val="bg2"/>
        </a:solidFill>
        <a:ln w="15875"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kumimoji="1" lang="ja-JP" altLang="en-US" sz="3200" kern="1200" dirty="0" smtClean="0">
              <a:solidFill>
                <a:schemeClr val="tx1"/>
              </a:solidFill>
            </a:rPr>
            <a:t>第４章</a:t>
          </a:r>
          <a:endParaRPr kumimoji="1" lang="en-US" altLang="ja-JP" sz="3200" kern="1200" dirty="0" smtClean="0">
            <a:solidFill>
              <a:schemeClr val="tx1"/>
            </a:solidFill>
          </a:endParaRPr>
        </a:p>
        <a:p>
          <a:pPr lvl="0" algn="l" defTabSz="1422400">
            <a:lnSpc>
              <a:spcPct val="90000"/>
            </a:lnSpc>
            <a:spcBef>
              <a:spcPct val="0"/>
            </a:spcBef>
            <a:spcAft>
              <a:spcPct val="35000"/>
            </a:spcAft>
          </a:pPr>
          <a:r>
            <a:rPr kumimoji="1" lang="ja-JP" altLang="en-US" sz="3200" kern="1200" dirty="0" smtClean="0">
              <a:solidFill>
                <a:schemeClr val="tx1"/>
              </a:solidFill>
            </a:rPr>
            <a:t>班員所感</a:t>
          </a:r>
          <a:endParaRPr kumimoji="1" lang="ja-JP" altLang="en-US" sz="3200" kern="1200" dirty="0">
            <a:solidFill>
              <a:schemeClr val="tx1"/>
            </a:solidFill>
          </a:endParaRPr>
        </a:p>
      </dsp:txBody>
      <dsp:txXfrm>
        <a:off x="60984" y="3847943"/>
        <a:ext cx="6286744" cy="11273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96EA6-0E9B-4948-8ECE-BEB20A74439D}">
      <dsp:nvSpPr>
        <dsp:cNvPr id="0" name=""/>
        <dsp:cNvSpPr/>
      </dsp:nvSpPr>
      <dsp:spPr>
        <a:xfrm>
          <a:off x="0" y="4177992"/>
          <a:ext cx="7776864" cy="143718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そこで！</a:t>
          </a:r>
          <a:endParaRPr kumimoji="1" lang="ja-JP" altLang="en-US" sz="2800" kern="1200" dirty="0"/>
        </a:p>
      </dsp:txBody>
      <dsp:txXfrm>
        <a:off x="0" y="4177992"/>
        <a:ext cx="7776864" cy="776077"/>
      </dsp:txXfrm>
    </dsp:sp>
    <dsp:sp modelId="{1F79371F-2082-4760-859D-CB155547DAE0}">
      <dsp:nvSpPr>
        <dsp:cNvPr id="0" name=""/>
        <dsp:cNvSpPr/>
      </dsp:nvSpPr>
      <dsp:spPr>
        <a:xfrm>
          <a:off x="0" y="4757185"/>
          <a:ext cx="7776864" cy="83414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kumimoji="1" lang="en-US" altLang="ja-JP" sz="2800" kern="1200" dirty="0" smtClean="0"/>
            <a:t>Web e-</a:t>
          </a:r>
          <a:r>
            <a:rPr kumimoji="1" lang="ja-JP" altLang="en-US" sz="2800" kern="1200" dirty="0" smtClean="0"/>
            <a:t>ラーニングシステムを開発し、少しでもその学力差を無くせるよう貢献したい</a:t>
          </a:r>
          <a:endParaRPr kumimoji="1" lang="ja-JP" altLang="en-US" sz="2800" kern="1200" dirty="0"/>
        </a:p>
      </dsp:txBody>
      <dsp:txXfrm>
        <a:off x="0" y="4757185"/>
        <a:ext cx="7776864" cy="834148"/>
      </dsp:txXfrm>
    </dsp:sp>
    <dsp:sp modelId="{F11F289A-6360-43F7-8274-A8EC67B577E3}">
      <dsp:nvSpPr>
        <dsp:cNvPr id="0" name=""/>
        <dsp:cNvSpPr/>
      </dsp:nvSpPr>
      <dsp:spPr>
        <a:xfrm rot="10800000">
          <a:off x="0" y="1950856"/>
          <a:ext cx="7776864" cy="2243796"/>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kumimoji="1" lang="ja-JP" altLang="en-US" sz="2800" kern="1200" dirty="0" smtClean="0"/>
            <a:t>結果・・・・</a:t>
          </a:r>
          <a:endParaRPr kumimoji="1" lang="ja-JP" altLang="en-US" sz="2800" kern="1200" dirty="0"/>
        </a:p>
      </dsp:txBody>
      <dsp:txXfrm rot="-10800000">
        <a:off x="0" y="1950856"/>
        <a:ext cx="7776864" cy="787572"/>
      </dsp:txXfrm>
    </dsp:sp>
    <dsp:sp modelId="{601F86D1-0E5D-4E57-A113-69D558721342}">
      <dsp:nvSpPr>
        <dsp:cNvPr id="0" name=""/>
        <dsp:cNvSpPr/>
      </dsp:nvSpPr>
      <dsp:spPr>
        <a:xfrm>
          <a:off x="0" y="2549180"/>
          <a:ext cx="7776864" cy="90653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その世代を「ゆとり」といい、ゆとりとそうでない人の学力差が大きくなった。（次ページグラフ参照）</a:t>
          </a:r>
          <a:endParaRPr kumimoji="1" lang="ja-JP" altLang="en-US" sz="2800" kern="1200" dirty="0"/>
        </a:p>
      </dsp:txBody>
      <dsp:txXfrm>
        <a:off x="0" y="2549180"/>
        <a:ext cx="7776864" cy="906535"/>
      </dsp:txXfrm>
    </dsp:sp>
    <dsp:sp modelId="{69AD4419-294A-4751-896A-A64D4411C31A}">
      <dsp:nvSpPr>
        <dsp:cNvPr id="0" name=""/>
        <dsp:cNvSpPr/>
      </dsp:nvSpPr>
      <dsp:spPr>
        <a:xfrm rot="10800000">
          <a:off x="0" y="648"/>
          <a:ext cx="7776864" cy="1966066"/>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ゆとり教育の導入</a:t>
          </a:r>
          <a:endParaRPr kumimoji="1" lang="ja-JP" altLang="en-US" sz="2800" kern="1200" dirty="0"/>
        </a:p>
      </dsp:txBody>
      <dsp:txXfrm rot="-10800000">
        <a:off x="0" y="648"/>
        <a:ext cx="7776864" cy="690089"/>
      </dsp:txXfrm>
    </dsp:sp>
    <dsp:sp modelId="{6F2D0042-BE77-4D02-A8F4-7DBDF857B6A6}">
      <dsp:nvSpPr>
        <dsp:cNvPr id="0" name=""/>
        <dsp:cNvSpPr/>
      </dsp:nvSpPr>
      <dsp:spPr>
        <a:xfrm>
          <a:off x="0" y="511900"/>
          <a:ext cx="7776864" cy="87401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学習時間と内容を減らし、経験重視型の教育　　方針をめざし、ゆとりある教育をしようとした</a:t>
          </a:r>
          <a:endParaRPr kumimoji="1" lang="ja-JP" altLang="en-US" sz="2800" kern="1200" dirty="0"/>
        </a:p>
      </dsp:txBody>
      <dsp:txXfrm>
        <a:off x="0" y="511900"/>
        <a:ext cx="7776864" cy="8740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3F95D-DC70-4DCD-9012-CEFD672D2D1A}">
      <dsp:nvSpPr>
        <dsp:cNvPr id="0" name=""/>
        <dsp:cNvSpPr/>
      </dsp:nvSpPr>
      <dsp:spPr>
        <a:xfrm>
          <a:off x="27" y="0"/>
          <a:ext cx="3097601" cy="1717222"/>
        </a:xfrm>
        <a:prstGeom prst="roundRect">
          <a:avLst/>
        </a:prstGeom>
        <a:solidFill>
          <a:srgbClr val="FFC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lvl="0" algn="ctr" defTabSz="2044700">
            <a:lnSpc>
              <a:spcPct val="90000"/>
            </a:lnSpc>
            <a:spcBef>
              <a:spcPct val="0"/>
            </a:spcBef>
            <a:spcAft>
              <a:spcPct val="35000"/>
            </a:spcAft>
          </a:pPr>
          <a:r>
            <a:rPr kumimoji="1" lang="ja-JP" altLang="en-US" sz="4600" kern="1200" smtClean="0"/>
            <a:t>音声学習機能</a:t>
          </a:r>
          <a:endParaRPr kumimoji="1" lang="ja-JP" altLang="en-US" sz="4600" kern="1200" dirty="0"/>
        </a:p>
      </dsp:txBody>
      <dsp:txXfrm>
        <a:off x="83855" y="83828"/>
        <a:ext cx="2929945" cy="1549566"/>
      </dsp:txXfrm>
    </dsp:sp>
    <dsp:sp modelId="{41ABD163-30E2-458E-81DD-6E832BF340D8}">
      <dsp:nvSpPr>
        <dsp:cNvPr id="0" name=""/>
        <dsp:cNvSpPr/>
      </dsp:nvSpPr>
      <dsp:spPr>
        <a:xfrm>
          <a:off x="10094" y="1800207"/>
          <a:ext cx="3097601" cy="1717222"/>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lvl="0" algn="ctr" defTabSz="2044700">
            <a:lnSpc>
              <a:spcPct val="90000"/>
            </a:lnSpc>
            <a:spcBef>
              <a:spcPct val="0"/>
            </a:spcBef>
            <a:spcAft>
              <a:spcPct val="35000"/>
            </a:spcAft>
          </a:pPr>
          <a:r>
            <a:rPr kumimoji="1" lang="ja-JP" altLang="en-US" sz="4600" kern="1200" dirty="0" smtClean="0"/>
            <a:t>通信学習機能</a:t>
          </a:r>
          <a:endParaRPr kumimoji="1" lang="ja-JP" altLang="en-US" sz="4600" kern="1200" dirty="0"/>
        </a:p>
      </dsp:txBody>
      <dsp:txXfrm>
        <a:off x="93922" y="1884035"/>
        <a:ext cx="2929945" cy="1549566"/>
      </dsp:txXfrm>
    </dsp:sp>
    <dsp:sp modelId="{28687438-B1F8-42A0-9B45-318A3ACDF72F}">
      <dsp:nvSpPr>
        <dsp:cNvPr id="0" name=""/>
        <dsp:cNvSpPr/>
      </dsp:nvSpPr>
      <dsp:spPr>
        <a:xfrm>
          <a:off x="7585" y="3611369"/>
          <a:ext cx="3097601" cy="1717222"/>
        </a:xfrm>
        <a:prstGeom prst="roundRect">
          <a:avLst/>
        </a:prstGeom>
        <a:solidFill>
          <a:schemeClr val="accent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lvl="0" algn="ctr" defTabSz="2044700">
            <a:lnSpc>
              <a:spcPct val="90000"/>
            </a:lnSpc>
            <a:spcBef>
              <a:spcPct val="0"/>
            </a:spcBef>
            <a:spcAft>
              <a:spcPct val="35000"/>
            </a:spcAft>
          </a:pPr>
          <a:r>
            <a:rPr kumimoji="1" lang="ja-JP" altLang="en-US" sz="4600" kern="1200" dirty="0" smtClean="0"/>
            <a:t>質問対応機能</a:t>
          </a:r>
          <a:endParaRPr kumimoji="1" lang="ja-JP" altLang="en-US" sz="4600" kern="1200" dirty="0"/>
        </a:p>
      </dsp:txBody>
      <dsp:txXfrm>
        <a:off x="91413" y="3695197"/>
        <a:ext cx="2929945" cy="15495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9B8C4-CD83-4D17-9BE5-1993494C8CC3}">
      <dsp:nvSpPr>
        <dsp:cNvPr id="0" name=""/>
        <dsp:cNvSpPr/>
      </dsp:nvSpPr>
      <dsp:spPr>
        <a:xfrm>
          <a:off x="0" y="4737386"/>
          <a:ext cx="3528391" cy="777207"/>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kumimoji="1" lang="ja-JP" altLang="en-US" sz="2800" kern="1200" dirty="0" smtClean="0">
              <a:ln>
                <a:noFill/>
              </a:ln>
              <a:solidFill>
                <a:schemeClr val="tx1"/>
              </a:solidFill>
            </a:rPr>
            <a:t>分野・レベル選択</a:t>
          </a:r>
          <a:endParaRPr kumimoji="1" lang="ja-JP" altLang="en-US" sz="2800" kern="1200" dirty="0">
            <a:ln>
              <a:noFill/>
            </a:ln>
            <a:solidFill>
              <a:schemeClr val="tx1"/>
            </a:solidFill>
          </a:endParaRPr>
        </a:p>
      </dsp:txBody>
      <dsp:txXfrm>
        <a:off x="0" y="4737386"/>
        <a:ext cx="3528391" cy="777207"/>
      </dsp:txXfrm>
    </dsp:sp>
    <dsp:sp modelId="{DFF0D062-EF5D-4D15-BC9B-D30A2C24CF57}">
      <dsp:nvSpPr>
        <dsp:cNvPr id="0" name=""/>
        <dsp:cNvSpPr/>
      </dsp:nvSpPr>
      <dsp:spPr>
        <a:xfrm rot="10800000">
          <a:off x="0" y="3553699"/>
          <a:ext cx="3528391" cy="1195345"/>
        </a:xfrm>
        <a:prstGeom prst="upArrowCallou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kumimoji="1" lang="ja-JP" altLang="en-US" sz="2800" kern="1200" dirty="0" smtClean="0">
              <a:ln>
                <a:noFill/>
              </a:ln>
              <a:solidFill>
                <a:schemeClr val="tx1"/>
              </a:solidFill>
            </a:rPr>
            <a:t>科目選択</a:t>
          </a:r>
          <a:endParaRPr kumimoji="1" lang="ja-JP" altLang="en-US" sz="2800" kern="1200" dirty="0">
            <a:ln>
              <a:noFill/>
            </a:ln>
            <a:solidFill>
              <a:schemeClr val="tx1"/>
            </a:solidFill>
          </a:endParaRPr>
        </a:p>
      </dsp:txBody>
      <dsp:txXfrm rot="10800000">
        <a:off x="0" y="3553699"/>
        <a:ext cx="3528391" cy="776699"/>
      </dsp:txXfrm>
    </dsp:sp>
    <dsp:sp modelId="{1D482810-B093-4136-9528-13568794AD07}">
      <dsp:nvSpPr>
        <dsp:cNvPr id="0" name=""/>
        <dsp:cNvSpPr/>
      </dsp:nvSpPr>
      <dsp:spPr>
        <a:xfrm rot="10800000">
          <a:off x="0" y="2370012"/>
          <a:ext cx="3528391" cy="1195345"/>
        </a:xfrm>
        <a:prstGeom prst="upArrowCallou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kumimoji="1" lang="ja-JP" altLang="en-US" sz="2800" kern="1200" dirty="0" smtClean="0">
              <a:ln>
                <a:noFill/>
              </a:ln>
              <a:solidFill>
                <a:schemeClr val="tx1"/>
              </a:solidFill>
            </a:rPr>
            <a:t>３</a:t>
          </a:r>
          <a:r>
            <a:rPr kumimoji="1" lang="en-US" altLang="ja-JP" sz="2800" kern="1200" dirty="0" smtClean="0">
              <a:ln>
                <a:noFill/>
              </a:ln>
              <a:solidFill>
                <a:schemeClr val="tx1"/>
              </a:solidFill>
            </a:rPr>
            <a:t>.</a:t>
          </a:r>
          <a:r>
            <a:rPr kumimoji="1" lang="ja-JP" altLang="en-US" sz="2800" kern="1200" dirty="0" smtClean="0">
              <a:ln>
                <a:noFill/>
              </a:ln>
              <a:solidFill>
                <a:schemeClr val="tx1"/>
              </a:solidFill>
            </a:rPr>
            <a:t>教科選択</a:t>
          </a:r>
          <a:endParaRPr kumimoji="1" lang="ja-JP" altLang="en-US" sz="2800" kern="1200" dirty="0">
            <a:ln>
              <a:noFill/>
            </a:ln>
            <a:solidFill>
              <a:schemeClr val="tx1"/>
            </a:solidFill>
          </a:endParaRPr>
        </a:p>
      </dsp:txBody>
      <dsp:txXfrm rot="10800000">
        <a:off x="0" y="2370012"/>
        <a:ext cx="3528391" cy="776699"/>
      </dsp:txXfrm>
    </dsp:sp>
    <dsp:sp modelId="{3CD7F779-4C0C-4E26-9A4D-B93EC43A18CD}">
      <dsp:nvSpPr>
        <dsp:cNvPr id="0" name=""/>
        <dsp:cNvSpPr/>
      </dsp:nvSpPr>
      <dsp:spPr>
        <a:xfrm rot="10800000">
          <a:off x="0" y="1186324"/>
          <a:ext cx="3528391" cy="1195345"/>
        </a:xfrm>
        <a:prstGeom prst="upArrowCallou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kumimoji="1" lang="ja-JP" altLang="en-US" sz="2800" kern="1200" dirty="0" smtClean="0">
              <a:ln>
                <a:noFill/>
              </a:ln>
              <a:solidFill>
                <a:schemeClr val="tx1"/>
              </a:solidFill>
            </a:rPr>
            <a:t>２</a:t>
          </a:r>
          <a:r>
            <a:rPr kumimoji="1" lang="en-US" altLang="ja-JP" sz="2800" kern="1200" dirty="0" smtClean="0">
              <a:ln>
                <a:noFill/>
              </a:ln>
              <a:solidFill>
                <a:schemeClr val="tx1"/>
              </a:solidFill>
            </a:rPr>
            <a:t>.</a:t>
          </a:r>
          <a:r>
            <a:rPr kumimoji="1" lang="ja-JP" altLang="en-US" sz="2800" kern="1200" dirty="0" smtClean="0">
              <a:ln>
                <a:noFill/>
              </a:ln>
              <a:solidFill>
                <a:schemeClr val="tx1"/>
              </a:solidFill>
            </a:rPr>
            <a:t>メインメニュー</a:t>
          </a:r>
          <a:endParaRPr kumimoji="1" lang="ja-JP" altLang="en-US" sz="2800" kern="1200" dirty="0">
            <a:ln>
              <a:noFill/>
            </a:ln>
            <a:solidFill>
              <a:schemeClr val="tx1"/>
            </a:solidFill>
          </a:endParaRPr>
        </a:p>
      </dsp:txBody>
      <dsp:txXfrm rot="10800000">
        <a:off x="0" y="1186324"/>
        <a:ext cx="3528391" cy="776699"/>
      </dsp:txXfrm>
    </dsp:sp>
    <dsp:sp modelId="{2EE9171F-2F86-4178-A390-2EFBB5808E93}">
      <dsp:nvSpPr>
        <dsp:cNvPr id="0" name=""/>
        <dsp:cNvSpPr/>
      </dsp:nvSpPr>
      <dsp:spPr>
        <a:xfrm rot="10800000">
          <a:off x="0" y="2637"/>
          <a:ext cx="3528391" cy="1195345"/>
        </a:xfrm>
        <a:prstGeom prst="upArrowCallou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kumimoji="1" lang="ja-JP" altLang="en-US" sz="2800" kern="1200" dirty="0" smtClean="0">
              <a:ln>
                <a:noFill/>
              </a:ln>
              <a:solidFill>
                <a:schemeClr val="tx1"/>
              </a:solidFill>
            </a:rPr>
            <a:t>１</a:t>
          </a:r>
          <a:r>
            <a:rPr kumimoji="1" lang="en-US" altLang="ja-JP" sz="2800" kern="1200" dirty="0" smtClean="0">
              <a:ln>
                <a:noFill/>
              </a:ln>
              <a:solidFill>
                <a:schemeClr val="tx1"/>
              </a:solidFill>
            </a:rPr>
            <a:t>.</a:t>
          </a:r>
          <a:r>
            <a:rPr kumimoji="1" lang="ja-JP" altLang="en-US" sz="2800" kern="1200" dirty="0" smtClean="0">
              <a:ln>
                <a:noFill/>
              </a:ln>
              <a:solidFill>
                <a:schemeClr val="tx1"/>
              </a:solidFill>
            </a:rPr>
            <a:t>トップページ</a:t>
          </a:r>
          <a:endParaRPr kumimoji="1" lang="ja-JP" altLang="en-US" sz="2800" kern="1200" dirty="0">
            <a:ln>
              <a:noFill/>
            </a:ln>
            <a:solidFill>
              <a:schemeClr val="tx1"/>
            </a:solidFill>
          </a:endParaRPr>
        </a:p>
      </dsp:txBody>
      <dsp:txXfrm rot="10800000">
        <a:off x="0" y="2637"/>
        <a:ext cx="3528391" cy="7766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3D525A-5868-43E5-AE79-1DD2C9173A38}">
      <dsp:nvSpPr>
        <dsp:cNvPr id="0" name=""/>
        <dsp:cNvSpPr/>
      </dsp:nvSpPr>
      <dsp:spPr>
        <a:xfrm>
          <a:off x="0" y="323434"/>
          <a:ext cx="8568952" cy="1066963"/>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5046" tIns="479044" rIns="665046" bIns="170688" numCol="1" spcCol="1270" anchor="t" anchorCtr="0">
          <a:noAutofit/>
        </a:bodyPr>
        <a:lstStyle/>
        <a:p>
          <a:pPr marL="228600" lvl="1" indent="-228600" algn="l" defTabSz="1066800">
            <a:lnSpc>
              <a:spcPct val="90000"/>
            </a:lnSpc>
            <a:spcBef>
              <a:spcPct val="0"/>
            </a:spcBef>
            <a:spcAft>
              <a:spcPct val="15000"/>
            </a:spcAft>
            <a:buChar char="••"/>
          </a:pPr>
          <a:r>
            <a:rPr kumimoji="1" lang="ja-JP" altLang="en-US" sz="2400" kern="1200" dirty="0" smtClean="0"/>
            <a:t>直観でわかるようなデザインで、誰でも簡単に使える</a:t>
          </a:r>
          <a:endParaRPr kumimoji="1" lang="ja-JP" altLang="en-US" sz="2400" kern="1200" dirty="0"/>
        </a:p>
      </dsp:txBody>
      <dsp:txXfrm>
        <a:off x="0" y="323434"/>
        <a:ext cx="8568952" cy="1066963"/>
      </dsp:txXfrm>
    </dsp:sp>
    <dsp:sp modelId="{34BEEB34-C849-4378-8475-4C8E73E05E24}">
      <dsp:nvSpPr>
        <dsp:cNvPr id="0" name=""/>
        <dsp:cNvSpPr/>
      </dsp:nvSpPr>
      <dsp:spPr>
        <a:xfrm>
          <a:off x="144018" y="0"/>
          <a:ext cx="5998266" cy="6974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720" tIns="0" rIns="226720" bIns="0" numCol="1" spcCol="1270" anchor="ctr" anchorCtr="0">
          <a:noAutofit/>
        </a:bodyPr>
        <a:lstStyle/>
        <a:p>
          <a:pPr lvl="0" algn="l" defTabSz="1422400">
            <a:lnSpc>
              <a:spcPct val="90000"/>
            </a:lnSpc>
            <a:spcBef>
              <a:spcPct val="0"/>
            </a:spcBef>
            <a:spcAft>
              <a:spcPct val="35000"/>
            </a:spcAft>
          </a:pPr>
          <a:r>
            <a:rPr kumimoji="1" lang="ja-JP" altLang="en-US" sz="3200" kern="1200" dirty="0" smtClean="0"/>
            <a:t>直観的な操作性</a:t>
          </a:r>
          <a:endParaRPr kumimoji="1" lang="ja-JP" altLang="en-US" sz="3200" kern="1200" dirty="0"/>
        </a:p>
      </dsp:txBody>
      <dsp:txXfrm>
        <a:off x="178066" y="34048"/>
        <a:ext cx="5930170" cy="629388"/>
      </dsp:txXfrm>
    </dsp:sp>
    <dsp:sp modelId="{3E6A64A4-4686-4B7E-86CC-6B7C2F358F19}">
      <dsp:nvSpPr>
        <dsp:cNvPr id="0" name=""/>
        <dsp:cNvSpPr/>
      </dsp:nvSpPr>
      <dsp:spPr>
        <a:xfrm>
          <a:off x="0" y="1624229"/>
          <a:ext cx="8568952" cy="135018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5046" tIns="479044" rIns="665046" bIns="170688" numCol="1" spcCol="1270" anchor="t" anchorCtr="0">
          <a:noAutofit/>
        </a:bodyPr>
        <a:lstStyle/>
        <a:p>
          <a:pPr marL="228600" lvl="1" indent="-228600" algn="l" defTabSz="1066800">
            <a:lnSpc>
              <a:spcPct val="90000"/>
            </a:lnSpc>
            <a:spcBef>
              <a:spcPct val="0"/>
            </a:spcBef>
            <a:spcAft>
              <a:spcPct val="15000"/>
            </a:spcAft>
            <a:buChar char="••"/>
          </a:pPr>
          <a:r>
            <a:rPr kumimoji="1" lang="ja-JP" altLang="en-US" sz="2400" kern="1200" dirty="0" smtClean="0"/>
            <a:t>英語、数学、国語の三教科だけでなく、</a:t>
          </a:r>
          <a:r>
            <a:rPr kumimoji="1" lang="en-US" altLang="ja-JP" sz="2400" kern="1200" dirty="0" smtClean="0">
              <a:latin typeface="+mn-ea"/>
              <a:ea typeface="+mn-ea"/>
            </a:rPr>
            <a:t>TOEIC</a:t>
          </a:r>
          <a:r>
            <a:rPr kumimoji="1" lang="ja-JP" altLang="en-US" sz="2400" kern="1200" dirty="0" smtClean="0">
              <a:latin typeface="+mn-ea"/>
              <a:ea typeface="+mn-ea"/>
            </a:rPr>
            <a:t>などの　資格取得用の勉強もできる</a:t>
          </a:r>
          <a:endParaRPr kumimoji="1" lang="ja-JP" altLang="en-US" sz="2400" kern="1200" dirty="0">
            <a:latin typeface="+mn-ea"/>
            <a:ea typeface="+mn-ea"/>
          </a:endParaRPr>
        </a:p>
      </dsp:txBody>
      <dsp:txXfrm>
        <a:off x="0" y="1624229"/>
        <a:ext cx="8568952" cy="1350185"/>
      </dsp:txXfrm>
    </dsp:sp>
    <dsp:sp modelId="{A8A0786B-F2B8-4C1B-89FC-2134CF8ACEA9}">
      <dsp:nvSpPr>
        <dsp:cNvPr id="0" name=""/>
        <dsp:cNvSpPr/>
      </dsp:nvSpPr>
      <dsp:spPr>
        <a:xfrm>
          <a:off x="216023" y="1408208"/>
          <a:ext cx="5998266" cy="70182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720" tIns="0" rIns="226720" bIns="0" numCol="1" spcCol="1270" anchor="ctr" anchorCtr="0">
          <a:noAutofit/>
        </a:bodyPr>
        <a:lstStyle/>
        <a:p>
          <a:pPr lvl="0" algn="l" defTabSz="1422400">
            <a:lnSpc>
              <a:spcPct val="90000"/>
            </a:lnSpc>
            <a:spcBef>
              <a:spcPct val="0"/>
            </a:spcBef>
            <a:spcAft>
              <a:spcPct val="35000"/>
            </a:spcAft>
          </a:pPr>
          <a:r>
            <a:rPr kumimoji="1" lang="ja-JP" altLang="en-US" sz="3200" kern="1200" dirty="0" smtClean="0"/>
            <a:t>幅広い科目・分野を網羅</a:t>
          </a:r>
          <a:endParaRPr kumimoji="1" lang="ja-JP" altLang="en-US" sz="3200" kern="1200" dirty="0"/>
        </a:p>
      </dsp:txBody>
      <dsp:txXfrm>
        <a:off x="250283" y="1442468"/>
        <a:ext cx="5929746" cy="633309"/>
      </dsp:txXfrm>
    </dsp:sp>
    <dsp:sp modelId="{7702F344-BD0A-4B02-B1CB-E1525D4A0400}">
      <dsp:nvSpPr>
        <dsp:cNvPr id="0" name=""/>
        <dsp:cNvSpPr/>
      </dsp:nvSpPr>
      <dsp:spPr>
        <a:xfrm>
          <a:off x="0" y="3352425"/>
          <a:ext cx="8568952" cy="1285298"/>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5046" tIns="479044" rIns="665046" bIns="170688" numCol="1" spcCol="1270" anchor="t" anchorCtr="0">
          <a:noAutofit/>
        </a:bodyPr>
        <a:lstStyle/>
        <a:p>
          <a:pPr marL="228600" lvl="1" indent="-228600" algn="l" defTabSz="1066800">
            <a:lnSpc>
              <a:spcPct val="90000"/>
            </a:lnSpc>
            <a:spcBef>
              <a:spcPct val="0"/>
            </a:spcBef>
            <a:spcAft>
              <a:spcPct val="15000"/>
            </a:spcAft>
            <a:buChar char="••"/>
          </a:pPr>
          <a:r>
            <a:rPr kumimoji="1" lang="en-US" altLang="ja-JP" sz="2400" kern="1200" dirty="0" smtClean="0">
              <a:latin typeface="+mn-ea"/>
              <a:ea typeface="+mn-ea"/>
            </a:rPr>
            <a:t>Skype</a:t>
          </a:r>
          <a:r>
            <a:rPr kumimoji="1" lang="ja-JP" altLang="en-US" sz="2400" kern="1200" dirty="0" smtClean="0"/>
            <a:t>を活用し、わからないところがあれば直接質問して疑問をすぐに解決してくれる</a:t>
          </a:r>
          <a:endParaRPr kumimoji="1" lang="ja-JP" altLang="en-US" sz="2400" kern="1200" dirty="0"/>
        </a:p>
      </dsp:txBody>
      <dsp:txXfrm>
        <a:off x="0" y="3352425"/>
        <a:ext cx="8568952" cy="1285298"/>
      </dsp:txXfrm>
    </dsp:sp>
    <dsp:sp modelId="{07A51B4F-8351-474E-AD06-24CA02386804}">
      <dsp:nvSpPr>
        <dsp:cNvPr id="0" name=""/>
        <dsp:cNvSpPr/>
      </dsp:nvSpPr>
      <dsp:spPr>
        <a:xfrm>
          <a:off x="288032" y="2992375"/>
          <a:ext cx="5998266" cy="8484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720" tIns="0" rIns="226720" bIns="0" numCol="1" spcCol="1270" anchor="ctr" anchorCtr="0">
          <a:noAutofit/>
        </a:bodyPr>
        <a:lstStyle/>
        <a:p>
          <a:pPr lvl="0" algn="l" defTabSz="1422400">
            <a:lnSpc>
              <a:spcPct val="90000"/>
            </a:lnSpc>
            <a:spcBef>
              <a:spcPct val="0"/>
            </a:spcBef>
            <a:spcAft>
              <a:spcPct val="35000"/>
            </a:spcAft>
          </a:pPr>
          <a:r>
            <a:rPr kumimoji="1" lang="ja-JP" altLang="en-US" sz="3200" kern="1200" dirty="0" smtClean="0"/>
            <a:t>いつでも出来る質問機能</a:t>
          </a:r>
          <a:endParaRPr kumimoji="1" lang="ja-JP" altLang="en-US" sz="3200" kern="1200" dirty="0"/>
        </a:p>
      </dsp:txBody>
      <dsp:txXfrm>
        <a:off x="329450" y="3033793"/>
        <a:ext cx="5915430" cy="7656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B8882A-05F9-499D-849D-445161E29804}">
      <dsp:nvSpPr>
        <dsp:cNvPr id="0" name=""/>
        <dsp:cNvSpPr/>
      </dsp:nvSpPr>
      <dsp:spPr>
        <a:xfrm>
          <a:off x="1777851" y="2767416"/>
          <a:ext cx="4918897" cy="165836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kumimoji="1" lang="ja-JP" altLang="en-US" sz="4000" kern="1200" dirty="0" smtClean="0"/>
            <a:t>使う人の事を</a:t>
          </a:r>
          <a:endParaRPr kumimoji="1" lang="en-US" altLang="ja-JP" sz="4000" kern="1200" dirty="0" smtClean="0"/>
        </a:p>
        <a:p>
          <a:pPr lvl="0" algn="ctr" defTabSz="1778000">
            <a:lnSpc>
              <a:spcPct val="90000"/>
            </a:lnSpc>
            <a:spcBef>
              <a:spcPct val="0"/>
            </a:spcBef>
            <a:spcAft>
              <a:spcPct val="35000"/>
            </a:spcAft>
          </a:pPr>
          <a:r>
            <a:rPr kumimoji="1" lang="ja-JP" altLang="en-US" sz="4000" kern="1200" dirty="0" smtClean="0"/>
            <a:t>考える心</a:t>
          </a:r>
          <a:endParaRPr kumimoji="1" lang="ja-JP" altLang="en-US" sz="4000" kern="1200" dirty="0"/>
        </a:p>
      </dsp:txBody>
      <dsp:txXfrm>
        <a:off x="2498207" y="3010278"/>
        <a:ext cx="3478185" cy="1172641"/>
      </dsp:txXfrm>
    </dsp:sp>
    <dsp:sp modelId="{F119414D-C845-4727-B37D-C9FED1B0C8D8}">
      <dsp:nvSpPr>
        <dsp:cNvPr id="0" name=""/>
        <dsp:cNvSpPr/>
      </dsp:nvSpPr>
      <dsp:spPr>
        <a:xfrm rot="13628811">
          <a:off x="1487786" y="1891873"/>
          <a:ext cx="1872967" cy="61297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5F26FC1-A2B3-49A5-A85C-9BD8A381FEBE}">
      <dsp:nvSpPr>
        <dsp:cNvPr id="0" name=""/>
        <dsp:cNvSpPr/>
      </dsp:nvSpPr>
      <dsp:spPr>
        <a:xfrm>
          <a:off x="71989" y="1041404"/>
          <a:ext cx="3221428" cy="1170095"/>
        </a:xfrm>
        <a:prstGeom prst="roundRect">
          <a:avLst>
            <a:gd name="adj" fmla="val 10000"/>
          </a:avLst>
        </a:prstGeom>
        <a:solidFill>
          <a:srgbClr val="0000FF"/>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422400">
            <a:lnSpc>
              <a:spcPct val="90000"/>
            </a:lnSpc>
            <a:spcBef>
              <a:spcPct val="0"/>
            </a:spcBef>
            <a:spcAft>
              <a:spcPct val="35000"/>
            </a:spcAft>
          </a:pPr>
          <a:r>
            <a:rPr kumimoji="1" lang="ja-JP" altLang="en-US" sz="3200" kern="1200" smtClean="0"/>
            <a:t>汎用性・拡張性に優れる</a:t>
          </a:r>
          <a:endParaRPr kumimoji="1" lang="ja-JP" altLang="en-US" sz="3200" kern="1200" dirty="0"/>
        </a:p>
      </dsp:txBody>
      <dsp:txXfrm>
        <a:off x="106260" y="1075675"/>
        <a:ext cx="3152886" cy="1101553"/>
      </dsp:txXfrm>
    </dsp:sp>
    <dsp:sp modelId="{16127AD1-07AA-468E-9E67-AD8637434A88}">
      <dsp:nvSpPr>
        <dsp:cNvPr id="0" name=""/>
        <dsp:cNvSpPr/>
      </dsp:nvSpPr>
      <dsp:spPr>
        <a:xfrm rot="16160364">
          <a:off x="3153189" y="1276629"/>
          <a:ext cx="2121789" cy="61297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105B58D-0D92-45BE-BA5F-44A1D87EA6A5}">
      <dsp:nvSpPr>
        <dsp:cNvPr id="0" name=""/>
        <dsp:cNvSpPr/>
      </dsp:nvSpPr>
      <dsp:spPr>
        <a:xfrm>
          <a:off x="2664297" y="33277"/>
          <a:ext cx="3075110" cy="978029"/>
        </a:xfrm>
        <a:prstGeom prst="roundRect">
          <a:avLst>
            <a:gd name="adj" fmla="val 10000"/>
          </a:avLst>
        </a:prstGeom>
        <a:solidFill>
          <a:srgbClr val="008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422400">
            <a:lnSpc>
              <a:spcPct val="90000"/>
            </a:lnSpc>
            <a:spcBef>
              <a:spcPct val="0"/>
            </a:spcBef>
            <a:spcAft>
              <a:spcPct val="35000"/>
            </a:spcAft>
          </a:pPr>
          <a:r>
            <a:rPr kumimoji="1" lang="ja-JP" altLang="en-US" sz="3200" kern="1200" dirty="0" smtClean="0"/>
            <a:t>使い勝手がいい</a:t>
          </a:r>
          <a:endParaRPr kumimoji="1" lang="ja-JP" altLang="en-US" sz="3200" kern="1200" dirty="0"/>
        </a:p>
      </dsp:txBody>
      <dsp:txXfrm>
        <a:off x="2692942" y="61922"/>
        <a:ext cx="3017820" cy="920739"/>
      </dsp:txXfrm>
    </dsp:sp>
    <dsp:sp modelId="{9969D8F7-BD62-4F9D-B04A-1ED35F1384BC}">
      <dsp:nvSpPr>
        <dsp:cNvPr id="0" name=""/>
        <dsp:cNvSpPr/>
      </dsp:nvSpPr>
      <dsp:spPr>
        <a:xfrm rot="18516047">
          <a:off x="5051199" y="1826391"/>
          <a:ext cx="1987884" cy="61297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6A79A0-218D-4D6C-AFD6-173F75122514}">
      <dsp:nvSpPr>
        <dsp:cNvPr id="0" name=""/>
        <dsp:cNvSpPr/>
      </dsp:nvSpPr>
      <dsp:spPr>
        <a:xfrm>
          <a:off x="5184572" y="1041384"/>
          <a:ext cx="3266113" cy="932097"/>
        </a:xfrm>
        <a:prstGeom prst="roundRect">
          <a:avLst>
            <a:gd name="adj" fmla="val 10000"/>
          </a:avLst>
        </a:prstGeom>
        <a:solidFill>
          <a:srgbClr val="FFC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422400">
            <a:lnSpc>
              <a:spcPct val="90000"/>
            </a:lnSpc>
            <a:spcBef>
              <a:spcPct val="0"/>
            </a:spcBef>
            <a:spcAft>
              <a:spcPct val="35000"/>
            </a:spcAft>
          </a:pPr>
          <a:r>
            <a:rPr kumimoji="1" lang="ja-JP" altLang="en-US" sz="3200" kern="1200" dirty="0" smtClean="0"/>
            <a:t>作り方がシンプル</a:t>
          </a:r>
          <a:endParaRPr kumimoji="1" lang="ja-JP" altLang="en-US" sz="3200" kern="1200" dirty="0"/>
        </a:p>
      </dsp:txBody>
      <dsp:txXfrm>
        <a:off x="5211872" y="1068684"/>
        <a:ext cx="3211513" cy="87749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endParaRPr kumimoji="1" lang="ja-JP" altLang="en-US"/>
          </a:p>
        </p:txBody>
      </p:sp>
    </p:spTree>
    <p:extLst>
      <p:ext uri="{BB962C8B-B14F-4D97-AF65-F5344CB8AC3E}">
        <p14:creationId xmlns:p14="http://schemas.microsoft.com/office/powerpoint/2010/main" val="3093780693"/>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endParaRPr kumimoji="1" lang="ja-JP" altLang="en-US"/>
          </a:p>
        </p:txBody>
      </p:sp>
      <p:sp>
        <p:nvSpPr>
          <p:cNvPr id="4" name="スライド イメージ プレースホルダー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306DC0C4-28AE-4723-A4C0-0D0B48F94F9F}" type="slidenum">
              <a:rPr kumimoji="1" lang="ja-JP" altLang="en-US" smtClean="0"/>
              <a:t>‹#›</a:t>
            </a:fld>
            <a:endParaRPr kumimoji="1" lang="ja-JP" altLang="en-US"/>
          </a:p>
        </p:txBody>
      </p:sp>
    </p:spTree>
    <p:extLst>
      <p:ext uri="{BB962C8B-B14F-4D97-AF65-F5344CB8AC3E}">
        <p14:creationId xmlns:p14="http://schemas.microsoft.com/office/powerpoint/2010/main" val="2624030800"/>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endParaRPr kumimoji="1" lang="ja-JP" altLang="en-US"/>
          </a:p>
        </p:txBody>
      </p:sp>
    </p:spTree>
    <p:extLst>
      <p:ext uri="{BB962C8B-B14F-4D97-AF65-F5344CB8AC3E}">
        <p14:creationId xmlns:p14="http://schemas.microsoft.com/office/powerpoint/2010/main" val="2909233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6" name="日付プレースホルダー 5"/>
          <p:cNvSpPr>
            <a:spLocks noGrp="1"/>
          </p:cNvSpPr>
          <p:nvPr>
            <p:ph type="dt" idx="12"/>
          </p:nvPr>
        </p:nvSpPr>
        <p:spPr/>
        <p:txBody>
          <a:bodyPr/>
          <a:lstStyle/>
          <a:p>
            <a:endParaRPr kumimoji="1" lang="ja-JP" altLang="en-US"/>
          </a:p>
        </p:txBody>
      </p:sp>
    </p:spTree>
    <p:extLst>
      <p:ext uri="{BB962C8B-B14F-4D97-AF65-F5344CB8AC3E}">
        <p14:creationId xmlns:p14="http://schemas.microsoft.com/office/powerpoint/2010/main" val="2909233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endParaRPr kumimoji="1" lang="ja-JP" altLang="en-US"/>
          </a:p>
        </p:txBody>
      </p:sp>
    </p:spTree>
    <p:extLst>
      <p:ext uri="{BB962C8B-B14F-4D97-AF65-F5344CB8AC3E}">
        <p14:creationId xmlns:p14="http://schemas.microsoft.com/office/powerpoint/2010/main" val="2909233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DE8D072-0016-4E51-B91E-0B449FF5EDED}" type="datetimeFigureOut">
              <a:rPr kumimoji="1" lang="ja-JP" altLang="en-US" smtClean="0"/>
              <a:t>2014/1/28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709F72D-460A-478E-92B6-901DCF2E5AE0}"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4DE8D072-0016-4E51-B91E-0B449FF5EDED}" type="datetimeFigureOut">
              <a:rPr kumimoji="1" lang="ja-JP" altLang="en-US" smtClean="0"/>
              <a:t>2014/1/28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709F72D-460A-478E-92B6-901DCF2E5AE0}"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DE8D072-0016-4E51-B91E-0B449FF5EDED}" type="datetimeFigureOut">
              <a:rPr kumimoji="1" lang="ja-JP" altLang="en-US" smtClean="0"/>
              <a:t>2014/1/28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709F72D-460A-478E-92B6-901DCF2E5AE0}" type="slidenum">
              <a:rPr kumimoji="1" lang="ja-JP" altLang="en-US" smtClean="0"/>
              <a:t>‹#›</a:t>
            </a:fld>
            <a:endParaRPr kumimoji="1" lang="ja-JP"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4DE8D072-0016-4E51-B91E-0B449FF5EDED}" type="datetimeFigureOut">
              <a:rPr kumimoji="1" lang="ja-JP" altLang="en-US" smtClean="0"/>
              <a:t>2014/1/28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709F72D-460A-478E-92B6-901DCF2E5AE0}" type="slidenum">
              <a:rPr kumimoji="1" lang="ja-JP" altLang="en-US" smtClean="0"/>
              <a:t>‹#›</a:t>
            </a:fld>
            <a:endParaRPr kumimoji="1" lang="ja-JP" altLang="en-US"/>
          </a:p>
        </p:txBody>
      </p:sp>
      <p:sp>
        <p:nvSpPr>
          <p:cNvPr id="7" name="Title 6"/>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DE8D072-0016-4E51-B91E-0B449FF5EDED}" type="datetimeFigureOut">
              <a:rPr kumimoji="1" lang="ja-JP" altLang="en-US" smtClean="0"/>
              <a:t>2014/1/28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709F72D-460A-478E-92B6-901DCF2E5AE0}"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5" name="Date Placeholder 4"/>
          <p:cNvSpPr>
            <a:spLocks noGrp="1"/>
          </p:cNvSpPr>
          <p:nvPr>
            <p:ph type="dt" sz="half" idx="10"/>
          </p:nvPr>
        </p:nvSpPr>
        <p:spPr/>
        <p:txBody>
          <a:bodyPr/>
          <a:lstStyle/>
          <a:p>
            <a:fld id="{4DE8D072-0016-4E51-B91E-0B449FF5EDED}" type="datetimeFigureOut">
              <a:rPr kumimoji="1" lang="ja-JP" altLang="en-US" smtClean="0"/>
              <a:t>2014/1/28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709F72D-460A-478E-92B6-901DCF2E5AE0}" type="slidenum">
              <a:rPr kumimoji="1" lang="ja-JP" altLang="en-US" smtClean="0"/>
              <a:t>‹#›</a:t>
            </a:fld>
            <a:endParaRPr kumimoji="1" lang="ja-JP" altLang="en-US"/>
          </a:p>
        </p:txBody>
      </p:sp>
      <p:sp>
        <p:nvSpPr>
          <p:cNvPr id="9" name="Content Placeholder 8"/>
          <p:cNvSpPr>
            <a:spLocks noGrp="1"/>
          </p:cNvSpPr>
          <p:nvPr>
            <p:ph sz="quarter" idx="13"/>
          </p:nvPr>
        </p:nvSpPr>
        <p:spPr>
          <a:xfrm>
            <a:off x="676655"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DE8D072-0016-4E51-B91E-0B449FF5EDED}" type="datetimeFigureOut">
              <a:rPr kumimoji="1" lang="ja-JP" altLang="en-US" smtClean="0"/>
              <a:t>2014/1/28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709F72D-460A-478E-92B6-901DCF2E5AE0}"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4DE8D072-0016-4E51-B91E-0B449FF5EDED}" type="datetimeFigureOut">
              <a:rPr kumimoji="1" lang="ja-JP" altLang="en-US" smtClean="0"/>
              <a:t>2014/1/28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709F72D-460A-478E-92B6-901DCF2E5AE0}"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4DE8D072-0016-4E51-B91E-0B449FF5EDED}" type="datetimeFigureOut">
              <a:rPr kumimoji="1" lang="ja-JP" altLang="en-US" smtClean="0"/>
              <a:t>2014/1/28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709F72D-460A-478E-92B6-901DCF2E5AE0}"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DE8D072-0016-4E51-B91E-0B449FF5EDED}" type="datetimeFigureOut">
              <a:rPr kumimoji="1" lang="ja-JP" altLang="en-US" smtClean="0"/>
              <a:t>2014/1/28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709F72D-460A-478E-92B6-901DCF2E5AE0}" type="slidenum">
              <a:rPr kumimoji="1" lang="ja-JP" altLang="en-US" smtClean="0"/>
              <a:t>‹#›</a:t>
            </a:fld>
            <a:endParaRPr kumimoji="1" lang="ja-JP"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DE8D072-0016-4E51-B91E-0B449FF5EDED}" type="datetimeFigureOut">
              <a:rPr kumimoji="1" lang="ja-JP" altLang="en-US" smtClean="0"/>
              <a:t>2014/1/28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709F72D-460A-478E-92B6-901DCF2E5AE0}" type="slidenum">
              <a:rPr kumimoji="1" lang="ja-JP" altLang="en-US" smtClean="0"/>
              <a:t>‹#›</a:t>
            </a:fld>
            <a:endParaRPr kumimoji="1" lang="ja-JP"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4DE8D072-0016-4E51-B91E-0B449FF5EDED}" type="datetimeFigureOut">
              <a:rPr kumimoji="1" lang="ja-JP" altLang="en-US" smtClean="0"/>
              <a:t>2014/1/28</a:t>
            </a:fld>
            <a:endParaRPr kumimoji="1" lang="ja-JP"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709F72D-460A-478E-92B6-901DCF2E5AE0}" type="slidenum">
              <a:rPr kumimoji="1" lang="ja-JP" altLang="en-US" smtClean="0"/>
              <a:t>‹#›</a:t>
            </a:fld>
            <a:endParaRPr kumimoji="1" lang="ja-JP"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kumimoji="1" sz="4400" kern="1200">
          <a:solidFill>
            <a:srgbClr val="FFFFFF"/>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764704"/>
            <a:ext cx="9144000" cy="2111548"/>
          </a:xfrm>
        </p:spPr>
        <p:txBody>
          <a:bodyPr>
            <a:noAutofit/>
          </a:bodyPr>
          <a:lstStyle/>
          <a:p>
            <a:r>
              <a:rPr lang="en-US" altLang="ja-JP" sz="4700" dirty="0">
                <a:latin typeface="+mj-ea"/>
              </a:rPr>
              <a:t>Web e-</a:t>
            </a:r>
            <a:r>
              <a:rPr lang="ja-JP" altLang="en-US" sz="4700" dirty="0"/>
              <a:t>ラーニングシステム</a:t>
            </a:r>
            <a:r>
              <a:rPr lang="ja-JP" altLang="en-US" sz="4700" dirty="0" smtClean="0"/>
              <a:t>の開発</a:t>
            </a:r>
            <a:r>
              <a:rPr lang="en-US" altLang="ja-JP" sz="4700" dirty="0"/>
              <a:t/>
            </a:r>
            <a:br>
              <a:rPr lang="en-US" altLang="ja-JP" sz="4700" dirty="0"/>
            </a:br>
            <a:endParaRPr kumimoji="1" lang="ja-JP" altLang="en-US" sz="4700" dirty="0"/>
          </a:p>
        </p:txBody>
      </p:sp>
      <p:sp>
        <p:nvSpPr>
          <p:cNvPr id="3" name="サブタイトル 2"/>
          <p:cNvSpPr>
            <a:spLocks noGrp="1"/>
          </p:cNvSpPr>
          <p:nvPr>
            <p:ph type="subTitle" idx="1"/>
          </p:nvPr>
        </p:nvSpPr>
        <p:spPr/>
        <p:txBody>
          <a:bodyPr/>
          <a:lstStyle/>
          <a:p>
            <a:r>
              <a:rPr lang="ja-JP" altLang="en-US" sz="4000" dirty="0">
                <a:solidFill>
                  <a:schemeClr val="bg1"/>
                </a:solidFill>
              </a:rPr>
              <a:t>株式会社　秀英社</a:t>
            </a:r>
            <a:endParaRPr lang="en-US" altLang="ja-JP" sz="4000" dirty="0">
              <a:solidFill>
                <a:schemeClr val="bg1"/>
              </a:solidFill>
            </a:endParaRPr>
          </a:p>
          <a:p>
            <a:r>
              <a:rPr lang="ja-JP" altLang="en-US" sz="4000" dirty="0">
                <a:solidFill>
                  <a:schemeClr val="bg1"/>
                </a:solidFill>
              </a:rPr>
              <a:t>システム開発課</a:t>
            </a:r>
          </a:p>
          <a:p>
            <a:endParaRPr kumimoji="1" lang="ja-JP" altLang="en-US" dirty="0"/>
          </a:p>
        </p:txBody>
      </p:sp>
    </p:spTree>
    <p:extLst>
      <p:ext uri="{BB962C8B-B14F-4D97-AF65-F5344CB8AC3E}">
        <p14:creationId xmlns:p14="http://schemas.microsoft.com/office/powerpoint/2010/main" val="28861444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1187624" y="338328"/>
            <a:ext cx="6768752" cy="786416"/>
          </a:xfrm>
        </p:spPr>
        <p:txBody>
          <a:bodyPr>
            <a:normAutofit/>
          </a:bodyPr>
          <a:lstStyle/>
          <a:p>
            <a:r>
              <a:rPr kumimoji="1" lang="ja-JP" altLang="en-US" dirty="0" smtClean="0"/>
              <a:t>３－１　セールスポイント</a:t>
            </a:r>
            <a:endParaRPr kumimoji="1" lang="ja-JP" altLang="en-US" dirty="0"/>
          </a:p>
        </p:txBody>
      </p:sp>
      <p:graphicFrame>
        <p:nvGraphicFramePr>
          <p:cNvPr id="2" name="図表 1"/>
          <p:cNvGraphicFramePr/>
          <p:nvPr>
            <p:extLst>
              <p:ext uri="{D42A27DB-BD31-4B8C-83A1-F6EECF244321}">
                <p14:modId xmlns:p14="http://schemas.microsoft.com/office/powerpoint/2010/main" val="625819449"/>
              </p:ext>
            </p:extLst>
          </p:nvPr>
        </p:nvGraphicFramePr>
        <p:xfrm>
          <a:off x="323528" y="1340768"/>
          <a:ext cx="8568952"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1960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258045058"/>
              </p:ext>
            </p:extLst>
          </p:nvPr>
        </p:nvGraphicFramePr>
        <p:xfrm>
          <a:off x="323528" y="1412776"/>
          <a:ext cx="8496944" cy="4713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タイトル 2"/>
          <p:cNvSpPr>
            <a:spLocks noGrp="1"/>
          </p:cNvSpPr>
          <p:nvPr>
            <p:ph type="title"/>
          </p:nvPr>
        </p:nvSpPr>
        <p:spPr/>
        <p:txBody>
          <a:bodyPr/>
          <a:lstStyle/>
          <a:p>
            <a:r>
              <a:rPr lang="ja-JP" altLang="en-US" dirty="0" smtClean="0"/>
              <a:t>３－２　良いシステムとは？</a:t>
            </a:r>
            <a:endParaRPr kumimoji="1" lang="ja-JP" altLang="en-US" dirty="0"/>
          </a:p>
        </p:txBody>
      </p:sp>
    </p:spTree>
    <p:extLst>
      <p:ext uri="{BB962C8B-B14F-4D97-AF65-F5344CB8AC3E}">
        <p14:creationId xmlns:p14="http://schemas.microsoft.com/office/powerpoint/2010/main" val="367120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F86A79A0-218D-4D6C-AFD6-173F75122514}"/>
                                            </p:graphicEl>
                                          </p:spTgt>
                                        </p:tgtEl>
                                        <p:attrNameLst>
                                          <p:attrName>style.visibility</p:attrName>
                                        </p:attrNameLst>
                                      </p:cBhvr>
                                      <p:to>
                                        <p:strVal val="visible"/>
                                      </p:to>
                                    </p:set>
                                    <p:animEffect transition="in" filter="fade">
                                      <p:cBhvr>
                                        <p:cTn id="7" dur="500"/>
                                        <p:tgtEl>
                                          <p:spTgt spid="4">
                                            <p:graphicEl>
                                              <a:dgm id="{F86A79A0-218D-4D6C-AFD6-173F7512251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6105B58D-0D92-45BE-BA5F-44A1D87EA6A5}"/>
                                            </p:graphicEl>
                                          </p:spTgt>
                                        </p:tgtEl>
                                        <p:attrNameLst>
                                          <p:attrName>style.visibility</p:attrName>
                                        </p:attrNameLst>
                                      </p:cBhvr>
                                      <p:to>
                                        <p:strVal val="visible"/>
                                      </p:to>
                                    </p:set>
                                    <p:animEffect transition="in" filter="fade">
                                      <p:cBhvr>
                                        <p:cTn id="12" dur="500"/>
                                        <p:tgtEl>
                                          <p:spTgt spid="4">
                                            <p:graphicEl>
                                              <a:dgm id="{6105B58D-0D92-45BE-BA5F-44A1D87EA6A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45F26FC1-A2B3-49A5-A85C-9BD8A381FEBE}"/>
                                            </p:graphicEl>
                                          </p:spTgt>
                                        </p:tgtEl>
                                        <p:attrNameLst>
                                          <p:attrName>style.visibility</p:attrName>
                                        </p:attrNameLst>
                                      </p:cBhvr>
                                      <p:to>
                                        <p:strVal val="visible"/>
                                      </p:to>
                                    </p:set>
                                    <p:animEffect transition="in" filter="fade">
                                      <p:cBhvr>
                                        <p:cTn id="17" dur="500"/>
                                        <p:tgtEl>
                                          <p:spTgt spid="4">
                                            <p:graphicEl>
                                              <a:dgm id="{45F26FC1-A2B3-49A5-A85C-9BD8A381FEB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9969D8F7-BD62-4F9D-B04A-1ED35F1384BC}"/>
                                            </p:graphicEl>
                                          </p:spTgt>
                                        </p:tgtEl>
                                        <p:attrNameLst>
                                          <p:attrName>style.visibility</p:attrName>
                                        </p:attrNameLst>
                                      </p:cBhvr>
                                      <p:to>
                                        <p:strVal val="visible"/>
                                      </p:to>
                                    </p:set>
                                    <p:animEffect transition="in" filter="fade">
                                      <p:cBhvr>
                                        <p:cTn id="22" dur="500"/>
                                        <p:tgtEl>
                                          <p:spTgt spid="4">
                                            <p:graphicEl>
                                              <a:dgm id="{9969D8F7-BD62-4F9D-B04A-1ED35F1384BC}"/>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graphicEl>
                                              <a:dgm id="{16127AD1-07AA-468E-9E67-AD8637434A88}"/>
                                            </p:graphicEl>
                                          </p:spTgt>
                                        </p:tgtEl>
                                        <p:attrNameLst>
                                          <p:attrName>style.visibility</p:attrName>
                                        </p:attrNameLst>
                                      </p:cBhvr>
                                      <p:to>
                                        <p:strVal val="visible"/>
                                      </p:to>
                                    </p:set>
                                    <p:animEffect transition="in" filter="fade">
                                      <p:cBhvr>
                                        <p:cTn id="25" dur="500"/>
                                        <p:tgtEl>
                                          <p:spTgt spid="4">
                                            <p:graphicEl>
                                              <a:dgm id="{16127AD1-07AA-468E-9E67-AD8637434A88}"/>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graphicEl>
                                              <a:dgm id="{F119414D-C845-4727-B37D-C9FED1B0C8D8}"/>
                                            </p:graphicEl>
                                          </p:spTgt>
                                        </p:tgtEl>
                                        <p:attrNameLst>
                                          <p:attrName>style.visibility</p:attrName>
                                        </p:attrNameLst>
                                      </p:cBhvr>
                                      <p:to>
                                        <p:strVal val="visible"/>
                                      </p:to>
                                    </p:set>
                                    <p:animEffect transition="in" filter="fade">
                                      <p:cBhvr>
                                        <p:cTn id="28" dur="500"/>
                                        <p:tgtEl>
                                          <p:spTgt spid="4">
                                            <p:graphicEl>
                                              <a:dgm id="{F119414D-C845-4727-B37D-C9FED1B0C8D8}"/>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01B8882A-05F9-499D-849D-445161E29804}"/>
                                            </p:graphicEl>
                                          </p:spTgt>
                                        </p:tgtEl>
                                        <p:attrNameLst>
                                          <p:attrName>style.visibility</p:attrName>
                                        </p:attrNameLst>
                                      </p:cBhvr>
                                      <p:to>
                                        <p:strVal val="visible"/>
                                      </p:to>
                                    </p:set>
                                    <p:animEffect transition="in" filter="fade">
                                      <p:cBhvr>
                                        <p:cTn id="31" dur="500"/>
                                        <p:tgtEl>
                                          <p:spTgt spid="4">
                                            <p:graphicEl>
                                              <a:dgm id="{01B8882A-05F9-499D-849D-445161E2980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rev="1"/>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2373226"/>
            <a:ext cx="9144000" cy="2111548"/>
          </a:xfrm>
        </p:spPr>
        <p:txBody>
          <a:bodyPr>
            <a:noAutofit/>
          </a:bodyPr>
          <a:lstStyle/>
          <a:p>
            <a:r>
              <a:rPr lang="en-US" altLang="ja-JP" sz="4700" dirty="0"/>
              <a:t/>
            </a:r>
            <a:br>
              <a:rPr lang="en-US" altLang="ja-JP" sz="4700" dirty="0"/>
            </a:br>
            <a:endParaRPr kumimoji="1" lang="ja-JP" altLang="en-US" sz="4700" dirty="0"/>
          </a:p>
        </p:txBody>
      </p:sp>
      <p:sp>
        <p:nvSpPr>
          <p:cNvPr id="6" name="タイトル 1"/>
          <p:cNvSpPr txBox="1">
            <a:spLocks/>
          </p:cNvSpPr>
          <p:nvPr/>
        </p:nvSpPr>
        <p:spPr>
          <a:xfrm>
            <a:off x="152400" y="2525626"/>
            <a:ext cx="9144000" cy="2111548"/>
          </a:xfrm>
          <a:prstGeom prst="rect">
            <a:avLst/>
          </a:prstGeom>
        </p:spPr>
        <p:txBody>
          <a:bodyPr vert="horz" lIns="91440" tIns="45720" rIns="91440" bIns="45720" rtlCol="0" anchor="b">
            <a:noAutofit/>
          </a:bodyPr>
          <a:lstStyle>
            <a:lvl1pPr algn="ctr" defTabSz="914400" rtl="0" eaLnBrk="1" latinLnBrk="0" hangingPunct="1">
              <a:spcBef>
                <a:spcPct val="0"/>
              </a:spcBef>
              <a:buNone/>
              <a:defRPr kumimoji="1" sz="4400" kern="1200">
                <a:solidFill>
                  <a:srgbClr val="FFFFFF"/>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700" dirty="0" smtClean="0">
                <a:latin typeface="+mj-ea"/>
              </a:rPr>
              <a:t>第４章　所感</a:t>
            </a:r>
            <a:r>
              <a:rPr lang="en-US" altLang="ja-JP" sz="4700" dirty="0" smtClean="0"/>
              <a:t/>
            </a:r>
            <a:br>
              <a:rPr lang="en-US" altLang="ja-JP" sz="4700" dirty="0" smtClean="0"/>
            </a:br>
            <a:endParaRPr lang="ja-JP" altLang="en-US" sz="4700" dirty="0"/>
          </a:p>
        </p:txBody>
      </p:sp>
    </p:spTree>
    <p:extLst>
      <p:ext uri="{BB962C8B-B14F-4D97-AF65-F5344CB8AC3E}">
        <p14:creationId xmlns:p14="http://schemas.microsoft.com/office/powerpoint/2010/main" val="11699273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2373226"/>
            <a:ext cx="9144000" cy="2111548"/>
          </a:xfrm>
        </p:spPr>
        <p:txBody>
          <a:bodyPr>
            <a:noAutofit/>
          </a:bodyPr>
          <a:lstStyle/>
          <a:p>
            <a:r>
              <a:rPr lang="ja-JP" altLang="en-US" sz="4700" dirty="0">
                <a:latin typeface="+mj-ea"/>
              </a:rPr>
              <a:t>質疑応答</a:t>
            </a:r>
            <a:r>
              <a:rPr lang="en-US" altLang="ja-JP" sz="4700" dirty="0"/>
              <a:t/>
            </a:r>
            <a:br>
              <a:rPr lang="en-US" altLang="ja-JP" sz="4700" dirty="0"/>
            </a:br>
            <a:endParaRPr kumimoji="1" lang="ja-JP" altLang="en-US" sz="4700" dirty="0"/>
          </a:p>
        </p:txBody>
      </p:sp>
    </p:spTree>
    <p:extLst>
      <p:ext uri="{BB962C8B-B14F-4D97-AF65-F5344CB8AC3E}">
        <p14:creationId xmlns:p14="http://schemas.microsoft.com/office/powerpoint/2010/main" val="1250661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2373226"/>
            <a:ext cx="9144000" cy="2111548"/>
          </a:xfrm>
        </p:spPr>
        <p:txBody>
          <a:bodyPr>
            <a:noAutofit/>
          </a:bodyPr>
          <a:lstStyle/>
          <a:p>
            <a:r>
              <a:rPr lang="ja-JP" altLang="en-US" sz="4700" dirty="0" smtClean="0">
                <a:latin typeface="+mj-ea"/>
              </a:rPr>
              <a:t>ご清聴</a:t>
            </a:r>
            <a:r>
              <a:rPr lang="en-US" altLang="ja-JP" sz="4700" dirty="0" smtClean="0">
                <a:latin typeface="+mj-ea"/>
              </a:rPr>
              <a:t/>
            </a:r>
            <a:br>
              <a:rPr lang="en-US" altLang="ja-JP" sz="4700" dirty="0" smtClean="0">
                <a:latin typeface="+mj-ea"/>
              </a:rPr>
            </a:br>
            <a:r>
              <a:rPr lang="ja-JP" altLang="en-US" sz="4700" dirty="0">
                <a:latin typeface="+mj-ea"/>
              </a:rPr>
              <a:t>ありがとうございました</a:t>
            </a:r>
            <a:r>
              <a:rPr lang="en-US" altLang="ja-JP" sz="4700" dirty="0"/>
              <a:t/>
            </a:r>
            <a:br>
              <a:rPr lang="en-US" altLang="ja-JP" sz="4700" dirty="0"/>
            </a:br>
            <a:endParaRPr kumimoji="1" lang="ja-JP" altLang="en-US" sz="4700" dirty="0"/>
          </a:p>
        </p:txBody>
      </p:sp>
    </p:spTree>
    <p:extLst>
      <p:ext uri="{BB962C8B-B14F-4D97-AF65-F5344CB8AC3E}">
        <p14:creationId xmlns:p14="http://schemas.microsoft.com/office/powerpoint/2010/main" val="723685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endParaRPr lang="en-US" altLang="ja-JP" dirty="0" smtClean="0"/>
          </a:p>
          <a:p>
            <a:endParaRPr kumimoji="1"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目次</a:t>
            </a:r>
            <a:endParaRPr kumimoji="1" lang="ja-JP" altLang="en-US" dirty="0"/>
          </a:p>
        </p:txBody>
      </p:sp>
      <p:graphicFrame>
        <p:nvGraphicFramePr>
          <p:cNvPr id="4" name="図表 3"/>
          <p:cNvGraphicFramePr/>
          <p:nvPr>
            <p:extLst>
              <p:ext uri="{D42A27DB-BD31-4B8C-83A1-F6EECF244321}">
                <p14:modId xmlns:p14="http://schemas.microsoft.com/office/powerpoint/2010/main" val="338335515"/>
              </p:ext>
            </p:extLst>
          </p:nvPr>
        </p:nvGraphicFramePr>
        <p:xfrm>
          <a:off x="1403648" y="1628800"/>
          <a:ext cx="6408712"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1177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67544" y="2675467"/>
            <a:ext cx="8280919" cy="3450696"/>
          </a:xfrm>
        </p:spPr>
        <p:txBody>
          <a:bodyPr>
            <a:normAutofit/>
          </a:bodyPr>
          <a:lstStyle/>
          <a:p>
            <a:pPr marL="0" indent="0">
              <a:buNone/>
            </a:pPr>
            <a:r>
              <a:rPr lang="ja-JP" altLang="en-US" sz="3200" dirty="0" smtClean="0">
                <a:solidFill>
                  <a:schemeClr val="tx1"/>
                </a:solidFill>
              </a:rPr>
              <a:t>１－１　システム開発の背景</a:t>
            </a:r>
            <a:endParaRPr lang="en-US" altLang="ja-JP" sz="3200" dirty="0" smtClean="0">
              <a:solidFill>
                <a:schemeClr val="tx1"/>
              </a:solidFill>
            </a:endParaRPr>
          </a:p>
          <a:p>
            <a:pPr marL="0" indent="0">
              <a:buNone/>
            </a:pPr>
            <a:r>
              <a:rPr kumimoji="1" lang="ja-JP" altLang="en-US" sz="3200" dirty="0" smtClean="0">
                <a:solidFill>
                  <a:schemeClr val="tx1"/>
                </a:solidFill>
              </a:rPr>
              <a:t>１－２　</a:t>
            </a:r>
            <a:r>
              <a:rPr lang="ja-JP" altLang="en-US" sz="3200" dirty="0">
                <a:solidFill>
                  <a:schemeClr val="tx1"/>
                </a:solidFill>
              </a:rPr>
              <a:t>提供</a:t>
            </a:r>
            <a:r>
              <a:rPr lang="ja-JP" altLang="en-US" sz="3200" dirty="0" smtClean="0">
                <a:solidFill>
                  <a:schemeClr val="tx1"/>
                </a:solidFill>
              </a:rPr>
              <a:t>する</a:t>
            </a:r>
            <a:r>
              <a:rPr lang="ja-JP" altLang="en-US" sz="3200" dirty="0">
                <a:solidFill>
                  <a:schemeClr val="tx1"/>
                </a:solidFill>
              </a:rPr>
              <a:t>機能</a:t>
            </a:r>
            <a:endParaRPr kumimoji="1" lang="en-US" altLang="ja-JP" sz="3200" dirty="0" smtClean="0">
              <a:solidFill>
                <a:schemeClr val="tx1"/>
              </a:solidFill>
            </a:endParaRPr>
          </a:p>
        </p:txBody>
      </p:sp>
      <p:sp>
        <p:nvSpPr>
          <p:cNvPr id="3" name="タイトル 2"/>
          <p:cNvSpPr>
            <a:spLocks noGrp="1"/>
          </p:cNvSpPr>
          <p:nvPr>
            <p:ph type="title"/>
          </p:nvPr>
        </p:nvSpPr>
        <p:spPr/>
        <p:txBody>
          <a:bodyPr>
            <a:normAutofit/>
          </a:bodyPr>
          <a:lstStyle/>
          <a:p>
            <a:r>
              <a:rPr lang="ja-JP" altLang="en-US" dirty="0" smtClean="0"/>
              <a:t>第１章　システム化の経緯</a:t>
            </a:r>
            <a:r>
              <a:rPr lang="ja-JP" altLang="en-US" sz="6000" dirty="0" smtClean="0"/>
              <a:t>　</a:t>
            </a:r>
            <a:endParaRPr kumimoji="1" lang="ja-JP" altLang="en-US" sz="6000" dirty="0"/>
          </a:p>
        </p:txBody>
      </p:sp>
    </p:spTree>
    <p:extLst>
      <p:ext uri="{BB962C8B-B14F-4D97-AF65-F5344CB8AC3E}">
        <p14:creationId xmlns:p14="http://schemas.microsoft.com/office/powerpoint/2010/main" val="479901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188640"/>
            <a:ext cx="8229600" cy="786416"/>
          </a:xfrm>
        </p:spPr>
        <p:txBody>
          <a:bodyPr/>
          <a:lstStyle/>
          <a:p>
            <a:r>
              <a:rPr kumimoji="1" lang="ja-JP" altLang="en-US" dirty="0" smtClean="0"/>
              <a:t>１－１　システム開発の背景</a:t>
            </a:r>
            <a:endParaRPr kumimoji="1" lang="ja-JP" altLang="en-US" dirty="0"/>
          </a:p>
        </p:txBody>
      </p:sp>
      <p:graphicFrame>
        <p:nvGraphicFramePr>
          <p:cNvPr id="8" name="図表 7"/>
          <p:cNvGraphicFramePr/>
          <p:nvPr>
            <p:extLst>
              <p:ext uri="{D42A27DB-BD31-4B8C-83A1-F6EECF244321}">
                <p14:modId xmlns:p14="http://schemas.microsoft.com/office/powerpoint/2010/main" val="293614252"/>
              </p:ext>
            </p:extLst>
          </p:nvPr>
        </p:nvGraphicFramePr>
        <p:xfrm>
          <a:off x="827584" y="980728"/>
          <a:ext cx="7776864" cy="5616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424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graphicEl>
                                              <a:dgm id="{69AD4419-294A-4751-896A-A64D4411C31A}"/>
                                            </p:graphicEl>
                                          </p:spTgt>
                                        </p:tgtEl>
                                        <p:attrNameLst>
                                          <p:attrName>style.visibility</p:attrName>
                                        </p:attrNameLst>
                                      </p:cBhvr>
                                      <p:to>
                                        <p:strVal val="visible"/>
                                      </p:to>
                                    </p:set>
                                    <p:anim calcmode="lin" valueType="num">
                                      <p:cBhvr additive="base">
                                        <p:cTn id="7" dur="500" fill="hold"/>
                                        <p:tgtEl>
                                          <p:spTgt spid="8">
                                            <p:graphicEl>
                                              <a:dgm id="{69AD4419-294A-4751-896A-A64D4411C31A}"/>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graphicEl>
                                              <a:dgm id="{69AD4419-294A-4751-896A-A64D4411C31A}"/>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graphicEl>
                                              <a:dgm id="{6F2D0042-BE77-4D02-A8F4-7DBDF857B6A6}"/>
                                            </p:graphicEl>
                                          </p:spTgt>
                                        </p:tgtEl>
                                        <p:attrNameLst>
                                          <p:attrName>style.visibility</p:attrName>
                                        </p:attrNameLst>
                                      </p:cBhvr>
                                      <p:to>
                                        <p:strVal val="visible"/>
                                      </p:to>
                                    </p:set>
                                    <p:anim calcmode="lin" valueType="num">
                                      <p:cBhvr additive="base">
                                        <p:cTn id="11" dur="500" fill="hold"/>
                                        <p:tgtEl>
                                          <p:spTgt spid="8">
                                            <p:graphicEl>
                                              <a:dgm id="{6F2D0042-BE77-4D02-A8F4-7DBDF857B6A6}"/>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graphicEl>
                                              <a:dgm id="{6F2D0042-BE77-4D02-A8F4-7DBDF857B6A6}"/>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graphicEl>
                                              <a:dgm id="{F11F289A-6360-43F7-8274-A8EC67B577E3}"/>
                                            </p:graphicEl>
                                          </p:spTgt>
                                        </p:tgtEl>
                                        <p:attrNameLst>
                                          <p:attrName>style.visibility</p:attrName>
                                        </p:attrNameLst>
                                      </p:cBhvr>
                                      <p:to>
                                        <p:strVal val="visible"/>
                                      </p:to>
                                    </p:set>
                                    <p:anim calcmode="lin" valueType="num">
                                      <p:cBhvr additive="base">
                                        <p:cTn id="17" dur="500" fill="hold"/>
                                        <p:tgtEl>
                                          <p:spTgt spid="8">
                                            <p:graphicEl>
                                              <a:dgm id="{F11F289A-6360-43F7-8274-A8EC67B577E3}"/>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graphicEl>
                                              <a:dgm id="{F11F289A-6360-43F7-8274-A8EC67B577E3}"/>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graphicEl>
                                              <a:dgm id="{601F86D1-0E5D-4E57-A113-69D558721342}"/>
                                            </p:graphicEl>
                                          </p:spTgt>
                                        </p:tgtEl>
                                        <p:attrNameLst>
                                          <p:attrName>style.visibility</p:attrName>
                                        </p:attrNameLst>
                                      </p:cBhvr>
                                      <p:to>
                                        <p:strVal val="visible"/>
                                      </p:to>
                                    </p:set>
                                    <p:anim calcmode="lin" valueType="num">
                                      <p:cBhvr additive="base">
                                        <p:cTn id="21" dur="500" fill="hold"/>
                                        <p:tgtEl>
                                          <p:spTgt spid="8">
                                            <p:graphicEl>
                                              <a:dgm id="{601F86D1-0E5D-4E57-A113-69D558721342}"/>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graphicEl>
                                              <a:dgm id="{601F86D1-0E5D-4E57-A113-69D558721342}"/>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graphicEl>
                                              <a:dgm id="{5ED96EA6-0E9B-4948-8ECE-BEB20A74439D}"/>
                                            </p:graphicEl>
                                          </p:spTgt>
                                        </p:tgtEl>
                                        <p:attrNameLst>
                                          <p:attrName>style.visibility</p:attrName>
                                        </p:attrNameLst>
                                      </p:cBhvr>
                                      <p:to>
                                        <p:strVal val="visible"/>
                                      </p:to>
                                    </p:set>
                                    <p:anim calcmode="lin" valueType="num">
                                      <p:cBhvr additive="base">
                                        <p:cTn id="27" dur="500" fill="hold"/>
                                        <p:tgtEl>
                                          <p:spTgt spid="8">
                                            <p:graphicEl>
                                              <a:dgm id="{5ED96EA6-0E9B-4948-8ECE-BEB20A74439D}"/>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graphicEl>
                                              <a:dgm id="{5ED96EA6-0E9B-4948-8ECE-BEB20A74439D}"/>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graphicEl>
                                              <a:dgm id="{1F79371F-2082-4760-859D-CB155547DAE0}"/>
                                            </p:graphicEl>
                                          </p:spTgt>
                                        </p:tgtEl>
                                        <p:attrNameLst>
                                          <p:attrName>style.visibility</p:attrName>
                                        </p:attrNameLst>
                                      </p:cBhvr>
                                      <p:to>
                                        <p:strVal val="visible"/>
                                      </p:to>
                                    </p:set>
                                    <p:anim calcmode="lin" valueType="num">
                                      <p:cBhvr additive="base">
                                        <p:cTn id="31" dur="500" fill="hold"/>
                                        <p:tgtEl>
                                          <p:spTgt spid="8">
                                            <p:graphicEl>
                                              <a:dgm id="{1F79371F-2082-4760-859D-CB155547DAE0}"/>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graphicEl>
                                              <a:dgm id="{1F79371F-2082-4760-859D-CB155547DAE0}"/>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sz="6000" dirty="0" smtClean="0"/>
              <a:t>　</a:t>
            </a:r>
            <a:endParaRPr kumimoji="1" lang="ja-JP" altLang="en-US" sz="6000" dirty="0"/>
          </a:p>
        </p:txBody>
      </p:sp>
      <p:sp>
        <p:nvSpPr>
          <p:cNvPr id="4" name="タイトル 1"/>
          <p:cNvSpPr txBox="1">
            <a:spLocks/>
          </p:cNvSpPr>
          <p:nvPr/>
        </p:nvSpPr>
        <p:spPr>
          <a:xfrm>
            <a:off x="179512" y="1526362"/>
            <a:ext cx="8229600" cy="12527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rgbClr val="FFFFFF"/>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defRPr sz="2160" b="1" i="0" u="none" strike="noStrike" kern="1200" baseline="0">
                <a:solidFill>
                  <a:prstClr val="black"/>
                </a:solidFill>
                <a:latin typeface="+mn-lt"/>
                <a:ea typeface="+mn-ea"/>
                <a:cs typeface="+mn-cs"/>
              </a:defRPr>
            </a:pPr>
            <a:endParaRPr lang="ja-JP" altLang="en-US" sz="4000" dirty="0">
              <a:solidFill>
                <a:prstClr val="black"/>
              </a:solidFill>
              <a:latin typeface="+mn-lt"/>
              <a:ea typeface="+mn-ea"/>
              <a:cs typeface="+mn-cs"/>
            </a:endParaRPr>
          </a:p>
        </p:txBody>
      </p:sp>
      <p:graphicFrame>
        <p:nvGraphicFramePr>
          <p:cNvPr id="5" name="グラフ 4"/>
          <p:cNvGraphicFramePr/>
          <p:nvPr>
            <p:extLst>
              <p:ext uri="{D42A27DB-BD31-4B8C-83A1-F6EECF244321}">
                <p14:modId xmlns:p14="http://schemas.microsoft.com/office/powerpoint/2010/main" val="3940457070"/>
              </p:ext>
            </p:extLst>
          </p:nvPr>
        </p:nvGraphicFramePr>
        <p:xfrm>
          <a:off x="735088" y="1124744"/>
          <a:ext cx="8054552" cy="5582888"/>
        </p:xfrm>
        <a:graphic>
          <a:graphicData uri="http://schemas.openxmlformats.org/drawingml/2006/chart">
            <c:chart xmlns:c="http://schemas.openxmlformats.org/drawingml/2006/chart" xmlns:r="http://schemas.openxmlformats.org/officeDocument/2006/relationships" r:id="rId3"/>
          </a:graphicData>
        </a:graphic>
      </p:graphicFrame>
      <p:sp>
        <p:nvSpPr>
          <p:cNvPr id="8" name="正方形/長方形 7"/>
          <p:cNvSpPr/>
          <p:nvPr/>
        </p:nvSpPr>
        <p:spPr>
          <a:xfrm>
            <a:off x="1115616" y="1772816"/>
            <a:ext cx="7293496" cy="79208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sz="2160" b="1" i="0" u="none" strike="noStrike" kern="1200" baseline="0">
                <a:solidFill>
                  <a:prstClr val="black"/>
                </a:solidFill>
                <a:latin typeface="+mn-lt"/>
                <a:ea typeface="+mn-ea"/>
                <a:cs typeface="+mn-cs"/>
              </a:defRPr>
            </a:pPr>
            <a:r>
              <a:rPr lang="ja-JP" altLang="en-US" sz="3600" dirty="0" smtClean="0">
                <a:solidFill>
                  <a:prstClr val="black"/>
                </a:solidFill>
              </a:rPr>
              <a:t>　</a:t>
            </a:r>
            <a:endParaRPr lang="ja-JP" altLang="en-US" sz="3600" dirty="0">
              <a:solidFill>
                <a:prstClr val="black"/>
              </a:solidFill>
            </a:endParaRPr>
          </a:p>
        </p:txBody>
      </p:sp>
      <p:sp>
        <p:nvSpPr>
          <p:cNvPr id="2" name="テキスト ボックス 1"/>
          <p:cNvSpPr txBox="1"/>
          <p:nvPr/>
        </p:nvSpPr>
        <p:spPr>
          <a:xfrm>
            <a:off x="1619672" y="687916"/>
            <a:ext cx="6027583" cy="707886"/>
          </a:xfrm>
          <a:prstGeom prst="rect">
            <a:avLst/>
          </a:prstGeom>
          <a:noFill/>
        </p:spPr>
        <p:txBody>
          <a:bodyPr wrap="square" rtlCol="0">
            <a:spAutoFit/>
          </a:bodyPr>
          <a:lstStyle/>
          <a:p>
            <a:r>
              <a:rPr kumimoji="1" lang="ja-JP" altLang="en-US" sz="4000" dirty="0" smtClean="0"/>
              <a:t>学力検査による日本の順位</a:t>
            </a:r>
            <a:endParaRPr kumimoji="1" lang="ja-JP" altLang="en-US" sz="4000" dirty="0"/>
          </a:p>
        </p:txBody>
      </p:sp>
    </p:spTree>
    <p:extLst>
      <p:ext uri="{BB962C8B-B14F-4D97-AF65-F5344CB8AC3E}">
        <p14:creationId xmlns:p14="http://schemas.microsoft.com/office/powerpoint/2010/main" val="1429355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800490207"/>
              </p:ext>
            </p:extLst>
          </p:nvPr>
        </p:nvGraphicFramePr>
        <p:xfrm>
          <a:off x="251520" y="1412776"/>
          <a:ext cx="8604448"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角丸四角形 7"/>
          <p:cNvSpPr/>
          <p:nvPr/>
        </p:nvSpPr>
        <p:spPr>
          <a:xfrm>
            <a:off x="3392028" y="3195556"/>
            <a:ext cx="5644468" cy="17456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3371080" y="1489817"/>
            <a:ext cx="5644468" cy="16561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r>
              <a:rPr lang="ja-JP" altLang="en-US" dirty="0" smtClean="0"/>
              <a:t>１－２　提供する機能</a:t>
            </a:r>
            <a:r>
              <a:rPr kumimoji="1" lang="ja-JP" altLang="en-US" dirty="0" smtClean="0"/>
              <a:t>　</a:t>
            </a:r>
            <a:endParaRPr kumimoji="1" lang="ja-JP" altLang="en-US" dirty="0"/>
          </a:p>
        </p:txBody>
      </p:sp>
      <p:sp>
        <p:nvSpPr>
          <p:cNvPr id="10" name="角丸四角形 9"/>
          <p:cNvSpPr/>
          <p:nvPr/>
        </p:nvSpPr>
        <p:spPr>
          <a:xfrm>
            <a:off x="3392028" y="5083853"/>
            <a:ext cx="5644468" cy="16561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3419872" y="1628798"/>
            <a:ext cx="5472608" cy="1200329"/>
          </a:xfrm>
          <a:prstGeom prst="rect">
            <a:avLst/>
          </a:prstGeom>
          <a:noFill/>
        </p:spPr>
        <p:txBody>
          <a:bodyPr wrap="square" lIns="91440" tIns="45720" rIns="91440" bIns="45720">
            <a:spAutoFit/>
          </a:bodyPr>
          <a:lstStyle/>
          <a:p>
            <a:pPr lvl="0"/>
            <a:r>
              <a:rPr lang="ja-JP" altLang="en-US" sz="2400" dirty="0" smtClean="0"/>
              <a:t>・</a:t>
            </a:r>
            <a:r>
              <a:rPr lang="ja-JP" altLang="en-US" sz="2400" dirty="0" smtClean="0">
                <a:solidFill>
                  <a:srgbClr val="FF0000"/>
                </a:solidFill>
              </a:rPr>
              <a:t>レベル</a:t>
            </a:r>
            <a:r>
              <a:rPr lang="ja-JP" altLang="en-US" sz="2400" dirty="0">
                <a:solidFill>
                  <a:srgbClr val="FF0000"/>
                </a:solidFill>
              </a:rPr>
              <a:t>別</a:t>
            </a:r>
            <a:r>
              <a:rPr lang="ja-JP" altLang="en-US" sz="2400" dirty="0"/>
              <a:t>に分かれた問題音声を</a:t>
            </a:r>
            <a:r>
              <a:rPr lang="ja-JP" altLang="en-US" sz="2400" dirty="0" smtClean="0"/>
              <a:t>聴き</a:t>
            </a:r>
            <a:endParaRPr lang="en-US" altLang="ja-JP" sz="2400" dirty="0" smtClean="0"/>
          </a:p>
          <a:p>
            <a:pPr lvl="0"/>
            <a:r>
              <a:rPr lang="ja-JP" altLang="en-US" sz="2400" dirty="0" smtClean="0"/>
              <a:t>　学習</a:t>
            </a:r>
            <a:r>
              <a:rPr lang="ja-JP" altLang="en-US" sz="2400" dirty="0"/>
              <a:t>できる！</a:t>
            </a:r>
          </a:p>
          <a:p>
            <a:pPr lvl="0"/>
            <a:r>
              <a:rPr lang="ja-JP" altLang="en-US" sz="2400" dirty="0" smtClean="0"/>
              <a:t>・簡単</a:t>
            </a:r>
            <a:r>
              <a:rPr lang="ja-JP" altLang="en-US" sz="2400" dirty="0"/>
              <a:t>な操作で何度でも</a:t>
            </a:r>
            <a:r>
              <a:rPr lang="ja-JP" altLang="en-US" sz="2400" dirty="0">
                <a:solidFill>
                  <a:srgbClr val="FF0000"/>
                </a:solidFill>
              </a:rPr>
              <a:t>リピート可能</a:t>
            </a:r>
            <a:r>
              <a:rPr lang="ja-JP" altLang="en-US" sz="2400" dirty="0" smtClean="0"/>
              <a:t>！</a:t>
            </a:r>
            <a:endParaRPr lang="en-US" altLang="ja-JP" sz="2400" dirty="0" smtClean="0"/>
          </a:p>
        </p:txBody>
      </p:sp>
      <p:sp>
        <p:nvSpPr>
          <p:cNvPr id="7" name="正方形/長方形 6"/>
          <p:cNvSpPr/>
          <p:nvPr/>
        </p:nvSpPr>
        <p:spPr>
          <a:xfrm>
            <a:off x="3359205" y="5445224"/>
            <a:ext cx="5472608" cy="1169551"/>
          </a:xfrm>
          <a:prstGeom prst="rect">
            <a:avLst/>
          </a:prstGeom>
          <a:noFill/>
        </p:spPr>
        <p:txBody>
          <a:bodyPr wrap="square" lIns="91440" tIns="45720" rIns="91440" bIns="45720" anchor="ctr">
            <a:spAutoFit/>
          </a:bodyPr>
          <a:lstStyle/>
          <a:p>
            <a:pPr lvl="0"/>
            <a:r>
              <a:rPr lang="ja-JP" altLang="en-US" sz="2400" dirty="0" smtClean="0"/>
              <a:t>・</a:t>
            </a:r>
            <a:r>
              <a:rPr lang="ja-JP" altLang="en-US" sz="2400" dirty="0" smtClean="0">
                <a:solidFill>
                  <a:srgbClr val="FF0000"/>
                </a:solidFill>
              </a:rPr>
              <a:t>テレビ</a:t>
            </a:r>
            <a:r>
              <a:rPr lang="ja-JP" altLang="en-US" sz="2400" dirty="0">
                <a:solidFill>
                  <a:srgbClr val="FF0000"/>
                </a:solidFill>
              </a:rPr>
              <a:t>電話</a:t>
            </a:r>
            <a:r>
              <a:rPr lang="ja-JP" altLang="en-US" sz="2400" dirty="0"/>
              <a:t>で、いつでも質問できる！</a:t>
            </a:r>
          </a:p>
          <a:p>
            <a:pPr lvl="0"/>
            <a:r>
              <a:rPr lang="ja-JP" altLang="en-US" sz="2400" dirty="0" smtClean="0"/>
              <a:t>・サポート</a:t>
            </a:r>
            <a:r>
              <a:rPr lang="ja-JP" altLang="en-US" sz="2400" dirty="0"/>
              <a:t>は</a:t>
            </a:r>
            <a:r>
              <a:rPr lang="ja-JP" altLang="en-US" sz="2400" dirty="0">
                <a:solidFill>
                  <a:srgbClr val="FF0000"/>
                </a:solidFill>
              </a:rPr>
              <a:t>２４時間３６５日</a:t>
            </a:r>
            <a:r>
              <a:rPr lang="ja-JP" altLang="en-US" sz="2400" dirty="0" smtClean="0"/>
              <a:t>！</a:t>
            </a:r>
            <a:endParaRPr lang="en-US" altLang="ja-JP" sz="2400" dirty="0"/>
          </a:p>
          <a:p>
            <a:pPr lvl="0"/>
            <a:endParaRPr lang="ja-JP" altLang="en-US" sz="2200" dirty="0"/>
          </a:p>
        </p:txBody>
      </p:sp>
      <p:sp>
        <p:nvSpPr>
          <p:cNvPr id="5" name="正方形/長方形 4"/>
          <p:cNvSpPr/>
          <p:nvPr/>
        </p:nvSpPr>
        <p:spPr>
          <a:xfrm>
            <a:off x="3419872" y="3284984"/>
            <a:ext cx="5724128" cy="1477328"/>
          </a:xfrm>
          <a:prstGeom prst="rect">
            <a:avLst/>
          </a:prstGeom>
          <a:noFill/>
        </p:spPr>
        <p:txBody>
          <a:bodyPr wrap="square" lIns="91440" tIns="45720" rIns="91440" bIns="45720">
            <a:spAutoFit/>
          </a:bodyPr>
          <a:lstStyle/>
          <a:p>
            <a:pPr lvl="0"/>
            <a:r>
              <a:rPr lang="ja-JP" altLang="en-US" sz="2200" dirty="0" smtClean="0"/>
              <a:t>・</a:t>
            </a:r>
            <a:r>
              <a:rPr lang="ja-JP" altLang="en-US" sz="2200" dirty="0" smtClean="0">
                <a:solidFill>
                  <a:srgbClr val="FF0000"/>
                </a:solidFill>
              </a:rPr>
              <a:t>授業</a:t>
            </a:r>
            <a:r>
              <a:rPr lang="ja-JP" altLang="en-US" sz="2200" dirty="0">
                <a:solidFill>
                  <a:srgbClr val="FF0000"/>
                </a:solidFill>
              </a:rPr>
              <a:t>を動画配信</a:t>
            </a:r>
            <a:r>
              <a:rPr lang="ja-JP" altLang="en-US" sz="2200" dirty="0"/>
              <a:t>することでいつでも何度</a:t>
            </a:r>
            <a:r>
              <a:rPr lang="ja-JP" altLang="en-US" sz="2200" dirty="0" smtClean="0"/>
              <a:t>でも</a:t>
            </a:r>
            <a:endParaRPr lang="en-US" altLang="ja-JP" sz="2200" dirty="0" smtClean="0"/>
          </a:p>
          <a:p>
            <a:pPr lvl="0"/>
            <a:r>
              <a:rPr lang="ja-JP" altLang="en-US" sz="2200" dirty="0"/>
              <a:t> </a:t>
            </a:r>
            <a:r>
              <a:rPr lang="ja-JP" altLang="en-US" sz="2200" dirty="0" smtClean="0"/>
              <a:t>  繰り返し</a:t>
            </a:r>
            <a:r>
              <a:rPr lang="ja-JP" altLang="en-US" sz="2200" dirty="0"/>
              <a:t>視聴できる！</a:t>
            </a:r>
          </a:p>
          <a:p>
            <a:pPr lvl="0"/>
            <a:r>
              <a:rPr lang="ja-JP" altLang="en-US" sz="2200" dirty="0" smtClean="0"/>
              <a:t>・実際</a:t>
            </a:r>
            <a:r>
              <a:rPr lang="ja-JP" altLang="en-US" sz="2200" dirty="0"/>
              <a:t>に自分で練習問題を解き解説</a:t>
            </a:r>
            <a:r>
              <a:rPr lang="ja-JP" altLang="en-US" sz="2200" dirty="0" smtClean="0"/>
              <a:t>を読むこと</a:t>
            </a:r>
            <a:endParaRPr lang="en-US" altLang="ja-JP" sz="2200" dirty="0" smtClean="0"/>
          </a:p>
          <a:p>
            <a:pPr lvl="0"/>
            <a:r>
              <a:rPr lang="ja-JP" altLang="en-US" sz="2200" dirty="0" smtClean="0"/>
              <a:t>  で</a:t>
            </a:r>
            <a:r>
              <a:rPr lang="ja-JP" altLang="en-US" sz="2200" dirty="0" smtClean="0">
                <a:solidFill>
                  <a:srgbClr val="FF0000"/>
                </a:solidFill>
              </a:rPr>
              <a:t>自分の理解度を確認</a:t>
            </a:r>
            <a:r>
              <a:rPr lang="ja-JP" altLang="en-US" sz="2200" dirty="0" smtClean="0"/>
              <a:t>し進められる！</a:t>
            </a:r>
            <a:r>
              <a:rPr lang="ja-JP" altLang="en-US" sz="2400" dirty="0" smtClean="0"/>
              <a:t>　</a:t>
            </a:r>
            <a:endParaRPr lang="ja-JP" altLang="en-US" sz="2200" dirty="0"/>
          </a:p>
        </p:txBody>
      </p:sp>
    </p:spTree>
    <p:extLst>
      <p:ext uri="{BB962C8B-B14F-4D97-AF65-F5344CB8AC3E}">
        <p14:creationId xmlns:p14="http://schemas.microsoft.com/office/powerpoint/2010/main" val="2624798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67544" y="1844824"/>
            <a:ext cx="8280919" cy="4464496"/>
          </a:xfrm>
          <a:solidFill>
            <a:schemeClr val="bg1"/>
          </a:solidFill>
        </p:spPr>
        <p:txBody>
          <a:bodyPr>
            <a:normAutofit lnSpcReduction="10000"/>
          </a:bodyPr>
          <a:lstStyle/>
          <a:p>
            <a:pPr marL="0" indent="0">
              <a:buNone/>
            </a:pPr>
            <a:r>
              <a:rPr lang="ja-JP" altLang="en-US" sz="3200" dirty="0" smtClean="0">
                <a:solidFill>
                  <a:schemeClr val="tx1"/>
                </a:solidFill>
              </a:rPr>
              <a:t>２－１　システム利用の流れ</a:t>
            </a:r>
          </a:p>
          <a:p>
            <a:pPr marL="0" indent="0">
              <a:buNone/>
            </a:pPr>
            <a:r>
              <a:rPr lang="ja-JP" altLang="en-US" sz="3200" dirty="0" smtClean="0">
                <a:solidFill>
                  <a:schemeClr val="tx1"/>
                </a:solidFill>
              </a:rPr>
              <a:t>２－２　ログイン画面</a:t>
            </a:r>
            <a:endParaRPr lang="en-US" altLang="ja-JP" sz="3200" dirty="0" smtClean="0">
              <a:solidFill>
                <a:schemeClr val="tx1"/>
              </a:solidFill>
            </a:endParaRPr>
          </a:p>
          <a:p>
            <a:pPr marL="0" indent="0">
              <a:buNone/>
            </a:pPr>
            <a:r>
              <a:rPr lang="ja-JP" altLang="en-US" sz="3200" dirty="0" smtClean="0">
                <a:solidFill>
                  <a:schemeClr val="tx1"/>
                </a:solidFill>
              </a:rPr>
              <a:t>２－３　メインメニュー画面</a:t>
            </a:r>
            <a:endParaRPr lang="en-US" altLang="ja-JP" sz="3200" dirty="0" smtClean="0">
              <a:solidFill>
                <a:schemeClr val="tx1"/>
              </a:solidFill>
            </a:endParaRPr>
          </a:p>
          <a:p>
            <a:pPr marL="0" indent="0">
              <a:buNone/>
            </a:pPr>
            <a:r>
              <a:rPr lang="ja-JP" altLang="en-US" sz="3200" dirty="0" smtClean="0">
                <a:solidFill>
                  <a:schemeClr val="tx1"/>
                </a:solidFill>
              </a:rPr>
              <a:t>２－４　</a:t>
            </a:r>
            <a:r>
              <a:rPr lang="en-US" altLang="ja-JP" sz="3200" dirty="0" smtClean="0">
                <a:solidFill>
                  <a:schemeClr val="tx1"/>
                </a:solidFill>
                <a:latin typeface="+mn-ea"/>
              </a:rPr>
              <a:t>Listening</a:t>
            </a:r>
            <a:r>
              <a:rPr lang="ja-JP" altLang="en-US" sz="3200" dirty="0">
                <a:solidFill>
                  <a:schemeClr val="tx1"/>
                </a:solidFill>
              </a:rPr>
              <a:t>分野選択</a:t>
            </a:r>
            <a:r>
              <a:rPr lang="ja-JP" altLang="en-US" sz="3200" dirty="0" smtClean="0">
                <a:solidFill>
                  <a:schemeClr val="tx1"/>
                </a:solidFill>
              </a:rPr>
              <a:t>画面</a:t>
            </a:r>
            <a:endParaRPr lang="en-US" altLang="ja-JP" sz="3200" dirty="0">
              <a:solidFill>
                <a:schemeClr val="tx1"/>
              </a:solidFill>
            </a:endParaRPr>
          </a:p>
          <a:p>
            <a:pPr marL="0" indent="0">
              <a:buNone/>
            </a:pPr>
            <a:r>
              <a:rPr lang="ja-JP" altLang="en-US" sz="3200" dirty="0" smtClean="0">
                <a:solidFill>
                  <a:schemeClr val="tx1"/>
                </a:solidFill>
              </a:rPr>
              <a:t>２－</a:t>
            </a:r>
            <a:r>
              <a:rPr lang="ja-JP" altLang="en-US" sz="3200" dirty="0">
                <a:solidFill>
                  <a:schemeClr val="tx1"/>
                </a:solidFill>
              </a:rPr>
              <a:t>５</a:t>
            </a:r>
            <a:r>
              <a:rPr lang="ja-JP" altLang="en-US" sz="3200" dirty="0" smtClean="0">
                <a:solidFill>
                  <a:schemeClr val="tx1"/>
                </a:solidFill>
              </a:rPr>
              <a:t>　</a:t>
            </a:r>
            <a:r>
              <a:rPr lang="en-US" altLang="ja-JP" sz="3200" dirty="0" smtClean="0">
                <a:solidFill>
                  <a:schemeClr val="tx1"/>
                </a:solidFill>
                <a:latin typeface="+mn-ea"/>
              </a:rPr>
              <a:t>Listening</a:t>
            </a:r>
            <a:r>
              <a:rPr lang="ja-JP" altLang="en-US" sz="3200" dirty="0" smtClean="0">
                <a:solidFill>
                  <a:schemeClr val="tx1"/>
                </a:solidFill>
              </a:rPr>
              <a:t>問題画面</a:t>
            </a:r>
            <a:endParaRPr lang="en-US" altLang="ja-JP" sz="3200" dirty="0" smtClean="0">
              <a:solidFill>
                <a:schemeClr val="tx1"/>
              </a:solidFill>
            </a:endParaRPr>
          </a:p>
          <a:p>
            <a:pPr marL="0" indent="0">
              <a:buNone/>
            </a:pPr>
            <a:r>
              <a:rPr lang="ja-JP" altLang="en-US" sz="3200" dirty="0" smtClean="0">
                <a:solidFill>
                  <a:schemeClr val="tx1"/>
                </a:solidFill>
              </a:rPr>
              <a:t>２－６　</a:t>
            </a:r>
            <a:r>
              <a:rPr lang="en-US" altLang="ja-JP" sz="3200" dirty="0" smtClean="0">
                <a:solidFill>
                  <a:schemeClr val="tx1"/>
                </a:solidFill>
                <a:latin typeface="+mn-ea"/>
              </a:rPr>
              <a:t>Writing</a:t>
            </a:r>
            <a:r>
              <a:rPr lang="ja-JP" altLang="en-US" sz="3200" dirty="0" smtClean="0">
                <a:solidFill>
                  <a:schemeClr val="tx1"/>
                </a:solidFill>
              </a:rPr>
              <a:t>動画授業画面</a:t>
            </a:r>
            <a:endParaRPr lang="en-US" altLang="ja-JP" sz="3200" dirty="0" smtClean="0">
              <a:solidFill>
                <a:schemeClr val="tx1"/>
              </a:solidFill>
            </a:endParaRPr>
          </a:p>
          <a:p>
            <a:pPr marL="0" indent="0">
              <a:buNone/>
            </a:pPr>
            <a:r>
              <a:rPr lang="ja-JP" altLang="en-US" sz="3200" dirty="0" smtClean="0">
                <a:solidFill>
                  <a:schemeClr val="tx1"/>
                </a:solidFill>
              </a:rPr>
              <a:t>２－７　</a:t>
            </a:r>
            <a:r>
              <a:rPr lang="en-US" altLang="ja-JP" sz="3200" dirty="0" smtClean="0">
                <a:solidFill>
                  <a:schemeClr val="tx1"/>
                </a:solidFill>
                <a:latin typeface="+mn-ea"/>
              </a:rPr>
              <a:t>Writing</a:t>
            </a:r>
            <a:r>
              <a:rPr lang="ja-JP" altLang="en-US" sz="3200" dirty="0">
                <a:solidFill>
                  <a:schemeClr val="tx1"/>
                </a:solidFill>
              </a:rPr>
              <a:t>問題</a:t>
            </a:r>
            <a:r>
              <a:rPr lang="ja-JP" altLang="en-US" sz="3200" dirty="0" smtClean="0">
                <a:solidFill>
                  <a:schemeClr val="tx1"/>
                </a:solidFill>
              </a:rPr>
              <a:t>画面</a:t>
            </a:r>
            <a:endParaRPr lang="en-US" altLang="ja-JP" sz="3200" dirty="0" smtClean="0">
              <a:solidFill>
                <a:schemeClr val="tx1"/>
              </a:solidFill>
            </a:endParaRPr>
          </a:p>
          <a:p>
            <a:pPr marL="0" indent="0">
              <a:buNone/>
            </a:pPr>
            <a:r>
              <a:rPr lang="ja-JP" altLang="en-US" sz="3200" dirty="0" smtClean="0">
                <a:solidFill>
                  <a:schemeClr val="tx1"/>
                </a:solidFill>
              </a:rPr>
              <a:t>２－８　</a:t>
            </a:r>
            <a:r>
              <a:rPr lang="en-US" altLang="ja-JP" sz="3200" dirty="0" smtClean="0">
                <a:solidFill>
                  <a:schemeClr val="tx1"/>
                </a:solidFill>
                <a:latin typeface="+mn-ea"/>
              </a:rPr>
              <a:t>Writing</a:t>
            </a:r>
            <a:r>
              <a:rPr lang="ja-JP" altLang="en-US" sz="3200" dirty="0" smtClean="0">
                <a:solidFill>
                  <a:schemeClr val="tx1"/>
                </a:solidFill>
              </a:rPr>
              <a:t>問題解答画面</a:t>
            </a:r>
            <a:endParaRPr lang="en-US" altLang="ja-JP" sz="3200" dirty="0" smtClean="0">
              <a:solidFill>
                <a:schemeClr val="tx1"/>
              </a:solidFill>
            </a:endParaRPr>
          </a:p>
          <a:p>
            <a:pPr marL="0" indent="0">
              <a:buNone/>
            </a:pPr>
            <a:endParaRPr lang="en-US" altLang="ja-JP" sz="3200" dirty="0" smtClean="0">
              <a:solidFill>
                <a:schemeClr val="tx1"/>
              </a:solidFill>
            </a:endParaRPr>
          </a:p>
        </p:txBody>
      </p:sp>
      <p:sp>
        <p:nvSpPr>
          <p:cNvPr id="3" name="タイトル 2"/>
          <p:cNvSpPr>
            <a:spLocks noGrp="1"/>
          </p:cNvSpPr>
          <p:nvPr>
            <p:ph type="title"/>
          </p:nvPr>
        </p:nvSpPr>
        <p:spPr/>
        <p:txBody>
          <a:bodyPr>
            <a:normAutofit/>
          </a:bodyPr>
          <a:lstStyle/>
          <a:p>
            <a:r>
              <a:rPr lang="ja-JP" altLang="en-US" dirty="0" smtClean="0"/>
              <a:t>第２章　デモンストレーション　　</a:t>
            </a:r>
            <a:endParaRPr kumimoji="1" lang="ja-JP" altLang="en-US" dirty="0"/>
          </a:p>
        </p:txBody>
      </p:sp>
    </p:spTree>
    <p:extLst>
      <p:ext uri="{BB962C8B-B14F-4D97-AF65-F5344CB8AC3E}">
        <p14:creationId xmlns:p14="http://schemas.microsoft.com/office/powerpoint/2010/main" val="982198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２－１　システム利用の流れ</a:t>
            </a:r>
            <a:endParaRPr kumimoji="1" lang="ja-JP" altLang="en-US" dirty="0"/>
          </a:p>
        </p:txBody>
      </p:sp>
      <p:graphicFrame>
        <p:nvGraphicFramePr>
          <p:cNvPr id="4" name="図表 3"/>
          <p:cNvGraphicFramePr/>
          <p:nvPr>
            <p:extLst>
              <p:ext uri="{D42A27DB-BD31-4B8C-83A1-F6EECF244321}">
                <p14:modId xmlns:p14="http://schemas.microsoft.com/office/powerpoint/2010/main" val="3270902562"/>
              </p:ext>
            </p:extLst>
          </p:nvPr>
        </p:nvGraphicFramePr>
        <p:xfrm>
          <a:off x="251520" y="1340768"/>
          <a:ext cx="3528392" cy="5517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テキスト ボックス 1"/>
          <p:cNvSpPr txBox="1"/>
          <p:nvPr/>
        </p:nvSpPr>
        <p:spPr>
          <a:xfrm>
            <a:off x="4722749" y="1432200"/>
            <a:ext cx="1874231" cy="477054"/>
          </a:xfrm>
          <a:prstGeom prst="rect">
            <a:avLst/>
          </a:prstGeom>
          <a:solidFill>
            <a:schemeClr val="bg1"/>
          </a:solidFill>
        </p:spPr>
        <p:txBody>
          <a:bodyPr wrap="none" rtlCol="0">
            <a:spAutoFit/>
          </a:bodyPr>
          <a:lstStyle/>
          <a:p>
            <a:r>
              <a:rPr kumimoji="1" lang="ja-JP" altLang="en-US" sz="2500" dirty="0" smtClean="0"/>
              <a:t>ログイン画面</a:t>
            </a:r>
            <a:endParaRPr kumimoji="1" lang="ja-JP" altLang="en-US" sz="2500" dirty="0"/>
          </a:p>
        </p:txBody>
      </p:sp>
      <p:sp>
        <p:nvSpPr>
          <p:cNvPr id="5" name="テキスト ボックス 4"/>
          <p:cNvSpPr txBox="1"/>
          <p:nvPr/>
        </p:nvSpPr>
        <p:spPr>
          <a:xfrm>
            <a:off x="4722749" y="2420888"/>
            <a:ext cx="4169731" cy="1246495"/>
          </a:xfrm>
          <a:prstGeom prst="rect">
            <a:avLst/>
          </a:prstGeom>
          <a:solidFill>
            <a:schemeClr val="bg1"/>
          </a:solidFill>
        </p:spPr>
        <p:txBody>
          <a:bodyPr wrap="none" rtlCol="0">
            <a:spAutoFit/>
          </a:bodyPr>
          <a:lstStyle/>
          <a:p>
            <a:r>
              <a:rPr lang="en-US" altLang="ja-JP" sz="2500" dirty="0" smtClean="0"/>
              <a:t>e-learning</a:t>
            </a:r>
            <a:r>
              <a:rPr lang="ja-JP" altLang="en-US" sz="2500" dirty="0" smtClean="0"/>
              <a:t>機能の他に、</a:t>
            </a:r>
            <a:endParaRPr lang="en-US" altLang="ja-JP" sz="2500" dirty="0" smtClean="0"/>
          </a:p>
          <a:p>
            <a:r>
              <a:rPr kumimoji="1" lang="ja-JP" altLang="en-US" sz="2500" dirty="0" smtClean="0"/>
              <a:t>学習利用履歴や、ユーザ毎の</a:t>
            </a:r>
            <a:endParaRPr kumimoji="1" lang="en-US" altLang="ja-JP" sz="2500" dirty="0" smtClean="0"/>
          </a:p>
          <a:p>
            <a:r>
              <a:rPr kumimoji="1" lang="ja-JP" altLang="en-US" sz="2500" dirty="0" smtClean="0"/>
              <a:t>お知らせ機能など</a:t>
            </a:r>
            <a:endParaRPr kumimoji="1" lang="ja-JP" altLang="en-US" sz="2500" dirty="0"/>
          </a:p>
        </p:txBody>
      </p:sp>
      <p:sp>
        <p:nvSpPr>
          <p:cNvPr id="6" name="テキスト ボックス 5"/>
          <p:cNvSpPr txBox="1"/>
          <p:nvPr/>
        </p:nvSpPr>
        <p:spPr>
          <a:xfrm>
            <a:off x="4722749" y="3861048"/>
            <a:ext cx="2534668" cy="477054"/>
          </a:xfrm>
          <a:prstGeom prst="rect">
            <a:avLst/>
          </a:prstGeom>
          <a:solidFill>
            <a:schemeClr val="bg1"/>
          </a:solidFill>
        </p:spPr>
        <p:txBody>
          <a:bodyPr wrap="none" rtlCol="0">
            <a:spAutoFit/>
          </a:bodyPr>
          <a:lstStyle/>
          <a:p>
            <a:r>
              <a:rPr kumimoji="1" lang="ja-JP" altLang="en-US" sz="2500" dirty="0" smtClean="0"/>
              <a:t>英語、数学、国語</a:t>
            </a:r>
            <a:endParaRPr kumimoji="1" lang="ja-JP" altLang="en-US" sz="2500" dirty="0"/>
          </a:p>
        </p:txBody>
      </p:sp>
      <p:sp>
        <p:nvSpPr>
          <p:cNvPr id="7" name="テキスト ボックス 6"/>
          <p:cNvSpPr txBox="1"/>
          <p:nvPr/>
        </p:nvSpPr>
        <p:spPr>
          <a:xfrm>
            <a:off x="4722749" y="4797152"/>
            <a:ext cx="4198522" cy="861774"/>
          </a:xfrm>
          <a:prstGeom prst="rect">
            <a:avLst/>
          </a:prstGeom>
          <a:solidFill>
            <a:schemeClr val="bg1"/>
          </a:solidFill>
        </p:spPr>
        <p:txBody>
          <a:bodyPr wrap="none" rtlCol="0">
            <a:spAutoFit/>
          </a:bodyPr>
          <a:lstStyle/>
          <a:p>
            <a:r>
              <a:rPr lang="ja-JP" altLang="en-US" sz="2500" dirty="0" smtClean="0"/>
              <a:t>中学英語、高校英語（</a:t>
            </a:r>
            <a:r>
              <a:rPr lang="en-US" altLang="ja-JP" sz="2500" dirty="0" smtClean="0"/>
              <a:t>Writing</a:t>
            </a:r>
            <a:r>
              <a:rPr lang="en-US" altLang="ja-JP" sz="2500" dirty="0"/>
              <a:t>,</a:t>
            </a:r>
            <a:endParaRPr lang="en-US" altLang="ja-JP" sz="2500" dirty="0" smtClean="0"/>
          </a:p>
          <a:p>
            <a:r>
              <a:rPr lang="en-US" altLang="ja-JP" sz="2500" dirty="0" err="1" smtClean="0"/>
              <a:t>Reading</a:t>
            </a:r>
            <a:r>
              <a:rPr lang="en-US" altLang="ja-JP" sz="2500" dirty="0" err="1"/>
              <a:t>,</a:t>
            </a:r>
            <a:r>
              <a:rPr lang="en-US" altLang="ja-JP" sz="2500" dirty="0" err="1" smtClean="0"/>
              <a:t>Listening</a:t>
            </a:r>
            <a:r>
              <a:rPr lang="ja-JP" altLang="en-US" sz="2500" dirty="0" smtClean="0"/>
              <a:t>）、</a:t>
            </a:r>
            <a:r>
              <a:rPr lang="en-US" altLang="ja-JP" sz="2500" dirty="0" smtClean="0"/>
              <a:t>TOEIC</a:t>
            </a:r>
            <a:endParaRPr kumimoji="1" lang="ja-JP" altLang="en-US" sz="2500" dirty="0"/>
          </a:p>
        </p:txBody>
      </p:sp>
      <p:sp>
        <p:nvSpPr>
          <p:cNvPr id="8" name="テキスト ボックス 7"/>
          <p:cNvSpPr txBox="1"/>
          <p:nvPr/>
        </p:nvSpPr>
        <p:spPr>
          <a:xfrm>
            <a:off x="4722749" y="5996226"/>
            <a:ext cx="4241739" cy="861774"/>
          </a:xfrm>
          <a:prstGeom prst="rect">
            <a:avLst/>
          </a:prstGeom>
          <a:solidFill>
            <a:schemeClr val="bg1"/>
          </a:solidFill>
        </p:spPr>
        <p:txBody>
          <a:bodyPr wrap="square" rtlCol="0">
            <a:spAutoFit/>
          </a:bodyPr>
          <a:lstStyle/>
          <a:p>
            <a:r>
              <a:rPr lang="ja-JP" altLang="en-US" sz="2500" dirty="0" smtClean="0"/>
              <a:t>各ユーザのレベルに合わせ</a:t>
            </a:r>
            <a:endParaRPr lang="en-US" altLang="ja-JP" sz="2500" dirty="0" smtClean="0"/>
          </a:p>
          <a:p>
            <a:r>
              <a:rPr lang="ja-JP" altLang="en-US" sz="2500" dirty="0" smtClean="0"/>
              <a:t>選択する</a:t>
            </a:r>
            <a:endParaRPr lang="en-US" altLang="ja-JP" sz="2500" dirty="0" smtClean="0"/>
          </a:p>
        </p:txBody>
      </p:sp>
      <p:sp>
        <p:nvSpPr>
          <p:cNvPr id="9" name="左矢印 8"/>
          <p:cNvSpPr/>
          <p:nvPr/>
        </p:nvSpPr>
        <p:spPr>
          <a:xfrm>
            <a:off x="3851920" y="1432200"/>
            <a:ext cx="792088" cy="484632"/>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p:cNvSpPr/>
          <p:nvPr/>
        </p:nvSpPr>
        <p:spPr>
          <a:xfrm>
            <a:off x="3851920" y="2656336"/>
            <a:ext cx="792088" cy="484632"/>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矢印 10"/>
          <p:cNvSpPr/>
          <p:nvPr/>
        </p:nvSpPr>
        <p:spPr>
          <a:xfrm>
            <a:off x="3851920" y="3846075"/>
            <a:ext cx="792088" cy="484632"/>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矢印 11"/>
          <p:cNvSpPr/>
          <p:nvPr/>
        </p:nvSpPr>
        <p:spPr>
          <a:xfrm>
            <a:off x="3851920" y="4985723"/>
            <a:ext cx="792088" cy="484632"/>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左矢印 12"/>
          <p:cNvSpPr/>
          <p:nvPr/>
        </p:nvSpPr>
        <p:spPr>
          <a:xfrm>
            <a:off x="3851920" y="6184797"/>
            <a:ext cx="792088" cy="484632"/>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8941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pPr marL="0" indent="0">
              <a:buNone/>
            </a:pPr>
            <a:r>
              <a:rPr lang="ja-JP" altLang="en-US" sz="3200" dirty="0" smtClean="0">
                <a:solidFill>
                  <a:schemeClr val="tx1"/>
                </a:solidFill>
              </a:rPr>
              <a:t>３－１　</a:t>
            </a:r>
            <a:r>
              <a:rPr lang="ja-JP" altLang="ja-JP" sz="3200" dirty="0" smtClean="0">
                <a:solidFill>
                  <a:schemeClr val="tx1"/>
                </a:solidFill>
              </a:rPr>
              <a:t>セールスポイント</a:t>
            </a:r>
            <a:endParaRPr lang="ja-JP" altLang="ja-JP" sz="3200" dirty="0">
              <a:solidFill>
                <a:schemeClr val="tx1"/>
              </a:solidFill>
            </a:endParaRPr>
          </a:p>
          <a:p>
            <a:pPr marL="0" indent="0">
              <a:buNone/>
            </a:pPr>
            <a:r>
              <a:rPr lang="ja-JP" altLang="en-US" sz="3200" dirty="0">
                <a:solidFill>
                  <a:schemeClr val="tx1"/>
                </a:solidFill>
              </a:rPr>
              <a:t>３－２</a:t>
            </a:r>
            <a:r>
              <a:rPr lang="ja-JP" altLang="ja-JP" sz="3200" dirty="0">
                <a:solidFill>
                  <a:schemeClr val="tx1"/>
                </a:solidFill>
              </a:rPr>
              <a:t>　良いシステムとは？</a:t>
            </a:r>
          </a:p>
          <a:p>
            <a:endParaRPr kumimoji="1" lang="ja-JP" altLang="en-US" dirty="0"/>
          </a:p>
        </p:txBody>
      </p:sp>
      <p:sp>
        <p:nvSpPr>
          <p:cNvPr id="3" name="タイトル 2"/>
          <p:cNvSpPr>
            <a:spLocks noGrp="1"/>
          </p:cNvSpPr>
          <p:nvPr>
            <p:ph type="title"/>
          </p:nvPr>
        </p:nvSpPr>
        <p:spPr/>
        <p:txBody>
          <a:bodyPr/>
          <a:lstStyle/>
          <a:p>
            <a:r>
              <a:rPr kumimoji="1" lang="ja-JP" altLang="en-US" dirty="0" smtClean="0"/>
              <a:t>第３章　システムのポイント</a:t>
            </a:r>
            <a:endParaRPr kumimoji="1" lang="ja-JP" altLang="en-US" dirty="0"/>
          </a:p>
        </p:txBody>
      </p:sp>
    </p:spTree>
    <p:extLst>
      <p:ext uri="{BB962C8B-B14F-4D97-AF65-F5344CB8AC3E}">
        <p14:creationId xmlns:p14="http://schemas.microsoft.com/office/powerpoint/2010/main" val="1821331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ウェーブ">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ウェーブ">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ェーブ">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992</TotalTime>
  <Words>332</Words>
  <Application>Microsoft Office PowerPoint</Application>
  <PresentationFormat>画面に合わせる (4:3)</PresentationFormat>
  <Paragraphs>90</Paragraphs>
  <Slides>14</Slides>
  <Notes>3</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ウェーブ</vt:lpstr>
      <vt:lpstr>Web e-ラーニングシステムの開発 </vt:lpstr>
      <vt:lpstr>目次</vt:lpstr>
      <vt:lpstr>第１章　システム化の経緯　</vt:lpstr>
      <vt:lpstr>１－１　システム開発の背景</vt:lpstr>
      <vt:lpstr>　</vt:lpstr>
      <vt:lpstr>１－２　提供する機能　</vt:lpstr>
      <vt:lpstr>第２章　デモンストレーション　　</vt:lpstr>
      <vt:lpstr>２－１　システム利用の流れ</vt:lpstr>
      <vt:lpstr>第３章　システムのポイント</vt:lpstr>
      <vt:lpstr>３－１　セールスポイント</vt:lpstr>
      <vt:lpstr>３－２　良いシステムとは？</vt:lpstr>
      <vt:lpstr> </vt:lpstr>
      <vt:lpstr>質疑応答 </vt:lpstr>
      <vt:lpstr>ご清聴 ありがとうございました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e-ラーニングシステムの開発</dc:title>
  <dc:creator>鎌田 翔平</dc:creator>
  <cp:lastModifiedBy>森口 直輝</cp:lastModifiedBy>
  <cp:revision>81</cp:revision>
  <cp:lastPrinted>2014-01-27T00:56:11Z</cp:lastPrinted>
  <dcterms:created xsi:type="dcterms:W3CDTF">2013-12-06T02:21:47Z</dcterms:created>
  <dcterms:modified xsi:type="dcterms:W3CDTF">2014-01-28T00:36:49Z</dcterms:modified>
</cp:coreProperties>
</file>