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7" r:id="rId2"/>
    <p:sldId id="276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73" r:id="rId11"/>
    <p:sldId id="274" r:id="rId12"/>
    <p:sldId id="278" r:id="rId13"/>
  </p:sldIdLst>
  <p:sldSz cx="9144000" cy="6858000" type="screen4x3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3537" autoAdjust="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59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2000"/>
            </a:pPr>
            <a:r>
              <a:rPr lang="ja-JP" altLang="en-US" sz="2800" dirty="0" smtClean="0"/>
              <a:t>旅行者数</a:t>
            </a:r>
            <a:r>
              <a:rPr lang="ja-JP" altLang="en-US" sz="2800" smtClean="0"/>
              <a:t>（推計）</a:t>
            </a:r>
            <a:endParaRPr lang="ja-JP" altLang="en-US" sz="2000" dirty="0"/>
          </a:p>
        </c:rich>
      </c:tx>
      <c:layout>
        <c:manualLayout>
          <c:xMode val="edge"/>
          <c:yMode val="edge"/>
          <c:x val="0.40801314731360921"/>
          <c:y val="5.34748902403459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9125775068342392E-2"/>
          <c:y val="0.18727875991520615"/>
          <c:w val="0.91087420084972326"/>
          <c:h val="0.71173827800861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0800">
              <a:solidFill>
                <a:schemeClr val="accent1">
                  <a:lumMod val="75000"/>
                </a:schemeClr>
              </a:solidFill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4.2</c:v>
                </c:pt>
                <c:pt idx="1">
                  <c:v>4.5</c:v>
                </c:pt>
                <c:pt idx="2">
                  <c:v>3.5</c:v>
                </c:pt>
                <c:pt idx="3">
                  <c:v>3.7</c:v>
                </c:pt>
                <c:pt idx="4">
                  <c:v>3.2</c:v>
                </c:pt>
                <c:pt idx="5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77984"/>
        <c:axId val="84095744"/>
      </c:lineChart>
      <c:catAx>
        <c:axId val="35177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095744"/>
        <c:crosses val="autoZero"/>
        <c:auto val="1"/>
        <c:lblAlgn val="ctr"/>
        <c:lblOffset val="100"/>
        <c:noMultiLvlLbl val="0"/>
      </c:catAx>
      <c:valAx>
        <c:axId val="84095744"/>
        <c:scaling>
          <c:orientation val="minMax"/>
          <c:max val="7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ja-JP" altLang="en-US" sz="1600" dirty="0" smtClean="0"/>
                  <a:t>（億人）</a:t>
                </a:r>
                <a:endParaRPr lang="ja-JP" altLang="en-US" sz="1600" dirty="0"/>
              </a:p>
            </c:rich>
          </c:tx>
          <c:layout>
            <c:manualLayout>
              <c:xMode val="edge"/>
              <c:yMode val="edge"/>
              <c:x val="2.1506939911303348E-2"/>
              <c:y val="9.3001507117950688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35177984"/>
        <c:crosses val="autoZero"/>
        <c:crossBetween val="between"/>
        <c:majorUnit val="1"/>
      </c:valAx>
      <c:spPr>
        <a:ln w="9525"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40F52-769A-4BC1-9775-703B3938D4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kumimoji="1" lang="ja-JP" altLang="en-US"/>
        </a:p>
      </dgm:t>
    </dgm:pt>
    <dgm:pt modelId="{7984818C-C415-49B4-A9B8-2E54EA3A8E86}">
      <dgm:prSet phldrT="[テキスト]"/>
      <dgm:spPr/>
      <dgm:t>
        <a:bodyPr/>
        <a:lstStyle/>
        <a:p>
          <a:r>
            <a:rPr kumimoji="1" lang="ja-JP" altLang="en-US" dirty="0" smtClean="0"/>
            <a:t>楽しい</a:t>
          </a:r>
          <a:endParaRPr kumimoji="1" lang="ja-JP" altLang="en-US" dirty="0"/>
        </a:p>
      </dgm:t>
    </dgm:pt>
    <dgm:pt modelId="{141A2D31-D430-4499-9C7A-972B3574C02E}" type="parTrans" cxnId="{2A62DB1F-B09C-446D-AAC7-5C5C550C8261}">
      <dgm:prSet/>
      <dgm:spPr/>
      <dgm:t>
        <a:bodyPr/>
        <a:lstStyle/>
        <a:p>
          <a:endParaRPr kumimoji="1" lang="ja-JP" altLang="en-US"/>
        </a:p>
      </dgm:t>
    </dgm:pt>
    <dgm:pt modelId="{4219734A-3FB3-4FEB-AF56-3EC108E42BEE}" type="sibTrans" cxnId="{2A62DB1F-B09C-446D-AAC7-5C5C550C8261}">
      <dgm:prSet/>
      <dgm:spPr/>
      <dgm:t>
        <a:bodyPr/>
        <a:lstStyle/>
        <a:p>
          <a:endParaRPr kumimoji="1" lang="ja-JP" altLang="en-US"/>
        </a:p>
      </dgm:t>
    </dgm:pt>
    <dgm:pt modelId="{E97C7002-E543-4F00-AA92-5837EE103B1D}">
      <dgm:prSet phldrT="[テキスト]"/>
      <dgm:spPr/>
      <dgm:t>
        <a:bodyPr/>
        <a:lstStyle/>
        <a:p>
          <a:r>
            <a:rPr kumimoji="1" lang="ja-JP" altLang="en-US" dirty="0" smtClean="0"/>
            <a:t>使いやすい</a:t>
          </a:r>
          <a:endParaRPr kumimoji="1" lang="ja-JP" altLang="en-US" dirty="0"/>
        </a:p>
      </dgm:t>
    </dgm:pt>
    <dgm:pt modelId="{F9C45380-64AA-4378-9AFD-E0BD78DB1F73}" type="parTrans" cxnId="{F865C48C-3FC1-4E57-B773-C3B881F6922C}">
      <dgm:prSet/>
      <dgm:spPr/>
      <dgm:t>
        <a:bodyPr/>
        <a:lstStyle/>
        <a:p>
          <a:endParaRPr kumimoji="1" lang="ja-JP" altLang="en-US"/>
        </a:p>
      </dgm:t>
    </dgm:pt>
    <dgm:pt modelId="{41344E35-5BE4-4872-9CDB-6597F5888F5A}" type="sibTrans" cxnId="{F865C48C-3FC1-4E57-B773-C3B881F6922C}">
      <dgm:prSet/>
      <dgm:spPr/>
      <dgm:t>
        <a:bodyPr/>
        <a:lstStyle/>
        <a:p>
          <a:endParaRPr kumimoji="1" lang="ja-JP" altLang="en-US"/>
        </a:p>
      </dgm:t>
    </dgm:pt>
    <dgm:pt modelId="{8437D628-6AEE-4ED0-8820-D1472563BFEF}">
      <dgm:prSet phldrT="[テキスト]"/>
      <dgm:spPr/>
      <dgm:t>
        <a:bodyPr/>
        <a:lstStyle/>
        <a:p>
          <a:r>
            <a:rPr kumimoji="1" lang="ja-JP" altLang="en-US" dirty="0" smtClean="0"/>
            <a:t>バグ</a:t>
          </a:r>
          <a:r>
            <a:rPr kumimoji="1" lang="ja-JP" altLang="en-US" smtClean="0"/>
            <a:t>が少ない</a:t>
          </a:r>
          <a:endParaRPr kumimoji="1" lang="ja-JP" altLang="en-US" dirty="0"/>
        </a:p>
      </dgm:t>
    </dgm:pt>
    <dgm:pt modelId="{56FFAD5C-EAAE-4AF3-9D3E-B67128AF1E5E}" type="parTrans" cxnId="{9E023590-AFD6-4881-ADF5-B9756759474C}">
      <dgm:prSet/>
      <dgm:spPr/>
      <dgm:t>
        <a:bodyPr/>
        <a:lstStyle/>
        <a:p>
          <a:endParaRPr kumimoji="1" lang="ja-JP" altLang="en-US"/>
        </a:p>
      </dgm:t>
    </dgm:pt>
    <dgm:pt modelId="{911DFE98-669D-48AE-B314-95EB3F9108DD}" type="sibTrans" cxnId="{9E023590-AFD6-4881-ADF5-B9756759474C}">
      <dgm:prSet/>
      <dgm:spPr/>
      <dgm:t>
        <a:bodyPr/>
        <a:lstStyle/>
        <a:p>
          <a:endParaRPr kumimoji="1" lang="ja-JP" altLang="en-US"/>
        </a:p>
      </dgm:t>
    </dgm:pt>
    <dgm:pt modelId="{FBC461F1-973E-490A-B496-FD5C56DB2A09}">
      <dgm:prSet phldrT="[テキスト]"/>
      <dgm:spPr/>
      <dgm:t>
        <a:bodyPr/>
        <a:lstStyle/>
        <a:p>
          <a:r>
            <a:rPr kumimoji="1" lang="ja-JP" altLang="en-US" dirty="0" smtClean="0"/>
            <a:t>習得が簡単</a:t>
          </a:r>
          <a:endParaRPr kumimoji="1" lang="ja-JP" altLang="en-US" dirty="0"/>
        </a:p>
      </dgm:t>
    </dgm:pt>
    <dgm:pt modelId="{DDBE4667-C2A9-4AA7-8648-E001427635E4}" type="parTrans" cxnId="{30D1DBAB-B15C-47E0-A6C7-CB98A2C370BD}">
      <dgm:prSet/>
      <dgm:spPr/>
      <dgm:t>
        <a:bodyPr/>
        <a:lstStyle/>
        <a:p>
          <a:endParaRPr kumimoji="1" lang="ja-JP" altLang="en-US"/>
        </a:p>
      </dgm:t>
    </dgm:pt>
    <dgm:pt modelId="{946A9921-AD27-4D1F-AA17-3DED0E8FE4FA}" type="sibTrans" cxnId="{30D1DBAB-B15C-47E0-A6C7-CB98A2C370BD}">
      <dgm:prSet/>
      <dgm:spPr/>
      <dgm:t>
        <a:bodyPr/>
        <a:lstStyle/>
        <a:p>
          <a:endParaRPr kumimoji="1" lang="ja-JP" altLang="en-US"/>
        </a:p>
      </dgm:t>
    </dgm:pt>
    <dgm:pt modelId="{D0111474-86F6-4CD9-A9B3-7F79B80DAECD}">
      <dgm:prSet phldrT="[テキスト]"/>
      <dgm:spPr/>
      <dgm:t>
        <a:bodyPr/>
        <a:lstStyle/>
        <a:p>
          <a:r>
            <a:rPr kumimoji="1" lang="ja-JP" altLang="en-US" dirty="0" smtClean="0"/>
            <a:t>高いクオリティー</a:t>
          </a:r>
          <a:endParaRPr kumimoji="1" lang="ja-JP" altLang="en-US" dirty="0"/>
        </a:p>
      </dgm:t>
    </dgm:pt>
    <dgm:pt modelId="{E620D87E-85DB-48DD-B9CA-A694640FDFF2}" type="sibTrans" cxnId="{CC924AF2-9FCC-41FA-8015-EB0F9D6F1C4B}">
      <dgm:prSet/>
      <dgm:spPr/>
      <dgm:t>
        <a:bodyPr/>
        <a:lstStyle/>
        <a:p>
          <a:endParaRPr kumimoji="1" lang="ja-JP" altLang="en-US"/>
        </a:p>
      </dgm:t>
    </dgm:pt>
    <dgm:pt modelId="{5815E38F-516D-4D37-B06D-2CAF61E4C204}" type="parTrans" cxnId="{CC924AF2-9FCC-41FA-8015-EB0F9D6F1C4B}">
      <dgm:prSet/>
      <dgm:spPr/>
      <dgm:t>
        <a:bodyPr/>
        <a:lstStyle/>
        <a:p>
          <a:endParaRPr kumimoji="1" lang="ja-JP" altLang="en-US"/>
        </a:p>
      </dgm:t>
    </dgm:pt>
    <dgm:pt modelId="{6C105E4C-11AB-4B92-A451-02FE50CCAA3E}" type="pres">
      <dgm:prSet presAssocID="{BA440F52-769A-4BC1-9775-703B3938D4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85D433E1-E6E2-4966-9C17-577723202C2D}" type="pres">
      <dgm:prSet presAssocID="{7984818C-C415-49B4-A9B8-2E54EA3A8E86}" presName="hierRoot1" presStyleCnt="0"/>
      <dgm:spPr/>
    </dgm:pt>
    <dgm:pt modelId="{AD20B614-5ECC-4F1C-ACCD-D186FDBFE104}" type="pres">
      <dgm:prSet presAssocID="{7984818C-C415-49B4-A9B8-2E54EA3A8E86}" presName="composite" presStyleCnt="0"/>
      <dgm:spPr/>
    </dgm:pt>
    <dgm:pt modelId="{8C90E44C-A2C5-4D14-A624-41D53CCDB399}" type="pres">
      <dgm:prSet presAssocID="{7984818C-C415-49B4-A9B8-2E54EA3A8E86}" presName="background" presStyleLbl="node0" presStyleIdx="0" presStyleCnt="1"/>
      <dgm:spPr/>
    </dgm:pt>
    <dgm:pt modelId="{6E695655-E881-4199-B2F4-883B6C4FCC23}" type="pres">
      <dgm:prSet presAssocID="{7984818C-C415-49B4-A9B8-2E54EA3A8E8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373AA09-19A2-41AE-B5C0-EC8CF13F48A3}" type="pres">
      <dgm:prSet presAssocID="{7984818C-C415-49B4-A9B8-2E54EA3A8E86}" presName="hierChild2" presStyleCnt="0"/>
      <dgm:spPr/>
    </dgm:pt>
    <dgm:pt modelId="{0E5F3CEA-8C1C-4138-AE2E-6E49E1F146B9}" type="pres">
      <dgm:prSet presAssocID="{F9C45380-64AA-4378-9AFD-E0BD78DB1F73}" presName="Name10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1F0639D7-3192-44DC-B448-EB5B890B3522}" type="pres">
      <dgm:prSet presAssocID="{E97C7002-E543-4F00-AA92-5837EE103B1D}" presName="hierRoot2" presStyleCnt="0"/>
      <dgm:spPr/>
    </dgm:pt>
    <dgm:pt modelId="{C7F52366-5EBC-426C-97FE-E212E5B009DE}" type="pres">
      <dgm:prSet presAssocID="{E97C7002-E543-4F00-AA92-5837EE103B1D}" presName="composite2" presStyleCnt="0"/>
      <dgm:spPr/>
    </dgm:pt>
    <dgm:pt modelId="{757F2815-ED55-45DC-9A33-07CB9FBD3CFE}" type="pres">
      <dgm:prSet presAssocID="{E97C7002-E543-4F00-AA92-5837EE103B1D}" presName="background2" presStyleLbl="node2" presStyleIdx="0" presStyleCnt="2"/>
      <dgm:spPr/>
    </dgm:pt>
    <dgm:pt modelId="{12691680-6FAF-4986-956D-FED2BBDE1311}" type="pres">
      <dgm:prSet presAssocID="{E97C7002-E543-4F00-AA92-5837EE103B1D}" presName="text2" presStyleLbl="fgAcc2" presStyleIdx="0" presStyleCnt="2" custScaleX="13681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EFE98DA-0939-4B17-B6E0-45A2B715E6F5}" type="pres">
      <dgm:prSet presAssocID="{E97C7002-E543-4F00-AA92-5837EE103B1D}" presName="hierChild3" presStyleCnt="0"/>
      <dgm:spPr/>
    </dgm:pt>
    <dgm:pt modelId="{EBE1CBEB-2024-4BD6-BBE2-A52E30D8C9F4}" type="pres">
      <dgm:prSet presAssocID="{56FFAD5C-EAAE-4AF3-9D3E-B67128AF1E5E}" presName="Name17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4BB804A9-6766-43BE-8EBC-4D4A0A687081}" type="pres">
      <dgm:prSet presAssocID="{8437D628-6AEE-4ED0-8820-D1472563BFEF}" presName="hierRoot3" presStyleCnt="0"/>
      <dgm:spPr/>
    </dgm:pt>
    <dgm:pt modelId="{B9640523-439B-4668-8087-C75057C722CA}" type="pres">
      <dgm:prSet presAssocID="{8437D628-6AEE-4ED0-8820-D1472563BFEF}" presName="composite3" presStyleCnt="0"/>
      <dgm:spPr/>
    </dgm:pt>
    <dgm:pt modelId="{CD613DDC-D827-4828-A714-F68A02835EBD}" type="pres">
      <dgm:prSet presAssocID="{8437D628-6AEE-4ED0-8820-D1472563BFEF}" presName="background3" presStyleLbl="node3" presStyleIdx="0" presStyleCnt="2"/>
      <dgm:spPr/>
    </dgm:pt>
    <dgm:pt modelId="{38C1355A-CD5B-4D8C-AE7E-4CAE4D8CB357}" type="pres">
      <dgm:prSet presAssocID="{8437D628-6AEE-4ED0-8820-D1472563BFEF}" presName="text3" presStyleLbl="fgAcc3" presStyleIdx="0" presStyleCnt="2" custScaleX="1389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6FB6901-93A5-4385-8A6D-6E182944F77B}" type="pres">
      <dgm:prSet presAssocID="{8437D628-6AEE-4ED0-8820-D1472563BFEF}" presName="hierChild4" presStyleCnt="0"/>
      <dgm:spPr/>
    </dgm:pt>
    <dgm:pt modelId="{A920CB54-E96F-4064-AAB6-B4EBCA4765A2}" type="pres">
      <dgm:prSet presAssocID="{DDBE4667-C2A9-4AA7-8648-E001427635E4}" presName="Name17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BEF12C58-CE25-46BA-945B-8CFC5D4F533B}" type="pres">
      <dgm:prSet presAssocID="{FBC461F1-973E-490A-B496-FD5C56DB2A09}" presName="hierRoot3" presStyleCnt="0"/>
      <dgm:spPr/>
    </dgm:pt>
    <dgm:pt modelId="{20487E47-D086-41DD-92AD-B7CA6EB4D022}" type="pres">
      <dgm:prSet presAssocID="{FBC461F1-973E-490A-B496-FD5C56DB2A09}" presName="composite3" presStyleCnt="0"/>
      <dgm:spPr/>
    </dgm:pt>
    <dgm:pt modelId="{199658AD-0D0A-4A15-A5E3-A9C88739F5C6}" type="pres">
      <dgm:prSet presAssocID="{FBC461F1-973E-490A-B496-FD5C56DB2A09}" presName="background3" presStyleLbl="node3" presStyleIdx="1" presStyleCnt="2"/>
      <dgm:spPr/>
    </dgm:pt>
    <dgm:pt modelId="{3A436434-CE25-44FC-A159-2796C859E4C0}" type="pres">
      <dgm:prSet presAssocID="{FBC461F1-973E-490A-B496-FD5C56DB2A09}" presName="text3" presStyleLbl="fgAcc3" presStyleIdx="1" presStyleCnt="2" custScaleX="12695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0A5112A-2ADE-457A-9736-3AA8EF0EA360}" type="pres">
      <dgm:prSet presAssocID="{FBC461F1-973E-490A-B496-FD5C56DB2A09}" presName="hierChild4" presStyleCnt="0"/>
      <dgm:spPr/>
    </dgm:pt>
    <dgm:pt modelId="{7CAF9750-3C1C-42F6-84CF-026415C71649}" type="pres">
      <dgm:prSet presAssocID="{5815E38F-516D-4D37-B06D-2CAF61E4C204}" presName="Name10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F3CCD853-01DD-4A2E-8BAB-4F3E3F1E3913}" type="pres">
      <dgm:prSet presAssocID="{D0111474-86F6-4CD9-A9B3-7F79B80DAECD}" presName="hierRoot2" presStyleCnt="0"/>
      <dgm:spPr/>
    </dgm:pt>
    <dgm:pt modelId="{54AC3CAD-6EBD-4F0A-8173-ACDC3A417024}" type="pres">
      <dgm:prSet presAssocID="{D0111474-86F6-4CD9-A9B3-7F79B80DAECD}" presName="composite2" presStyleCnt="0"/>
      <dgm:spPr/>
    </dgm:pt>
    <dgm:pt modelId="{E3FCBA54-5922-4025-9F42-6F38E49563E7}" type="pres">
      <dgm:prSet presAssocID="{D0111474-86F6-4CD9-A9B3-7F79B80DAECD}" presName="background2" presStyleLbl="node2" presStyleIdx="1" presStyleCnt="2"/>
      <dgm:spPr/>
    </dgm:pt>
    <dgm:pt modelId="{69611E1C-CAD5-49F4-ACC1-AC97E83CC6E0}" type="pres">
      <dgm:prSet presAssocID="{D0111474-86F6-4CD9-A9B3-7F79B80DAECD}" presName="text2" presStyleLbl="fgAcc2" presStyleIdx="1" presStyleCnt="2" custScaleX="16873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9E9C4E6-8087-4FA4-874F-F6B3122E72BB}" type="pres">
      <dgm:prSet presAssocID="{D0111474-86F6-4CD9-A9B3-7F79B80DAECD}" presName="hierChild3" presStyleCnt="0"/>
      <dgm:spPr/>
    </dgm:pt>
  </dgm:ptLst>
  <dgm:cxnLst>
    <dgm:cxn modelId="{8EE42173-D7BF-4A46-85BB-813CE1EAD90D}" type="presOf" srcId="{5815E38F-516D-4D37-B06D-2CAF61E4C204}" destId="{7CAF9750-3C1C-42F6-84CF-026415C71649}" srcOrd="0" destOrd="0" presId="urn:microsoft.com/office/officeart/2005/8/layout/hierarchy1"/>
    <dgm:cxn modelId="{16328BFA-C2FF-4AB2-9F41-B12ECDD4EAA0}" type="presOf" srcId="{56FFAD5C-EAAE-4AF3-9D3E-B67128AF1E5E}" destId="{EBE1CBEB-2024-4BD6-BBE2-A52E30D8C9F4}" srcOrd="0" destOrd="0" presId="urn:microsoft.com/office/officeart/2005/8/layout/hierarchy1"/>
    <dgm:cxn modelId="{F4CF7437-03E8-4020-8422-B1F357D9CAE0}" type="presOf" srcId="{7984818C-C415-49B4-A9B8-2E54EA3A8E86}" destId="{6E695655-E881-4199-B2F4-883B6C4FCC23}" srcOrd="0" destOrd="0" presId="urn:microsoft.com/office/officeart/2005/8/layout/hierarchy1"/>
    <dgm:cxn modelId="{AC8A5E32-CEAA-43BF-9990-5D51BEEDCF0A}" type="presOf" srcId="{BA440F52-769A-4BC1-9775-703B3938D410}" destId="{6C105E4C-11AB-4B92-A451-02FE50CCAA3E}" srcOrd="0" destOrd="0" presId="urn:microsoft.com/office/officeart/2005/8/layout/hierarchy1"/>
    <dgm:cxn modelId="{30D1DBAB-B15C-47E0-A6C7-CB98A2C370BD}" srcId="{E97C7002-E543-4F00-AA92-5837EE103B1D}" destId="{FBC461F1-973E-490A-B496-FD5C56DB2A09}" srcOrd="1" destOrd="0" parTransId="{DDBE4667-C2A9-4AA7-8648-E001427635E4}" sibTransId="{946A9921-AD27-4D1F-AA17-3DED0E8FE4FA}"/>
    <dgm:cxn modelId="{2A62DB1F-B09C-446D-AAC7-5C5C550C8261}" srcId="{BA440F52-769A-4BC1-9775-703B3938D410}" destId="{7984818C-C415-49B4-A9B8-2E54EA3A8E86}" srcOrd="0" destOrd="0" parTransId="{141A2D31-D430-4499-9C7A-972B3574C02E}" sibTransId="{4219734A-3FB3-4FEB-AF56-3EC108E42BEE}"/>
    <dgm:cxn modelId="{90300CD9-5198-4014-BDD3-DD95E79EAB65}" type="presOf" srcId="{FBC461F1-973E-490A-B496-FD5C56DB2A09}" destId="{3A436434-CE25-44FC-A159-2796C859E4C0}" srcOrd="0" destOrd="0" presId="urn:microsoft.com/office/officeart/2005/8/layout/hierarchy1"/>
    <dgm:cxn modelId="{F865C48C-3FC1-4E57-B773-C3B881F6922C}" srcId="{7984818C-C415-49B4-A9B8-2E54EA3A8E86}" destId="{E97C7002-E543-4F00-AA92-5837EE103B1D}" srcOrd="0" destOrd="0" parTransId="{F9C45380-64AA-4378-9AFD-E0BD78DB1F73}" sibTransId="{41344E35-5BE4-4872-9CDB-6597F5888F5A}"/>
    <dgm:cxn modelId="{AE7D1DAC-1C7F-42E5-8A45-E871618EDE14}" type="presOf" srcId="{8437D628-6AEE-4ED0-8820-D1472563BFEF}" destId="{38C1355A-CD5B-4D8C-AE7E-4CAE4D8CB357}" srcOrd="0" destOrd="0" presId="urn:microsoft.com/office/officeart/2005/8/layout/hierarchy1"/>
    <dgm:cxn modelId="{8C36E7EF-4C7A-4ECA-9332-4552BCDACDEB}" type="presOf" srcId="{F9C45380-64AA-4378-9AFD-E0BD78DB1F73}" destId="{0E5F3CEA-8C1C-4138-AE2E-6E49E1F146B9}" srcOrd="0" destOrd="0" presId="urn:microsoft.com/office/officeart/2005/8/layout/hierarchy1"/>
    <dgm:cxn modelId="{9E023590-AFD6-4881-ADF5-B9756759474C}" srcId="{E97C7002-E543-4F00-AA92-5837EE103B1D}" destId="{8437D628-6AEE-4ED0-8820-D1472563BFEF}" srcOrd="0" destOrd="0" parTransId="{56FFAD5C-EAAE-4AF3-9D3E-B67128AF1E5E}" sibTransId="{911DFE98-669D-48AE-B314-95EB3F9108DD}"/>
    <dgm:cxn modelId="{4D976735-5D2E-4C44-981D-65FEA2D7FFF3}" type="presOf" srcId="{DDBE4667-C2A9-4AA7-8648-E001427635E4}" destId="{A920CB54-E96F-4064-AAB6-B4EBCA4765A2}" srcOrd="0" destOrd="0" presId="urn:microsoft.com/office/officeart/2005/8/layout/hierarchy1"/>
    <dgm:cxn modelId="{2358DAC2-A950-4C0F-A6E2-AE446AFBD5D9}" type="presOf" srcId="{D0111474-86F6-4CD9-A9B3-7F79B80DAECD}" destId="{69611E1C-CAD5-49F4-ACC1-AC97E83CC6E0}" srcOrd="0" destOrd="0" presId="urn:microsoft.com/office/officeart/2005/8/layout/hierarchy1"/>
    <dgm:cxn modelId="{CC924AF2-9FCC-41FA-8015-EB0F9D6F1C4B}" srcId="{7984818C-C415-49B4-A9B8-2E54EA3A8E86}" destId="{D0111474-86F6-4CD9-A9B3-7F79B80DAECD}" srcOrd="1" destOrd="0" parTransId="{5815E38F-516D-4D37-B06D-2CAF61E4C204}" sibTransId="{E620D87E-85DB-48DD-B9CA-A694640FDFF2}"/>
    <dgm:cxn modelId="{C8D3DD00-ED16-4549-A839-F8F43CFFC429}" type="presOf" srcId="{E97C7002-E543-4F00-AA92-5837EE103B1D}" destId="{12691680-6FAF-4986-956D-FED2BBDE1311}" srcOrd="0" destOrd="0" presId="urn:microsoft.com/office/officeart/2005/8/layout/hierarchy1"/>
    <dgm:cxn modelId="{1DD6BE5A-54D1-4BAF-B5AC-CA71AD404DF6}" type="presParOf" srcId="{6C105E4C-11AB-4B92-A451-02FE50CCAA3E}" destId="{85D433E1-E6E2-4966-9C17-577723202C2D}" srcOrd="0" destOrd="0" presId="urn:microsoft.com/office/officeart/2005/8/layout/hierarchy1"/>
    <dgm:cxn modelId="{BE4285AF-3FFD-49A3-B029-D38CF9DD5654}" type="presParOf" srcId="{85D433E1-E6E2-4966-9C17-577723202C2D}" destId="{AD20B614-5ECC-4F1C-ACCD-D186FDBFE104}" srcOrd="0" destOrd="0" presId="urn:microsoft.com/office/officeart/2005/8/layout/hierarchy1"/>
    <dgm:cxn modelId="{99B6DCD3-B2F3-41DF-B3BA-E515C7D08B9D}" type="presParOf" srcId="{AD20B614-5ECC-4F1C-ACCD-D186FDBFE104}" destId="{8C90E44C-A2C5-4D14-A624-41D53CCDB399}" srcOrd="0" destOrd="0" presId="urn:microsoft.com/office/officeart/2005/8/layout/hierarchy1"/>
    <dgm:cxn modelId="{4AB24F32-0170-4EC7-A51D-3AECF751E435}" type="presParOf" srcId="{AD20B614-5ECC-4F1C-ACCD-D186FDBFE104}" destId="{6E695655-E881-4199-B2F4-883B6C4FCC23}" srcOrd="1" destOrd="0" presId="urn:microsoft.com/office/officeart/2005/8/layout/hierarchy1"/>
    <dgm:cxn modelId="{A795DFE0-8523-41E1-9E57-612DEF7A39DF}" type="presParOf" srcId="{85D433E1-E6E2-4966-9C17-577723202C2D}" destId="{8373AA09-19A2-41AE-B5C0-EC8CF13F48A3}" srcOrd="1" destOrd="0" presId="urn:microsoft.com/office/officeart/2005/8/layout/hierarchy1"/>
    <dgm:cxn modelId="{960FDABA-8935-4CCE-9678-02792FC6E220}" type="presParOf" srcId="{8373AA09-19A2-41AE-B5C0-EC8CF13F48A3}" destId="{0E5F3CEA-8C1C-4138-AE2E-6E49E1F146B9}" srcOrd="0" destOrd="0" presId="urn:microsoft.com/office/officeart/2005/8/layout/hierarchy1"/>
    <dgm:cxn modelId="{A6CD6DB5-12F5-4DD3-AD1F-6ECF38994234}" type="presParOf" srcId="{8373AA09-19A2-41AE-B5C0-EC8CF13F48A3}" destId="{1F0639D7-3192-44DC-B448-EB5B890B3522}" srcOrd="1" destOrd="0" presId="urn:microsoft.com/office/officeart/2005/8/layout/hierarchy1"/>
    <dgm:cxn modelId="{8346A809-CFC7-4CA4-B972-5133C8F7B276}" type="presParOf" srcId="{1F0639D7-3192-44DC-B448-EB5B890B3522}" destId="{C7F52366-5EBC-426C-97FE-E212E5B009DE}" srcOrd="0" destOrd="0" presId="urn:microsoft.com/office/officeart/2005/8/layout/hierarchy1"/>
    <dgm:cxn modelId="{6459FAFD-22E1-43FB-8D1E-7835A27F70B2}" type="presParOf" srcId="{C7F52366-5EBC-426C-97FE-E212E5B009DE}" destId="{757F2815-ED55-45DC-9A33-07CB9FBD3CFE}" srcOrd="0" destOrd="0" presId="urn:microsoft.com/office/officeart/2005/8/layout/hierarchy1"/>
    <dgm:cxn modelId="{5183E052-9C54-44A5-AA2B-CE7A7E06D157}" type="presParOf" srcId="{C7F52366-5EBC-426C-97FE-E212E5B009DE}" destId="{12691680-6FAF-4986-956D-FED2BBDE1311}" srcOrd="1" destOrd="0" presId="urn:microsoft.com/office/officeart/2005/8/layout/hierarchy1"/>
    <dgm:cxn modelId="{F1B8042A-38B1-462C-9C20-4C5930FA871F}" type="presParOf" srcId="{1F0639D7-3192-44DC-B448-EB5B890B3522}" destId="{7EFE98DA-0939-4B17-B6E0-45A2B715E6F5}" srcOrd="1" destOrd="0" presId="urn:microsoft.com/office/officeart/2005/8/layout/hierarchy1"/>
    <dgm:cxn modelId="{3302E6A5-5F5B-4467-832B-22AE07831988}" type="presParOf" srcId="{7EFE98DA-0939-4B17-B6E0-45A2B715E6F5}" destId="{EBE1CBEB-2024-4BD6-BBE2-A52E30D8C9F4}" srcOrd="0" destOrd="0" presId="urn:microsoft.com/office/officeart/2005/8/layout/hierarchy1"/>
    <dgm:cxn modelId="{6AF349F1-0F4C-4ED7-9FF6-152862BF0689}" type="presParOf" srcId="{7EFE98DA-0939-4B17-B6E0-45A2B715E6F5}" destId="{4BB804A9-6766-43BE-8EBC-4D4A0A687081}" srcOrd="1" destOrd="0" presId="urn:microsoft.com/office/officeart/2005/8/layout/hierarchy1"/>
    <dgm:cxn modelId="{4A365A54-1E55-409B-B613-3A8FDF020A9D}" type="presParOf" srcId="{4BB804A9-6766-43BE-8EBC-4D4A0A687081}" destId="{B9640523-439B-4668-8087-C75057C722CA}" srcOrd="0" destOrd="0" presId="urn:microsoft.com/office/officeart/2005/8/layout/hierarchy1"/>
    <dgm:cxn modelId="{571C2047-E322-4765-A3F4-45F19D16F182}" type="presParOf" srcId="{B9640523-439B-4668-8087-C75057C722CA}" destId="{CD613DDC-D827-4828-A714-F68A02835EBD}" srcOrd="0" destOrd="0" presId="urn:microsoft.com/office/officeart/2005/8/layout/hierarchy1"/>
    <dgm:cxn modelId="{AA9D7592-F27B-4D03-8F7B-3EB4A2271768}" type="presParOf" srcId="{B9640523-439B-4668-8087-C75057C722CA}" destId="{38C1355A-CD5B-4D8C-AE7E-4CAE4D8CB357}" srcOrd="1" destOrd="0" presId="urn:microsoft.com/office/officeart/2005/8/layout/hierarchy1"/>
    <dgm:cxn modelId="{EBA3A413-9519-4E32-B0E5-F6AC432351AE}" type="presParOf" srcId="{4BB804A9-6766-43BE-8EBC-4D4A0A687081}" destId="{56FB6901-93A5-4385-8A6D-6E182944F77B}" srcOrd="1" destOrd="0" presId="urn:microsoft.com/office/officeart/2005/8/layout/hierarchy1"/>
    <dgm:cxn modelId="{836FBD54-5BAD-4C40-A013-846DAA4BDA14}" type="presParOf" srcId="{7EFE98DA-0939-4B17-B6E0-45A2B715E6F5}" destId="{A920CB54-E96F-4064-AAB6-B4EBCA4765A2}" srcOrd="2" destOrd="0" presId="urn:microsoft.com/office/officeart/2005/8/layout/hierarchy1"/>
    <dgm:cxn modelId="{F515A84E-DF79-4567-9A18-204D85735535}" type="presParOf" srcId="{7EFE98DA-0939-4B17-B6E0-45A2B715E6F5}" destId="{BEF12C58-CE25-46BA-945B-8CFC5D4F533B}" srcOrd="3" destOrd="0" presId="urn:microsoft.com/office/officeart/2005/8/layout/hierarchy1"/>
    <dgm:cxn modelId="{BB0BEEB1-DF81-495E-A912-12744365EBDF}" type="presParOf" srcId="{BEF12C58-CE25-46BA-945B-8CFC5D4F533B}" destId="{20487E47-D086-41DD-92AD-B7CA6EB4D022}" srcOrd="0" destOrd="0" presId="urn:microsoft.com/office/officeart/2005/8/layout/hierarchy1"/>
    <dgm:cxn modelId="{02055B16-FA5B-438B-B303-440303E9E503}" type="presParOf" srcId="{20487E47-D086-41DD-92AD-B7CA6EB4D022}" destId="{199658AD-0D0A-4A15-A5E3-A9C88739F5C6}" srcOrd="0" destOrd="0" presId="urn:microsoft.com/office/officeart/2005/8/layout/hierarchy1"/>
    <dgm:cxn modelId="{F5BEAA77-9232-4941-AB9F-264BE19AFEB8}" type="presParOf" srcId="{20487E47-D086-41DD-92AD-B7CA6EB4D022}" destId="{3A436434-CE25-44FC-A159-2796C859E4C0}" srcOrd="1" destOrd="0" presId="urn:microsoft.com/office/officeart/2005/8/layout/hierarchy1"/>
    <dgm:cxn modelId="{490BCE70-3159-4779-95CD-9F701F10A081}" type="presParOf" srcId="{BEF12C58-CE25-46BA-945B-8CFC5D4F533B}" destId="{30A5112A-2ADE-457A-9736-3AA8EF0EA360}" srcOrd="1" destOrd="0" presId="urn:microsoft.com/office/officeart/2005/8/layout/hierarchy1"/>
    <dgm:cxn modelId="{4EA96AAF-447E-4AD0-B5E9-43F7F70F3A4E}" type="presParOf" srcId="{8373AA09-19A2-41AE-B5C0-EC8CF13F48A3}" destId="{7CAF9750-3C1C-42F6-84CF-026415C71649}" srcOrd="2" destOrd="0" presId="urn:microsoft.com/office/officeart/2005/8/layout/hierarchy1"/>
    <dgm:cxn modelId="{5CD88740-65D1-4A47-9E07-8B8875692EAB}" type="presParOf" srcId="{8373AA09-19A2-41AE-B5C0-EC8CF13F48A3}" destId="{F3CCD853-01DD-4A2E-8BAB-4F3E3F1E3913}" srcOrd="3" destOrd="0" presId="urn:microsoft.com/office/officeart/2005/8/layout/hierarchy1"/>
    <dgm:cxn modelId="{3D4D294C-FCAA-4ECF-AE72-D5B15318A1E4}" type="presParOf" srcId="{F3CCD853-01DD-4A2E-8BAB-4F3E3F1E3913}" destId="{54AC3CAD-6EBD-4F0A-8173-ACDC3A417024}" srcOrd="0" destOrd="0" presId="urn:microsoft.com/office/officeart/2005/8/layout/hierarchy1"/>
    <dgm:cxn modelId="{7F8ADF56-65BC-4EB0-AD7C-1D5FF86CA587}" type="presParOf" srcId="{54AC3CAD-6EBD-4F0A-8173-ACDC3A417024}" destId="{E3FCBA54-5922-4025-9F42-6F38E49563E7}" srcOrd="0" destOrd="0" presId="urn:microsoft.com/office/officeart/2005/8/layout/hierarchy1"/>
    <dgm:cxn modelId="{9250E83A-9DE2-4793-9D4B-5AD371751D66}" type="presParOf" srcId="{54AC3CAD-6EBD-4F0A-8173-ACDC3A417024}" destId="{69611E1C-CAD5-49F4-ACC1-AC97E83CC6E0}" srcOrd="1" destOrd="0" presId="urn:microsoft.com/office/officeart/2005/8/layout/hierarchy1"/>
    <dgm:cxn modelId="{55F5F02D-0C9B-4BEA-86AB-DE98D376AE0F}" type="presParOf" srcId="{F3CCD853-01DD-4A2E-8BAB-4F3E3F1E3913}" destId="{A9E9C4E6-8087-4FA4-874F-F6B3122E72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F9750-3C1C-42F6-84CF-026415C71649}">
      <dsp:nvSpPr>
        <dsp:cNvPr id="0" name=""/>
        <dsp:cNvSpPr/>
      </dsp:nvSpPr>
      <dsp:spPr>
        <a:xfrm>
          <a:off x="4451165" y="1365605"/>
          <a:ext cx="1475428" cy="5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746"/>
              </a:lnTo>
              <a:lnTo>
                <a:pt x="1475428" y="367746"/>
              </a:lnTo>
              <a:lnTo>
                <a:pt x="1475428" y="5396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CB54-E96F-4064-AAB6-B4EBCA4765A2}">
      <dsp:nvSpPr>
        <dsp:cNvPr id="0" name=""/>
        <dsp:cNvSpPr/>
      </dsp:nvSpPr>
      <dsp:spPr>
        <a:xfrm>
          <a:off x="2679610" y="3083476"/>
          <a:ext cx="1495078" cy="53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746"/>
              </a:lnTo>
              <a:lnTo>
                <a:pt x="1495078" y="367746"/>
              </a:lnTo>
              <a:lnTo>
                <a:pt x="1495078" y="53963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1CBEB-2024-4BD6-BBE2-A52E30D8C9F4}">
      <dsp:nvSpPr>
        <dsp:cNvPr id="0" name=""/>
        <dsp:cNvSpPr/>
      </dsp:nvSpPr>
      <dsp:spPr>
        <a:xfrm>
          <a:off x="1295620" y="3083476"/>
          <a:ext cx="1383990" cy="539637"/>
        </a:xfrm>
        <a:custGeom>
          <a:avLst/>
          <a:gdLst/>
          <a:ahLst/>
          <a:cxnLst/>
          <a:rect l="0" t="0" r="0" b="0"/>
          <a:pathLst>
            <a:path>
              <a:moveTo>
                <a:pt x="1383990" y="0"/>
              </a:moveTo>
              <a:lnTo>
                <a:pt x="1383990" y="367746"/>
              </a:lnTo>
              <a:lnTo>
                <a:pt x="0" y="367746"/>
              </a:lnTo>
              <a:lnTo>
                <a:pt x="0" y="53963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F3CEA-8C1C-4138-AE2E-6E49E1F146B9}">
      <dsp:nvSpPr>
        <dsp:cNvPr id="0" name=""/>
        <dsp:cNvSpPr/>
      </dsp:nvSpPr>
      <dsp:spPr>
        <a:xfrm>
          <a:off x="2679610" y="1365605"/>
          <a:ext cx="1771554" cy="539637"/>
        </a:xfrm>
        <a:custGeom>
          <a:avLst/>
          <a:gdLst/>
          <a:ahLst/>
          <a:cxnLst/>
          <a:rect l="0" t="0" r="0" b="0"/>
          <a:pathLst>
            <a:path>
              <a:moveTo>
                <a:pt x="1771554" y="0"/>
              </a:moveTo>
              <a:lnTo>
                <a:pt x="1771554" y="367746"/>
              </a:lnTo>
              <a:lnTo>
                <a:pt x="0" y="367746"/>
              </a:lnTo>
              <a:lnTo>
                <a:pt x="0" y="53963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0E44C-A2C5-4D14-A624-41D53CCDB399}">
      <dsp:nvSpPr>
        <dsp:cNvPr id="0" name=""/>
        <dsp:cNvSpPr/>
      </dsp:nvSpPr>
      <dsp:spPr>
        <a:xfrm>
          <a:off x="3523422" y="187372"/>
          <a:ext cx="1855485" cy="1178233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95655-E881-4199-B2F4-883B6C4FCC23}">
      <dsp:nvSpPr>
        <dsp:cNvPr id="0" name=""/>
        <dsp:cNvSpPr/>
      </dsp:nvSpPr>
      <dsp:spPr>
        <a:xfrm>
          <a:off x="3729587" y="383229"/>
          <a:ext cx="1855485" cy="1178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楽しい</a:t>
          </a:r>
          <a:endParaRPr kumimoji="1" lang="ja-JP" altLang="en-US" sz="3000" kern="1200" dirty="0"/>
        </a:p>
      </dsp:txBody>
      <dsp:txXfrm>
        <a:off x="3764096" y="417738"/>
        <a:ext cx="1786467" cy="1109215"/>
      </dsp:txXfrm>
    </dsp:sp>
    <dsp:sp modelId="{757F2815-ED55-45DC-9A33-07CB9FBD3CFE}">
      <dsp:nvSpPr>
        <dsp:cNvPr id="0" name=""/>
        <dsp:cNvSpPr/>
      </dsp:nvSpPr>
      <dsp:spPr>
        <a:xfrm>
          <a:off x="1410346" y="1905242"/>
          <a:ext cx="2538527" cy="11782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91680-6FAF-4986-956D-FED2BBDE1311}">
      <dsp:nvSpPr>
        <dsp:cNvPr id="0" name=""/>
        <dsp:cNvSpPr/>
      </dsp:nvSpPr>
      <dsp:spPr>
        <a:xfrm>
          <a:off x="1616511" y="2101099"/>
          <a:ext cx="2538527" cy="1178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使いやすい</a:t>
          </a:r>
          <a:endParaRPr kumimoji="1" lang="ja-JP" altLang="en-US" sz="3000" kern="1200" dirty="0"/>
        </a:p>
      </dsp:txBody>
      <dsp:txXfrm>
        <a:off x="1651020" y="2135608"/>
        <a:ext cx="2469509" cy="1109215"/>
      </dsp:txXfrm>
    </dsp:sp>
    <dsp:sp modelId="{CD613DDC-D827-4828-A714-F68A02835EBD}">
      <dsp:nvSpPr>
        <dsp:cNvPr id="0" name=""/>
        <dsp:cNvSpPr/>
      </dsp:nvSpPr>
      <dsp:spPr>
        <a:xfrm>
          <a:off x="6706" y="3623113"/>
          <a:ext cx="2577826" cy="11782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1355A-CD5B-4D8C-AE7E-4CAE4D8CB357}">
      <dsp:nvSpPr>
        <dsp:cNvPr id="0" name=""/>
        <dsp:cNvSpPr/>
      </dsp:nvSpPr>
      <dsp:spPr>
        <a:xfrm>
          <a:off x="212871" y="3818970"/>
          <a:ext cx="2577826" cy="1178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バグ</a:t>
          </a:r>
          <a:r>
            <a:rPr kumimoji="1" lang="ja-JP" altLang="en-US" sz="3000" kern="1200" smtClean="0"/>
            <a:t>が少ない</a:t>
          </a:r>
          <a:endParaRPr kumimoji="1" lang="ja-JP" altLang="en-US" sz="3000" kern="1200" dirty="0"/>
        </a:p>
      </dsp:txBody>
      <dsp:txXfrm>
        <a:off x="247380" y="3853479"/>
        <a:ext cx="2508808" cy="1109215"/>
      </dsp:txXfrm>
    </dsp:sp>
    <dsp:sp modelId="{199658AD-0D0A-4A15-A5E3-A9C88739F5C6}">
      <dsp:nvSpPr>
        <dsp:cNvPr id="0" name=""/>
        <dsp:cNvSpPr/>
      </dsp:nvSpPr>
      <dsp:spPr>
        <a:xfrm>
          <a:off x="2996863" y="3623113"/>
          <a:ext cx="2355650" cy="11782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36434-CE25-44FC-A159-2796C859E4C0}">
      <dsp:nvSpPr>
        <dsp:cNvPr id="0" name=""/>
        <dsp:cNvSpPr/>
      </dsp:nvSpPr>
      <dsp:spPr>
        <a:xfrm>
          <a:off x="3203028" y="3818970"/>
          <a:ext cx="2355650" cy="1178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習得が簡単</a:t>
          </a:r>
          <a:endParaRPr kumimoji="1" lang="ja-JP" altLang="en-US" sz="3000" kern="1200" dirty="0"/>
        </a:p>
      </dsp:txBody>
      <dsp:txXfrm>
        <a:off x="3237537" y="3853479"/>
        <a:ext cx="2286632" cy="1109215"/>
      </dsp:txXfrm>
    </dsp:sp>
    <dsp:sp modelId="{E3FCBA54-5922-4025-9F42-6F38E49563E7}">
      <dsp:nvSpPr>
        <dsp:cNvPr id="0" name=""/>
        <dsp:cNvSpPr/>
      </dsp:nvSpPr>
      <dsp:spPr>
        <a:xfrm>
          <a:off x="4361204" y="1905242"/>
          <a:ext cx="3130779" cy="11782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11E1C-CAD5-49F4-ACC1-AC97E83CC6E0}">
      <dsp:nvSpPr>
        <dsp:cNvPr id="0" name=""/>
        <dsp:cNvSpPr/>
      </dsp:nvSpPr>
      <dsp:spPr>
        <a:xfrm>
          <a:off x="4567369" y="2101099"/>
          <a:ext cx="3130779" cy="1178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高いクオリティー</a:t>
          </a:r>
          <a:endParaRPr kumimoji="1" lang="ja-JP" altLang="en-US" sz="3000" kern="1200" dirty="0"/>
        </a:p>
      </dsp:txBody>
      <dsp:txXfrm>
        <a:off x="4601878" y="2135608"/>
        <a:ext cx="3061761" cy="1109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28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79485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2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79485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774416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5179485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ja-JP" sz="1200" b="0" i="0" u="none" strike="noStrike" cap="none" baseline="0"/>
              <a:t> 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14403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3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日付プレースホルダー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ja-JP" altLang="en-US" dirty="0" smtClean="0"/>
              <a:t>夏といえば沖縄、秋といえば京都など定番の旅行プランしかなく、マイナーなものが今までなかった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5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ヘッダー プレースホルダー 3"/>
          <p:cNvSpPr>
            <a:spLocks noGrp="1"/>
          </p:cNvSpPr>
          <p:nvPr>
            <p:ph type="hdr" idx="1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2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619250" y="1844675"/>
            <a:ext cx="5905500" cy="273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 cap="flat">
            <a:solidFill>
              <a:srgbClr val="FFD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63713" y="2006600"/>
            <a:ext cx="5616575" cy="2409824"/>
          </a:xfrm>
          <a:prstGeom prst="roundRect">
            <a:avLst>
              <a:gd name="adj" fmla="val 12648"/>
            </a:avLst>
          </a:prstGeom>
          <a:solidFill>
            <a:srgbClr val="FFFFFF"/>
          </a:solidFill>
          <a:ln w="76200" cap="flat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1960563" y="3284537"/>
            <a:ext cx="5224462" cy="0"/>
          </a:xfrm>
          <a:prstGeom prst="straightConnector1">
            <a:avLst/>
          </a:prstGeom>
          <a:noFill/>
          <a:ln w="76200" cap="rnd">
            <a:solidFill>
              <a:srgbClr val="FFD700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" name="Shape 29"/>
          <p:cNvGrpSpPr/>
          <p:nvPr/>
        </p:nvGrpSpPr>
        <p:grpSpPr>
          <a:xfrm rot="10800000" flipH="1">
            <a:off x="0" y="6138866"/>
            <a:ext cx="9143999" cy="719132"/>
            <a:chOff x="0" y="0"/>
            <a:chExt cx="5758" cy="451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5758" cy="225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225"/>
              <a:ext cx="5758" cy="225"/>
            </a:xfrm>
            <a:prstGeom prst="rect">
              <a:avLst/>
            </a:prstGeom>
            <a:gradFill>
              <a:gsLst>
                <a:gs pos="0">
                  <a:srgbClr val="FFD700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2" name="Shape 32"/>
            <p:cNvCxnSpPr/>
            <p:nvPr/>
          </p:nvCxnSpPr>
          <p:spPr>
            <a:xfrm>
              <a:off x="0" y="73"/>
              <a:ext cx="5758" cy="0"/>
            </a:xfrm>
            <a:prstGeom prst="straightConnector1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Shape 33"/>
            <p:cNvCxnSpPr/>
            <p:nvPr/>
          </p:nvCxnSpPr>
          <p:spPr>
            <a:xfrm>
              <a:off x="0" y="162"/>
              <a:ext cx="575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Shape 34"/>
          <p:cNvGrpSpPr/>
          <p:nvPr/>
        </p:nvGrpSpPr>
        <p:grpSpPr>
          <a:xfrm>
            <a:off x="0" y="0"/>
            <a:ext cx="9143999" cy="719132"/>
            <a:chOff x="0" y="0"/>
            <a:chExt cx="5758" cy="451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5758" cy="225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225"/>
              <a:ext cx="5758" cy="225"/>
            </a:xfrm>
            <a:prstGeom prst="rect">
              <a:avLst/>
            </a:prstGeom>
            <a:gradFill>
              <a:gsLst>
                <a:gs pos="0">
                  <a:srgbClr val="FFD700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7" name="Shape 37"/>
            <p:cNvCxnSpPr/>
            <p:nvPr/>
          </p:nvCxnSpPr>
          <p:spPr>
            <a:xfrm>
              <a:off x="0" y="73"/>
              <a:ext cx="5758" cy="0"/>
            </a:xfrm>
            <a:prstGeom prst="straightConnector1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162"/>
              <a:ext cx="575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Shape 39"/>
          <p:cNvSpPr/>
          <p:nvPr/>
        </p:nvSpPr>
        <p:spPr>
          <a:xfrm>
            <a:off x="8027988" y="5805487"/>
            <a:ext cx="1079500" cy="993775"/>
          </a:xfrm>
          <a:custGeom>
            <a:avLst/>
            <a:gdLst/>
            <a:ahLst/>
            <a:cxnLst/>
            <a:rect l="0" t="0" r="0" b="0"/>
            <a:pathLst>
              <a:path w="274" h="252" extrusionOk="0">
                <a:moveTo>
                  <a:pt x="128" y="32"/>
                </a:moveTo>
                <a:lnTo>
                  <a:pt x="124" y="30"/>
                </a:lnTo>
                <a:lnTo>
                  <a:pt x="124" y="30"/>
                </a:lnTo>
                <a:lnTo>
                  <a:pt x="120" y="26"/>
                </a:lnTo>
                <a:lnTo>
                  <a:pt x="118" y="22"/>
                </a:lnTo>
                <a:lnTo>
                  <a:pt x="118" y="22"/>
                </a:lnTo>
                <a:lnTo>
                  <a:pt x="116" y="18"/>
                </a:lnTo>
                <a:lnTo>
                  <a:pt x="118" y="16"/>
                </a:lnTo>
                <a:lnTo>
                  <a:pt x="118" y="16"/>
                </a:lnTo>
                <a:lnTo>
                  <a:pt x="122" y="14"/>
                </a:lnTo>
                <a:lnTo>
                  <a:pt x="124" y="12"/>
                </a:lnTo>
                <a:lnTo>
                  <a:pt x="124" y="12"/>
                </a:lnTo>
                <a:lnTo>
                  <a:pt x="128" y="14"/>
                </a:lnTo>
                <a:lnTo>
                  <a:pt x="134" y="18"/>
                </a:lnTo>
                <a:lnTo>
                  <a:pt x="146" y="28"/>
                </a:lnTo>
                <a:lnTo>
                  <a:pt x="178" y="20"/>
                </a:lnTo>
                <a:lnTo>
                  <a:pt x="174" y="16"/>
                </a:lnTo>
                <a:lnTo>
                  <a:pt x="174" y="16"/>
                </a:lnTo>
                <a:lnTo>
                  <a:pt x="170" y="12"/>
                </a:lnTo>
                <a:lnTo>
                  <a:pt x="168" y="8"/>
                </a:lnTo>
                <a:lnTo>
                  <a:pt x="168" y="8"/>
                </a:lnTo>
                <a:lnTo>
                  <a:pt x="168" y="4"/>
                </a:lnTo>
                <a:lnTo>
                  <a:pt x="168" y="2"/>
                </a:lnTo>
                <a:lnTo>
                  <a:pt x="168" y="2"/>
                </a:lnTo>
                <a:lnTo>
                  <a:pt x="172" y="0"/>
                </a:lnTo>
                <a:lnTo>
                  <a:pt x="176" y="0"/>
                </a:lnTo>
                <a:lnTo>
                  <a:pt x="176" y="0"/>
                </a:lnTo>
                <a:lnTo>
                  <a:pt x="180" y="2"/>
                </a:lnTo>
                <a:lnTo>
                  <a:pt x="184" y="4"/>
                </a:lnTo>
                <a:lnTo>
                  <a:pt x="196" y="14"/>
                </a:lnTo>
                <a:lnTo>
                  <a:pt x="196" y="14"/>
                </a:lnTo>
                <a:lnTo>
                  <a:pt x="216" y="8"/>
                </a:lnTo>
                <a:lnTo>
                  <a:pt x="232" y="6"/>
                </a:lnTo>
                <a:lnTo>
                  <a:pt x="232" y="6"/>
                </a:lnTo>
                <a:lnTo>
                  <a:pt x="244" y="10"/>
                </a:lnTo>
                <a:lnTo>
                  <a:pt x="256" y="16"/>
                </a:lnTo>
                <a:lnTo>
                  <a:pt x="258" y="18"/>
                </a:lnTo>
                <a:lnTo>
                  <a:pt x="258" y="18"/>
                </a:lnTo>
                <a:lnTo>
                  <a:pt x="216" y="40"/>
                </a:lnTo>
                <a:lnTo>
                  <a:pt x="182" y="58"/>
                </a:lnTo>
                <a:lnTo>
                  <a:pt x="182" y="58"/>
                </a:lnTo>
                <a:lnTo>
                  <a:pt x="158" y="74"/>
                </a:lnTo>
                <a:lnTo>
                  <a:pt x="146" y="84"/>
                </a:lnTo>
                <a:lnTo>
                  <a:pt x="146" y="84"/>
                </a:lnTo>
                <a:lnTo>
                  <a:pt x="144" y="88"/>
                </a:lnTo>
                <a:lnTo>
                  <a:pt x="144" y="90"/>
                </a:lnTo>
                <a:lnTo>
                  <a:pt x="148" y="98"/>
                </a:lnTo>
                <a:lnTo>
                  <a:pt x="154" y="108"/>
                </a:lnTo>
                <a:lnTo>
                  <a:pt x="168" y="120"/>
                </a:lnTo>
                <a:lnTo>
                  <a:pt x="168" y="120"/>
                </a:lnTo>
                <a:lnTo>
                  <a:pt x="202" y="154"/>
                </a:lnTo>
                <a:lnTo>
                  <a:pt x="202" y="154"/>
                </a:lnTo>
                <a:lnTo>
                  <a:pt x="220" y="150"/>
                </a:lnTo>
                <a:lnTo>
                  <a:pt x="220" y="150"/>
                </a:lnTo>
                <a:lnTo>
                  <a:pt x="252" y="142"/>
                </a:lnTo>
                <a:lnTo>
                  <a:pt x="252" y="142"/>
                </a:lnTo>
                <a:lnTo>
                  <a:pt x="254" y="142"/>
                </a:lnTo>
                <a:lnTo>
                  <a:pt x="254" y="142"/>
                </a:lnTo>
                <a:lnTo>
                  <a:pt x="274" y="152"/>
                </a:lnTo>
                <a:lnTo>
                  <a:pt x="274" y="152"/>
                </a:lnTo>
                <a:lnTo>
                  <a:pt x="250" y="166"/>
                </a:lnTo>
                <a:lnTo>
                  <a:pt x="250" y="166"/>
                </a:lnTo>
                <a:lnTo>
                  <a:pt x="230" y="182"/>
                </a:lnTo>
                <a:lnTo>
                  <a:pt x="230" y="182"/>
                </a:lnTo>
                <a:lnTo>
                  <a:pt x="234" y="188"/>
                </a:lnTo>
                <a:lnTo>
                  <a:pt x="234" y="188"/>
                </a:lnTo>
                <a:lnTo>
                  <a:pt x="236" y="192"/>
                </a:lnTo>
                <a:lnTo>
                  <a:pt x="236" y="192"/>
                </a:lnTo>
                <a:lnTo>
                  <a:pt x="230" y="190"/>
                </a:lnTo>
                <a:lnTo>
                  <a:pt x="230" y="190"/>
                </a:lnTo>
                <a:lnTo>
                  <a:pt x="224" y="188"/>
                </a:lnTo>
                <a:lnTo>
                  <a:pt x="224" y="188"/>
                </a:lnTo>
                <a:lnTo>
                  <a:pt x="214" y="210"/>
                </a:lnTo>
                <a:lnTo>
                  <a:pt x="214" y="210"/>
                </a:lnTo>
                <a:lnTo>
                  <a:pt x="206" y="236"/>
                </a:lnTo>
                <a:lnTo>
                  <a:pt x="206" y="236"/>
                </a:lnTo>
                <a:lnTo>
                  <a:pt x="198" y="228"/>
                </a:lnTo>
                <a:lnTo>
                  <a:pt x="198" y="228"/>
                </a:lnTo>
                <a:lnTo>
                  <a:pt x="190" y="220"/>
                </a:lnTo>
                <a:lnTo>
                  <a:pt x="190" y="220"/>
                </a:lnTo>
                <a:lnTo>
                  <a:pt x="192" y="186"/>
                </a:lnTo>
                <a:lnTo>
                  <a:pt x="192" y="186"/>
                </a:lnTo>
                <a:lnTo>
                  <a:pt x="190" y="168"/>
                </a:lnTo>
                <a:lnTo>
                  <a:pt x="190" y="168"/>
                </a:lnTo>
                <a:lnTo>
                  <a:pt x="148" y="140"/>
                </a:lnTo>
                <a:lnTo>
                  <a:pt x="148" y="140"/>
                </a:lnTo>
                <a:lnTo>
                  <a:pt x="134" y="130"/>
                </a:lnTo>
                <a:lnTo>
                  <a:pt x="124" y="126"/>
                </a:lnTo>
                <a:lnTo>
                  <a:pt x="116" y="124"/>
                </a:lnTo>
                <a:lnTo>
                  <a:pt x="112" y="126"/>
                </a:lnTo>
                <a:lnTo>
                  <a:pt x="112" y="126"/>
                </a:lnTo>
                <a:lnTo>
                  <a:pt x="104" y="142"/>
                </a:lnTo>
                <a:lnTo>
                  <a:pt x="94" y="170"/>
                </a:lnTo>
                <a:lnTo>
                  <a:pt x="94" y="170"/>
                </a:lnTo>
                <a:lnTo>
                  <a:pt x="82" y="206"/>
                </a:lnTo>
                <a:lnTo>
                  <a:pt x="72" y="252"/>
                </a:lnTo>
                <a:lnTo>
                  <a:pt x="68" y="250"/>
                </a:lnTo>
                <a:lnTo>
                  <a:pt x="68" y="250"/>
                </a:lnTo>
                <a:lnTo>
                  <a:pt x="60" y="240"/>
                </a:lnTo>
                <a:lnTo>
                  <a:pt x="54" y="228"/>
                </a:lnTo>
                <a:lnTo>
                  <a:pt x="54" y="228"/>
                </a:lnTo>
                <a:lnTo>
                  <a:pt x="52" y="212"/>
                </a:lnTo>
                <a:lnTo>
                  <a:pt x="54" y="192"/>
                </a:lnTo>
                <a:lnTo>
                  <a:pt x="42" y="182"/>
                </a:lnTo>
                <a:lnTo>
                  <a:pt x="42" y="182"/>
                </a:lnTo>
                <a:lnTo>
                  <a:pt x="38" y="178"/>
                </a:lnTo>
                <a:lnTo>
                  <a:pt x="34" y="174"/>
                </a:lnTo>
                <a:lnTo>
                  <a:pt x="34" y="174"/>
                </a:lnTo>
                <a:lnTo>
                  <a:pt x="34" y="172"/>
                </a:lnTo>
                <a:lnTo>
                  <a:pt x="36" y="168"/>
                </a:lnTo>
                <a:lnTo>
                  <a:pt x="36" y="168"/>
                </a:lnTo>
                <a:lnTo>
                  <a:pt x="38" y="166"/>
                </a:lnTo>
                <a:lnTo>
                  <a:pt x="42" y="166"/>
                </a:lnTo>
                <a:lnTo>
                  <a:pt x="42" y="166"/>
                </a:lnTo>
                <a:lnTo>
                  <a:pt x="46" y="168"/>
                </a:lnTo>
                <a:lnTo>
                  <a:pt x="52" y="170"/>
                </a:lnTo>
                <a:lnTo>
                  <a:pt x="54" y="174"/>
                </a:lnTo>
                <a:lnTo>
                  <a:pt x="56" y="140"/>
                </a:lnTo>
                <a:lnTo>
                  <a:pt x="44" y="130"/>
                </a:lnTo>
                <a:lnTo>
                  <a:pt x="44" y="130"/>
                </a:lnTo>
                <a:lnTo>
                  <a:pt x="40" y="126"/>
                </a:lnTo>
                <a:lnTo>
                  <a:pt x="36" y="122"/>
                </a:lnTo>
                <a:lnTo>
                  <a:pt x="36" y="122"/>
                </a:lnTo>
                <a:lnTo>
                  <a:pt x="36" y="118"/>
                </a:lnTo>
                <a:lnTo>
                  <a:pt x="38" y="116"/>
                </a:lnTo>
                <a:lnTo>
                  <a:pt x="38" y="116"/>
                </a:lnTo>
                <a:lnTo>
                  <a:pt x="40" y="114"/>
                </a:lnTo>
                <a:lnTo>
                  <a:pt x="44" y="114"/>
                </a:lnTo>
                <a:lnTo>
                  <a:pt x="44" y="114"/>
                </a:lnTo>
                <a:lnTo>
                  <a:pt x="48" y="114"/>
                </a:lnTo>
                <a:lnTo>
                  <a:pt x="54" y="118"/>
                </a:lnTo>
                <a:lnTo>
                  <a:pt x="56" y="120"/>
                </a:lnTo>
                <a:lnTo>
                  <a:pt x="58" y="70"/>
                </a:lnTo>
                <a:lnTo>
                  <a:pt x="58" y="70"/>
                </a:lnTo>
                <a:lnTo>
                  <a:pt x="28" y="44"/>
                </a:lnTo>
                <a:lnTo>
                  <a:pt x="10" y="26"/>
                </a:lnTo>
                <a:lnTo>
                  <a:pt x="10" y="26"/>
                </a:lnTo>
                <a:lnTo>
                  <a:pt x="4" y="18"/>
                </a:lnTo>
                <a:lnTo>
                  <a:pt x="0" y="12"/>
                </a:lnTo>
                <a:lnTo>
                  <a:pt x="0" y="8"/>
                </a:lnTo>
                <a:lnTo>
                  <a:pt x="2" y="4"/>
                </a:lnTo>
                <a:lnTo>
                  <a:pt x="2" y="4"/>
                </a:lnTo>
                <a:lnTo>
                  <a:pt x="6" y="2"/>
                </a:lnTo>
                <a:lnTo>
                  <a:pt x="10" y="2"/>
                </a:lnTo>
                <a:lnTo>
                  <a:pt x="16" y="4"/>
                </a:lnTo>
                <a:lnTo>
                  <a:pt x="26" y="8"/>
                </a:lnTo>
                <a:lnTo>
                  <a:pt x="26" y="8"/>
                </a:lnTo>
                <a:lnTo>
                  <a:pt x="48" y="22"/>
                </a:lnTo>
                <a:lnTo>
                  <a:pt x="78" y="46"/>
                </a:lnTo>
                <a:lnTo>
                  <a:pt x="128" y="32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FD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960563" y="1989138"/>
            <a:ext cx="5224462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960563" y="3284537"/>
            <a:ext cx="5224462" cy="113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92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0" y="6245225"/>
            <a:ext cx="2133598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655AE895-0E15-48E9-9215-F239FAA0623A}" type="datetime1">
              <a:rPr lang="ja-JP" altLang="en-US" smtClean="0"/>
              <a:t>2014/1/24</a:t>
            </a:fld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ja-JP" altLang="en-US" smtClean="0"/>
              <a:t>株式会社　ＦＪＢマラベル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101013" y="6029325"/>
            <a:ext cx="684211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14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429000"/>
            <a:ext cx="2686050" cy="2362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cxnSp>
        <p:nvCxnSpPr>
          <p:cNvPr id="46" name="Shape 46"/>
          <p:cNvCxnSpPr/>
          <p:nvPr/>
        </p:nvCxnSpPr>
        <p:spPr>
          <a:xfrm rot="10800000">
            <a:off x="2339974" y="4418012"/>
            <a:ext cx="1317624" cy="0"/>
          </a:xfrm>
          <a:prstGeom prst="straightConnector1">
            <a:avLst/>
          </a:prstGeom>
          <a:noFill/>
          <a:ln w="76200" cap="flat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hape 47"/>
          <p:cNvCxnSpPr/>
          <p:nvPr/>
        </p:nvCxnSpPr>
        <p:spPr>
          <a:xfrm rot="10800000">
            <a:off x="2339975" y="4581525"/>
            <a:ext cx="342899" cy="0"/>
          </a:xfrm>
          <a:prstGeom prst="straightConnector1">
            <a:avLst/>
          </a:prstGeom>
          <a:noFill/>
          <a:ln w="76200" cap="flat">
            <a:solidFill>
              <a:srgbClr val="FFD7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48"/>
          <p:cNvCxnSpPr/>
          <p:nvPr/>
        </p:nvCxnSpPr>
        <p:spPr>
          <a:xfrm>
            <a:off x="1619250" y="3284537"/>
            <a:ext cx="0" cy="577850"/>
          </a:xfrm>
          <a:prstGeom prst="straightConnector1">
            <a:avLst/>
          </a:prstGeom>
          <a:noFill/>
          <a:ln w="76200" cap="flat">
            <a:solidFill>
              <a:srgbClr val="FFD7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49"/>
          <p:cNvCxnSpPr/>
          <p:nvPr/>
        </p:nvCxnSpPr>
        <p:spPr>
          <a:xfrm>
            <a:off x="1763713" y="3141663"/>
            <a:ext cx="0" cy="720724"/>
          </a:xfrm>
          <a:prstGeom prst="straightConnector1">
            <a:avLst/>
          </a:prstGeom>
          <a:noFill/>
          <a:ln w="76200" cap="flat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50"/>
          <p:cNvCxnSpPr/>
          <p:nvPr/>
        </p:nvCxnSpPr>
        <p:spPr>
          <a:xfrm rot="10800000">
            <a:off x="2555875" y="4581525"/>
            <a:ext cx="342899" cy="0"/>
          </a:xfrm>
          <a:prstGeom prst="straightConnector1">
            <a:avLst/>
          </a:prstGeom>
          <a:noFill/>
          <a:ln w="76200" cap="flat">
            <a:solidFill>
              <a:srgbClr val="FFD7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0" y="6245225"/>
            <a:ext cx="2133598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8E17A15E-DE17-4A92-8C9C-112E7AC1DCFD}" type="datetime1">
              <a:rPr lang="ja-JP" altLang="en-US" smtClean="0"/>
              <a:t>2014/1/24</a:t>
            </a:fld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ja-JP" altLang="en-US" smtClean="0"/>
              <a:t>株式会社　ＦＪＢマラベル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101013" y="6021387"/>
            <a:ext cx="684211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14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3500437"/>
            <a:ext cx="3781425" cy="3324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" name="Shape 10"/>
          <p:cNvSpPr/>
          <p:nvPr/>
        </p:nvSpPr>
        <p:spPr>
          <a:xfrm>
            <a:off x="0" y="0"/>
            <a:ext cx="9144000" cy="692148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92150"/>
            <a:ext cx="9144000" cy="360363"/>
          </a:xfrm>
          <a:prstGeom prst="rect">
            <a:avLst/>
          </a:prstGeom>
          <a:gradFill>
            <a:gsLst>
              <a:gs pos="0">
                <a:srgbClr val="FFD70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0" y="620712"/>
            <a:ext cx="9144000" cy="0"/>
          </a:xfrm>
          <a:prstGeom prst="straightConnector1">
            <a:avLst/>
          </a:prstGeom>
          <a:noFill/>
          <a:ln w="76200" cap="flat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Shape 14"/>
          <p:cNvGrpSpPr/>
          <p:nvPr/>
        </p:nvGrpSpPr>
        <p:grpSpPr>
          <a:xfrm rot="10800000" flipH="1">
            <a:off x="0" y="6138866"/>
            <a:ext cx="9143999" cy="719132"/>
            <a:chOff x="0" y="0"/>
            <a:chExt cx="5758" cy="451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5758" cy="225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225"/>
              <a:ext cx="5758" cy="225"/>
            </a:xfrm>
            <a:prstGeom prst="rect">
              <a:avLst/>
            </a:prstGeom>
            <a:gradFill>
              <a:gsLst>
                <a:gs pos="0">
                  <a:srgbClr val="FFD700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7" name="Shape 17"/>
            <p:cNvCxnSpPr/>
            <p:nvPr/>
          </p:nvCxnSpPr>
          <p:spPr>
            <a:xfrm>
              <a:off x="0" y="73"/>
              <a:ext cx="5758" cy="0"/>
            </a:xfrm>
            <a:prstGeom prst="straightConnector1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0" y="162"/>
              <a:ext cx="5758" cy="0"/>
            </a:xfrm>
            <a:prstGeom prst="straightConnector1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920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63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6245225"/>
            <a:ext cx="2133598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A403FE3C-5D59-41C7-952C-1098A6207C61}" type="datetime1">
              <a:rPr lang="ja-JP" altLang="en-US" smtClean="0"/>
              <a:t>2014/1/24</a:t>
            </a:fld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ja-JP" altLang="en-US" smtClean="0"/>
              <a:t>株式会社　ＦＪＢマラベル</a:t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027988" y="5805487"/>
            <a:ext cx="1079500" cy="993775"/>
          </a:xfrm>
          <a:custGeom>
            <a:avLst/>
            <a:gdLst/>
            <a:ahLst/>
            <a:cxnLst/>
            <a:rect l="0" t="0" r="0" b="0"/>
            <a:pathLst>
              <a:path w="274" h="252" extrusionOk="0">
                <a:moveTo>
                  <a:pt x="128" y="32"/>
                </a:moveTo>
                <a:lnTo>
                  <a:pt x="124" y="30"/>
                </a:lnTo>
                <a:lnTo>
                  <a:pt x="124" y="30"/>
                </a:lnTo>
                <a:lnTo>
                  <a:pt x="120" y="26"/>
                </a:lnTo>
                <a:lnTo>
                  <a:pt x="118" y="22"/>
                </a:lnTo>
                <a:lnTo>
                  <a:pt x="118" y="22"/>
                </a:lnTo>
                <a:lnTo>
                  <a:pt x="116" y="18"/>
                </a:lnTo>
                <a:lnTo>
                  <a:pt x="118" y="16"/>
                </a:lnTo>
                <a:lnTo>
                  <a:pt x="118" y="16"/>
                </a:lnTo>
                <a:lnTo>
                  <a:pt x="122" y="14"/>
                </a:lnTo>
                <a:lnTo>
                  <a:pt x="124" y="12"/>
                </a:lnTo>
                <a:lnTo>
                  <a:pt x="124" y="12"/>
                </a:lnTo>
                <a:lnTo>
                  <a:pt x="128" y="14"/>
                </a:lnTo>
                <a:lnTo>
                  <a:pt x="134" y="18"/>
                </a:lnTo>
                <a:lnTo>
                  <a:pt x="146" y="28"/>
                </a:lnTo>
                <a:lnTo>
                  <a:pt x="178" y="20"/>
                </a:lnTo>
                <a:lnTo>
                  <a:pt x="174" y="16"/>
                </a:lnTo>
                <a:lnTo>
                  <a:pt x="174" y="16"/>
                </a:lnTo>
                <a:lnTo>
                  <a:pt x="170" y="12"/>
                </a:lnTo>
                <a:lnTo>
                  <a:pt x="168" y="8"/>
                </a:lnTo>
                <a:lnTo>
                  <a:pt x="168" y="8"/>
                </a:lnTo>
                <a:lnTo>
                  <a:pt x="168" y="4"/>
                </a:lnTo>
                <a:lnTo>
                  <a:pt x="168" y="2"/>
                </a:lnTo>
                <a:lnTo>
                  <a:pt x="168" y="2"/>
                </a:lnTo>
                <a:lnTo>
                  <a:pt x="172" y="0"/>
                </a:lnTo>
                <a:lnTo>
                  <a:pt x="176" y="0"/>
                </a:lnTo>
                <a:lnTo>
                  <a:pt x="176" y="0"/>
                </a:lnTo>
                <a:lnTo>
                  <a:pt x="180" y="2"/>
                </a:lnTo>
                <a:lnTo>
                  <a:pt x="184" y="4"/>
                </a:lnTo>
                <a:lnTo>
                  <a:pt x="196" y="14"/>
                </a:lnTo>
                <a:lnTo>
                  <a:pt x="196" y="14"/>
                </a:lnTo>
                <a:lnTo>
                  <a:pt x="216" y="8"/>
                </a:lnTo>
                <a:lnTo>
                  <a:pt x="232" y="6"/>
                </a:lnTo>
                <a:lnTo>
                  <a:pt x="232" y="6"/>
                </a:lnTo>
                <a:lnTo>
                  <a:pt x="244" y="10"/>
                </a:lnTo>
                <a:lnTo>
                  <a:pt x="256" y="16"/>
                </a:lnTo>
                <a:lnTo>
                  <a:pt x="258" y="18"/>
                </a:lnTo>
                <a:lnTo>
                  <a:pt x="258" y="18"/>
                </a:lnTo>
                <a:lnTo>
                  <a:pt x="216" y="40"/>
                </a:lnTo>
                <a:lnTo>
                  <a:pt x="182" y="58"/>
                </a:lnTo>
                <a:lnTo>
                  <a:pt x="182" y="58"/>
                </a:lnTo>
                <a:lnTo>
                  <a:pt x="158" y="74"/>
                </a:lnTo>
                <a:lnTo>
                  <a:pt x="146" y="84"/>
                </a:lnTo>
                <a:lnTo>
                  <a:pt x="146" y="84"/>
                </a:lnTo>
                <a:lnTo>
                  <a:pt x="144" y="88"/>
                </a:lnTo>
                <a:lnTo>
                  <a:pt x="144" y="90"/>
                </a:lnTo>
                <a:lnTo>
                  <a:pt x="148" y="98"/>
                </a:lnTo>
                <a:lnTo>
                  <a:pt x="154" y="108"/>
                </a:lnTo>
                <a:lnTo>
                  <a:pt x="168" y="120"/>
                </a:lnTo>
                <a:lnTo>
                  <a:pt x="168" y="120"/>
                </a:lnTo>
                <a:lnTo>
                  <a:pt x="202" y="154"/>
                </a:lnTo>
                <a:lnTo>
                  <a:pt x="202" y="154"/>
                </a:lnTo>
                <a:lnTo>
                  <a:pt x="220" y="150"/>
                </a:lnTo>
                <a:lnTo>
                  <a:pt x="220" y="150"/>
                </a:lnTo>
                <a:lnTo>
                  <a:pt x="252" y="142"/>
                </a:lnTo>
                <a:lnTo>
                  <a:pt x="252" y="142"/>
                </a:lnTo>
                <a:lnTo>
                  <a:pt x="254" y="142"/>
                </a:lnTo>
                <a:lnTo>
                  <a:pt x="254" y="142"/>
                </a:lnTo>
                <a:lnTo>
                  <a:pt x="274" y="152"/>
                </a:lnTo>
                <a:lnTo>
                  <a:pt x="274" y="152"/>
                </a:lnTo>
                <a:lnTo>
                  <a:pt x="250" y="166"/>
                </a:lnTo>
                <a:lnTo>
                  <a:pt x="250" y="166"/>
                </a:lnTo>
                <a:lnTo>
                  <a:pt x="230" y="182"/>
                </a:lnTo>
                <a:lnTo>
                  <a:pt x="230" y="182"/>
                </a:lnTo>
                <a:lnTo>
                  <a:pt x="234" y="188"/>
                </a:lnTo>
                <a:lnTo>
                  <a:pt x="234" y="188"/>
                </a:lnTo>
                <a:lnTo>
                  <a:pt x="236" y="192"/>
                </a:lnTo>
                <a:lnTo>
                  <a:pt x="236" y="192"/>
                </a:lnTo>
                <a:lnTo>
                  <a:pt x="230" y="190"/>
                </a:lnTo>
                <a:lnTo>
                  <a:pt x="230" y="190"/>
                </a:lnTo>
                <a:lnTo>
                  <a:pt x="224" y="188"/>
                </a:lnTo>
                <a:lnTo>
                  <a:pt x="224" y="188"/>
                </a:lnTo>
                <a:lnTo>
                  <a:pt x="214" y="210"/>
                </a:lnTo>
                <a:lnTo>
                  <a:pt x="214" y="210"/>
                </a:lnTo>
                <a:lnTo>
                  <a:pt x="206" y="236"/>
                </a:lnTo>
                <a:lnTo>
                  <a:pt x="206" y="236"/>
                </a:lnTo>
                <a:lnTo>
                  <a:pt x="198" y="228"/>
                </a:lnTo>
                <a:lnTo>
                  <a:pt x="198" y="228"/>
                </a:lnTo>
                <a:lnTo>
                  <a:pt x="190" y="220"/>
                </a:lnTo>
                <a:lnTo>
                  <a:pt x="190" y="220"/>
                </a:lnTo>
                <a:lnTo>
                  <a:pt x="192" y="186"/>
                </a:lnTo>
                <a:lnTo>
                  <a:pt x="192" y="186"/>
                </a:lnTo>
                <a:lnTo>
                  <a:pt x="190" y="168"/>
                </a:lnTo>
                <a:lnTo>
                  <a:pt x="190" y="168"/>
                </a:lnTo>
                <a:lnTo>
                  <a:pt x="148" y="140"/>
                </a:lnTo>
                <a:lnTo>
                  <a:pt x="148" y="140"/>
                </a:lnTo>
                <a:lnTo>
                  <a:pt x="134" y="130"/>
                </a:lnTo>
                <a:lnTo>
                  <a:pt x="124" y="126"/>
                </a:lnTo>
                <a:lnTo>
                  <a:pt x="116" y="124"/>
                </a:lnTo>
                <a:lnTo>
                  <a:pt x="112" y="126"/>
                </a:lnTo>
                <a:lnTo>
                  <a:pt x="112" y="126"/>
                </a:lnTo>
                <a:lnTo>
                  <a:pt x="104" y="142"/>
                </a:lnTo>
                <a:lnTo>
                  <a:pt x="94" y="170"/>
                </a:lnTo>
                <a:lnTo>
                  <a:pt x="94" y="170"/>
                </a:lnTo>
                <a:lnTo>
                  <a:pt x="82" y="206"/>
                </a:lnTo>
                <a:lnTo>
                  <a:pt x="72" y="252"/>
                </a:lnTo>
                <a:lnTo>
                  <a:pt x="68" y="250"/>
                </a:lnTo>
                <a:lnTo>
                  <a:pt x="68" y="250"/>
                </a:lnTo>
                <a:lnTo>
                  <a:pt x="60" y="240"/>
                </a:lnTo>
                <a:lnTo>
                  <a:pt x="54" y="228"/>
                </a:lnTo>
                <a:lnTo>
                  <a:pt x="54" y="228"/>
                </a:lnTo>
                <a:lnTo>
                  <a:pt x="52" y="212"/>
                </a:lnTo>
                <a:lnTo>
                  <a:pt x="54" y="192"/>
                </a:lnTo>
                <a:lnTo>
                  <a:pt x="42" y="182"/>
                </a:lnTo>
                <a:lnTo>
                  <a:pt x="42" y="182"/>
                </a:lnTo>
                <a:lnTo>
                  <a:pt x="38" y="178"/>
                </a:lnTo>
                <a:lnTo>
                  <a:pt x="34" y="174"/>
                </a:lnTo>
                <a:lnTo>
                  <a:pt x="34" y="174"/>
                </a:lnTo>
                <a:lnTo>
                  <a:pt x="34" y="172"/>
                </a:lnTo>
                <a:lnTo>
                  <a:pt x="36" y="168"/>
                </a:lnTo>
                <a:lnTo>
                  <a:pt x="36" y="168"/>
                </a:lnTo>
                <a:lnTo>
                  <a:pt x="38" y="166"/>
                </a:lnTo>
                <a:lnTo>
                  <a:pt x="42" y="166"/>
                </a:lnTo>
                <a:lnTo>
                  <a:pt x="42" y="166"/>
                </a:lnTo>
                <a:lnTo>
                  <a:pt x="46" y="168"/>
                </a:lnTo>
                <a:lnTo>
                  <a:pt x="52" y="170"/>
                </a:lnTo>
                <a:lnTo>
                  <a:pt x="54" y="174"/>
                </a:lnTo>
                <a:lnTo>
                  <a:pt x="56" y="140"/>
                </a:lnTo>
                <a:lnTo>
                  <a:pt x="44" y="130"/>
                </a:lnTo>
                <a:lnTo>
                  <a:pt x="44" y="130"/>
                </a:lnTo>
                <a:lnTo>
                  <a:pt x="40" y="126"/>
                </a:lnTo>
                <a:lnTo>
                  <a:pt x="36" y="122"/>
                </a:lnTo>
                <a:lnTo>
                  <a:pt x="36" y="122"/>
                </a:lnTo>
                <a:lnTo>
                  <a:pt x="36" y="118"/>
                </a:lnTo>
                <a:lnTo>
                  <a:pt x="38" y="116"/>
                </a:lnTo>
                <a:lnTo>
                  <a:pt x="38" y="116"/>
                </a:lnTo>
                <a:lnTo>
                  <a:pt x="40" y="114"/>
                </a:lnTo>
                <a:lnTo>
                  <a:pt x="44" y="114"/>
                </a:lnTo>
                <a:lnTo>
                  <a:pt x="44" y="114"/>
                </a:lnTo>
                <a:lnTo>
                  <a:pt x="48" y="114"/>
                </a:lnTo>
                <a:lnTo>
                  <a:pt x="54" y="118"/>
                </a:lnTo>
                <a:lnTo>
                  <a:pt x="56" y="120"/>
                </a:lnTo>
                <a:lnTo>
                  <a:pt x="58" y="70"/>
                </a:lnTo>
                <a:lnTo>
                  <a:pt x="58" y="70"/>
                </a:lnTo>
                <a:lnTo>
                  <a:pt x="28" y="44"/>
                </a:lnTo>
                <a:lnTo>
                  <a:pt x="10" y="26"/>
                </a:lnTo>
                <a:lnTo>
                  <a:pt x="10" y="26"/>
                </a:lnTo>
                <a:lnTo>
                  <a:pt x="4" y="18"/>
                </a:lnTo>
                <a:lnTo>
                  <a:pt x="0" y="12"/>
                </a:lnTo>
                <a:lnTo>
                  <a:pt x="0" y="8"/>
                </a:lnTo>
                <a:lnTo>
                  <a:pt x="2" y="4"/>
                </a:lnTo>
                <a:lnTo>
                  <a:pt x="2" y="4"/>
                </a:lnTo>
                <a:lnTo>
                  <a:pt x="6" y="2"/>
                </a:lnTo>
                <a:lnTo>
                  <a:pt x="10" y="2"/>
                </a:lnTo>
                <a:lnTo>
                  <a:pt x="16" y="4"/>
                </a:lnTo>
                <a:lnTo>
                  <a:pt x="26" y="8"/>
                </a:lnTo>
                <a:lnTo>
                  <a:pt x="26" y="8"/>
                </a:lnTo>
                <a:lnTo>
                  <a:pt x="48" y="22"/>
                </a:lnTo>
                <a:lnTo>
                  <a:pt x="78" y="46"/>
                </a:lnTo>
                <a:lnTo>
                  <a:pt x="128" y="32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FD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101013" y="6021387"/>
            <a:ext cx="684211" cy="352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sz="14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691680" y="1989138"/>
            <a:ext cx="576064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altLang="en-US" sz="3000" dirty="0">
                <a:rtl val="0"/>
              </a:rPr>
              <a:t>旅行</a:t>
            </a:r>
            <a:r>
              <a:rPr lang="ja-JP" altLang="en-US" sz="3000" dirty="0" smtClean="0">
                <a:rtl val="0"/>
              </a:rPr>
              <a:t>斡旋システム開発報告</a:t>
            </a:r>
            <a:endParaRPr lang="ja-JP" sz="30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960563" y="3284537"/>
            <a:ext cx="5224462" cy="1131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エンジニア科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</a:t>
            </a:r>
            <a:r>
              <a:rPr lang="ja-JP" dirty="0">
                <a:rtl val="0"/>
              </a:rPr>
              <a:t>	</a:t>
            </a: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　</a:t>
            </a:r>
            <a:r>
              <a:rPr lang="ja-JP" dirty="0">
                <a:rtl val="0"/>
              </a:rPr>
              <a:t>3</a:t>
            </a: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班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267577" y="5902671"/>
            <a:ext cx="68421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0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8648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x11g014\AppData\Local\Microsoft\Windows\Temporary Internet Files\Content.IE5\UG6IKQUI\MC90008852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0" y="815506"/>
            <a:ext cx="4536503" cy="5412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3184" y="-26423"/>
            <a:ext cx="8229600" cy="7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altLang="ja-JP" dirty="0" smtClean="0"/>
              <a:t>3-1</a:t>
            </a:r>
            <a:r>
              <a:rPr lang="ja-JP" dirty="0">
                <a:rtl val="0"/>
              </a:rPr>
              <a:t>		</a:t>
            </a:r>
            <a:r>
              <a:rPr lang="ja-JP" altLang="en-US" dirty="0" smtClean="0">
                <a:rtl val="0"/>
              </a:rPr>
              <a:t>　　</a:t>
            </a:r>
            <a:r>
              <a:rPr lang="ja-JP" altLang="en-US" dirty="0" smtClean="0"/>
              <a:t>システム効果</a:t>
            </a:r>
            <a:endParaRPr lang="ja-JP" sz="32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11560" y="1968272"/>
            <a:ext cx="3790361" cy="2938849"/>
            <a:chOff x="611560" y="1968272"/>
            <a:chExt cx="3790361" cy="2938849"/>
          </a:xfrm>
        </p:grpSpPr>
        <p:sp>
          <p:nvSpPr>
            <p:cNvPr id="40" name="Shape 145"/>
            <p:cNvSpPr/>
            <p:nvPr/>
          </p:nvSpPr>
          <p:spPr>
            <a:xfrm>
              <a:off x="611560" y="1968272"/>
              <a:ext cx="3780219" cy="1244704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ja-JP" altLang="en-US" sz="2800" dirty="0" smtClean="0"/>
                <a:t>当社、</a:t>
              </a:r>
              <a:r>
                <a:rPr lang="ja-JP" sz="2800" dirty="0" smtClean="0"/>
                <a:t>ユーザー</a:t>
              </a:r>
              <a:r>
                <a:rPr lang="ja-JP" sz="2800" dirty="0"/>
                <a:t>に</a:t>
              </a:r>
              <a:r>
                <a:rPr lang="ja-JP" sz="2800" dirty="0" smtClean="0"/>
                <a:t>よる</a:t>
              </a:r>
              <a:endParaRPr lang="en-US" altLang="ja-JP" sz="2800" dirty="0" smtClean="0"/>
            </a:p>
            <a:p>
              <a:pPr lvl="0" algn="ctr" rtl="0">
                <a:buNone/>
              </a:pPr>
              <a:r>
                <a:rPr lang="ja-JP" sz="2800" dirty="0" smtClean="0"/>
                <a:t>旅行</a:t>
              </a:r>
              <a:r>
                <a:rPr lang="ja-JP" sz="2800" dirty="0"/>
                <a:t>プラン</a:t>
              </a:r>
              <a:r>
                <a:rPr lang="ja-JP" sz="2800" dirty="0" smtClean="0"/>
                <a:t>の</a:t>
              </a:r>
              <a:r>
                <a:rPr lang="ja-JP" altLang="en-US" sz="2800" dirty="0" smtClean="0"/>
                <a:t>提示</a:t>
              </a:r>
              <a:endParaRPr lang="ja-JP" sz="2800" dirty="0"/>
            </a:p>
          </p:txBody>
        </p:sp>
        <p:sp>
          <p:nvSpPr>
            <p:cNvPr id="41" name="Shape 142"/>
            <p:cNvSpPr/>
            <p:nvPr/>
          </p:nvSpPr>
          <p:spPr>
            <a:xfrm>
              <a:off x="611560" y="3504342"/>
              <a:ext cx="3790361" cy="1402779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buNone/>
              </a:pPr>
              <a:r>
                <a:rPr lang="ja-JP" altLang="en-US" sz="2800" dirty="0" smtClean="0"/>
                <a:t>旅行プランの評価機能</a:t>
              </a:r>
              <a:endParaRPr lang="ja-JP" sz="2800" dirty="0"/>
            </a:p>
          </p:txBody>
        </p:sp>
      </p:grpSp>
      <p:sp>
        <p:nvSpPr>
          <p:cNvPr id="6" name="角丸四角形吹き出し 5"/>
          <p:cNvSpPr/>
          <p:nvPr/>
        </p:nvSpPr>
        <p:spPr>
          <a:xfrm>
            <a:off x="4668776" y="2276872"/>
            <a:ext cx="4427984" cy="1851313"/>
          </a:xfrm>
          <a:prstGeom prst="wedgeRoundRectCallout">
            <a:avLst>
              <a:gd name="adj1" fmla="val -61430"/>
              <a:gd name="adj2" fmla="val 2957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800" dirty="0" smtClean="0">
                <a:solidFill>
                  <a:schemeClr val="tx1"/>
                </a:solidFill>
              </a:rPr>
              <a:t>人気旅行プランの明確化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lvl="0" algn="ctr"/>
            <a:endParaRPr lang="en-US" altLang="ja-JP" sz="2800" dirty="0" smtClean="0">
              <a:solidFill>
                <a:schemeClr val="tx1"/>
              </a:solidFill>
            </a:endParaRPr>
          </a:p>
          <a:p>
            <a:pPr lvl="0"/>
            <a:r>
              <a:rPr lang="ja-JP" altLang="en-US" sz="2800" dirty="0" smtClean="0">
                <a:solidFill>
                  <a:schemeClr val="tx1"/>
                </a:solidFill>
              </a:rPr>
              <a:t>ユーザが求めているプランの判明</a:t>
            </a:r>
            <a:endParaRPr lang="ja-JP" altLang="ja-JP" sz="2800" dirty="0">
              <a:solidFill>
                <a:schemeClr val="tx1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4670722" y="1217321"/>
            <a:ext cx="4426037" cy="915535"/>
          </a:xfrm>
          <a:prstGeom prst="wedgeRoundRectCallout">
            <a:avLst>
              <a:gd name="adj1" fmla="val -59512"/>
              <a:gd name="adj2" fmla="val 49180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800" dirty="0" smtClean="0">
                <a:solidFill>
                  <a:schemeClr val="tx1"/>
                </a:solidFill>
              </a:rPr>
              <a:t>プランのマンネリ化防止</a:t>
            </a:r>
            <a:endParaRPr lang="ja-JP" altLang="ja-JP" sz="2800" dirty="0">
              <a:solidFill>
                <a:schemeClr val="tx1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149058" y="4005064"/>
            <a:ext cx="3815430" cy="2520280"/>
            <a:chOff x="5149058" y="4005064"/>
            <a:chExt cx="3815430" cy="2520280"/>
          </a:xfrm>
        </p:grpSpPr>
        <p:sp>
          <p:nvSpPr>
            <p:cNvPr id="14" name="爆発 1 13"/>
            <p:cNvSpPr/>
            <p:nvPr/>
          </p:nvSpPr>
          <p:spPr>
            <a:xfrm>
              <a:off x="5149058" y="4459848"/>
              <a:ext cx="3815430" cy="2065496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25" tIns="91425" rIns="91425" bIns="91425" rtlCol="0" anchor="ctr" anchorCtr="0">
              <a:noAutofit/>
            </a:bodyPr>
            <a:lstStyle/>
            <a:p>
              <a:pPr algn="ctr" rtl="0">
                <a:buNone/>
              </a:pPr>
              <a:r>
                <a:rPr kumimoji="1" lang="ja-JP" altLang="en-US" sz="2800" dirty="0" smtClean="0">
                  <a:solidFill>
                    <a:schemeClr val="tx1"/>
                  </a:solidFill>
                </a:rPr>
                <a:t>集客の効果が見込める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" name="下矢印 1"/>
            <p:cNvSpPr/>
            <p:nvPr/>
          </p:nvSpPr>
          <p:spPr bwMode="auto">
            <a:xfrm>
              <a:off x="6221093" y="4005064"/>
              <a:ext cx="1582222" cy="695597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sp>
        <p:nvSpPr>
          <p:cNvPr id="5" name="フッター プレースホルダー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ja-JP" altLang="en-US" smtClean="0"/>
              <a:t>株式会社　ＦＪＢマラベル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4219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4788024" y="992368"/>
            <a:ext cx="4248472" cy="5244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3-2			</a:t>
            </a:r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9334" y="1014208"/>
            <a:ext cx="4248472" cy="284684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67544" y="908720"/>
            <a:ext cx="352839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弊社がプランを提案</a:t>
            </a:r>
            <a:endParaRPr kumimoji="1" lang="en-US" altLang="ja-JP" sz="2800" dirty="0" smtClean="0"/>
          </a:p>
        </p:txBody>
      </p:sp>
      <p:sp>
        <p:nvSpPr>
          <p:cNvPr id="7" name="曲折矢印 6"/>
          <p:cNvSpPr/>
          <p:nvPr/>
        </p:nvSpPr>
        <p:spPr>
          <a:xfrm flipV="1">
            <a:off x="1435116" y="4005064"/>
            <a:ext cx="3280900" cy="2172872"/>
          </a:xfrm>
          <a:prstGeom prst="bentArrow">
            <a:avLst>
              <a:gd name="adj1" fmla="val 62008"/>
              <a:gd name="adj2" fmla="val 50000"/>
              <a:gd name="adj3" fmla="val 50000"/>
              <a:gd name="adj4" fmla="val 47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48064" y="987101"/>
            <a:ext cx="3960440" cy="1364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弊社とお客様でより良いプランを作っていく</a:t>
            </a:r>
            <a:endParaRPr kumimoji="1" lang="en-US" altLang="ja-JP" sz="280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418999" y="4262791"/>
            <a:ext cx="2827711" cy="1830505"/>
            <a:chOff x="2165209" y="4293096"/>
            <a:chExt cx="2827711" cy="1830505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5" t="57593" r="19969" b="8444"/>
            <a:stretch/>
          </p:blipFill>
          <p:spPr>
            <a:xfrm>
              <a:off x="2165209" y="4293096"/>
              <a:ext cx="1915826" cy="11550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13" y="4403204"/>
              <a:ext cx="2351680" cy="14187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00" y="4547968"/>
              <a:ext cx="2611720" cy="1575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グループ化 12"/>
          <p:cNvGrpSpPr/>
          <p:nvPr/>
        </p:nvGrpSpPr>
        <p:grpSpPr>
          <a:xfrm>
            <a:off x="336228" y="1844824"/>
            <a:ext cx="3680519" cy="1616769"/>
            <a:chOff x="264220" y="1700808"/>
            <a:chExt cx="3680519" cy="161676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15" t="19300" r="23089" b="47899"/>
            <a:stretch/>
          </p:blipFill>
          <p:spPr>
            <a:xfrm>
              <a:off x="264220" y="1700808"/>
              <a:ext cx="2617890" cy="10109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26" y="1817266"/>
              <a:ext cx="3085204" cy="1206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02" y="1963440"/>
              <a:ext cx="3462337" cy="1354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正方形/長方形 11"/>
          <p:cNvSpPr/>
          <p:nvPr/>
        </p:nvSpPr>
        <p:spPr>
          <a:xfrm>
            <a:off x="1885974" y="4437112"/>
            <a:ext cx="2012554" cy="1207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掲示板機能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評価機能</a:t>
            </a:r>
            <a:endParaRPr kumimoji="1" lang="en-US" altLang="ja-JP" sz="28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80" y="2377877"/>
            <a:ext cx="3694113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乗算記号 13"/>
          <p:cNvSpPr/>
          <p:nvPr/>
        </p:nvSpPr>
        <p:spPr>
          <a:xfrm>
            <a:off x="-520035" y="1291245"/>
            <a:ext cx="5452075" cy="2929843"/>
          </a:xfrm>
          <a:prstGeom prst="mathMultiply">
            <a:avLst>
              <a:gd name="adj1" fmla="val 458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686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ja-JP" altLang="en-US" smtClean="0"/>
              <a:t>株式会社　ＦＪＢマラベル</a:t>
            </a:r>
            <a:endParaRPr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9378323"/>
              </p:ext>
            </p:extLst>
          </p:nvPr>
        </p:nvGraphicFramePr>
        <p:xfrm>
          <a:off x="323528" y="1052736"/>
          <a:ext cx="770485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algn="l"/>
            <a:r>
              <a:rPr kumimoji="1" lang="en-US" altLang="ja-JP" dirty="0" smtClean="0"/>
              <a:t>3-3			</a:t>
            </a:r>
            <a:r>
              <a:rPr kumimoji="1" lang="ja-JP" altLang="en-US" dirty="0" smtClean="0"/>
              <a:t>良いシステムとは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2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sz="32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目次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267577" y="5902671"/>
            <a:ext cx="684211" cy="5760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000" b="1" i="0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51520" y="835425"/>
            <a:ext cx="8494799" cy="540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56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dirty="0">
                <a:solidFill>
                  <a:schemeClr val="dk1"/>
                </a:solidFill>
              </a:rPr>
              <a:t>第1章　</a:t>
            </a:r>
            <a:r>
              <a:rPr lang="ja-JP" sz="2800" dirty="0" smtClean="0">
                <a:solidFill>
                  <a:schemeClr val="dk1"/>
                </a:solidFill>
              </a:rPr>
              <a:t>システム</a:t>
            </a:r>
            <a:r>
              <a:rPr lang="ja-JP" altLang="en-US" sz="2800" dirty="0" smtClean="0">
                <a:solidFill>
                  <a:schemeClr val="dk1"/>
                </a:solidFill>
              </a:rPr>
              <a:t>開発の背景</a:t>
            </a:r>
            <a:endParaRPr lang="ja-JP" sz="2800" dirty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dirty="0" smtClean="0">
                <a:solidFill>
                  <a:schemeClr val="dk1"/>
                </a:solidFill>
              </a:rPr>
              <a:t>　</a:t>
            </a:r>
            <a:r>
              <a:rPr lang="ja-JP" sz="2400" dirty="0" smtClean="0">
                <a:solidFill>
                  <a:schemeClr val="dk1"/>
                </a:solidFill>
              </a:rPr>
              <a:t>	</a:t>
            </a:r>
            <a:r>
              <a:rPr lang="ja-JP" sz="2500" dirty="0" smtClean="0">
                <a:solidFill>
                  <a:schemeClr val="dk1"/>
                </a:solidFill>
              </a:rPr>
              <a:t>1-1		会社概要</a:t>
            </a:r>
          </a:p>
          <a:p>
            <a:pPr lvl="0" rtl="0">
              <a:spcBef>
                <a:spcPts val="56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500" dirty="0" smtClean="0">
                <a:solidFill>
                  <a:schemeClr val="dk1"/>
                </a:solidFill>
              </a:rPr>
              <a:t>　	1-2		</a:t>
            </a:r>
            <a:r>
              <a:rPr lang="ja-JP" altLang="en-US" sz="2500" dirty="0" smtClean="0">
                <a:solidFill>
                  <a:schemeClr val="dk1"/>
                </a:solidFill>
              </a:rPr>
              <a:t>当社の抱える</a:t>
            </a:r>
            <a:r>
              <a:rPr lang="ja-JP" sz="2500" dirty="0" smtClean="0">
                <a:solidFill>
                  <a:schemeClr val="dk1"/>
                </a:solidFill>
              </a:rPr>
              <a:t>問題</a:t>
            </a:r>
          </a:p>
          <a:p>
            <a:pPr lvl="0" rtl="0">
              <a:spcBef>
                <a:spcPts val="560"/>
              </a:spcBef>
              <a:buNone/>
            </a:pPr>
            <a:r>
              <a:rPr lang="ja-JP" sz="2500" dirty="0" smtClean="0">
                <a:solidFill>
                  <a:schemeClr val="dk1"/>
                </a:solidFill>
              </a:rPr>
              <a:t>　	1-3		</a:t>
            </a:r>
            <a:r>
              <a:rPr lang="ja-JP" altLang="en-US" sz="2500" dirty="0" smtClean="0">
                <a:solidFill>
                  <a:schemeClr val="dk1"/>
                </a:solidFill>
              </a:rPr>
              <a:t>売上減少の</a:t>
            </a:r>
            <a:r>
              <a:rPr lang="ja-JP" sz="2500" dirty="0" smtClean="0">
                <a:solidFill>
                  <a:schemeClr val="dk1"/>
                </a:solidFill>
              </a:rPr>
              <a:t>原因</a:t>
            </a:r>
            <a:endParaRPr lang="en-US" altLang="ja-JP" sz="2500" dirty="0" smtClean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None/>
            </a:pPr>
            <a:r>
              <a:rPr lang="en-US" altLang="ja-JP" sz="2500" dirty="0">
                <a:solidFill>
                  <a:schemeClr val="dk1"/>
                </a:solidFill>
              </a:rPr>
              <a:t>	</a:t>
            </a:r>
            <a:r>
              <a:rPr lang="en-US" altLang="ja-JP" sz="2500" dirty="0" smtClean="0">
                <a:solidFill>
                  <a:schemeClr val="dk1"/>
                </a:solidFill>
              </a:rPr>
              <a:t>1-4		</a:t>
            </a:r>
            <a:r>
              <a:rPr lang="ja-JP" altLang="en-US" sz="2500" dirty="0" smtClean="0">
                <a:solidFill>
                  <a:schemeClr val="dk1"/>
                </a:solidFill>
              </a:rPr>
              <a:t>システム導入の目的</a:t>
            </a:r>
            <a:endParaRPr lang="ja-JP" sz="2500" dirty="0" smtClean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ja-JP" sz="2800" dirty="0" smtClean="0">
                <a:solidFill>
                  <a:schemeClr val="dk1"/>
                </a:solidFill>
              </a:rPr>
              <a:t>第2章</a:t>
            </a:r>
            <a:r>
              <a:rPr lang="ja-JP" sz="2800" dirty="0">
                <a:solidFill>
                  <a:schemeClr val="dk1"/>
                </a:solidFill>
              </a:rPr>
              <a:t>　</a:t>
            </a:r>
            <a:r>
              <a:rPr lang="ja-JP" altLang="en-US" sz="2800" dirty="0">
                <a:solidFill>
                  <a:schemeClr val="dk1"/>
                </a:solidFill>
              </a:rPr>
              <a:t>主要</a:t>
            </a:r>
            <a:r>
              <a:rPr lang="ja-JP" altLang="en-US" sz="2800" dirty="0" smtClean="0">
                <a:solidFill>
                  <a:schemeClr val="dk1"/>
                </a:solidFill>
              </a:rPr>
              <a:t>機能の説明</a:t>
            </a:r>
            <a:endParaRPr lang="ja-JP" sz="2800" dirty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ja-JP" sz="2800" dirty="0" smtClean="0">
                <a:solidFill>
                  <a:schemeClr val="dk1"/>
                </a:solidFill>
              </a:rPr>
              <a:t>第3章</a:t>
            </a:r>
            <a:r>
              <a:rPr lang="ja-JP" sz="2800" dirty="0">
                <a:solidFill>
                  <a:schemeClr val="dk1"/>
                </a:solidFill>
              </a:rPr>
              <a:t>　</a:t>
            </a:r>
            <a:r>
              <a:rPr lang="ja-JP" altLang="en-US" sz="2800" dirty="0" smtClean="0">
                <a:solidFill>
                  <a:schemeClr val="dk1"/>
                </a:solidFill>
              </a:rPr>
              <a:t>システムのメリット</a:t>
            </a:r>
            <a:endParaRPr lang="en-US" altLang="ja-JP" sz="2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altLang="ja-JP" sz="2800" dirty="0">
                <a:solidFill>
                  <a:schemeClr val="dk1"/>
                </a:solidFill>
              </a:rPr>
              <a:t>	</a:t>
            </a:r>
            <a:r>
              <a:rPr lang="en-US" altLang="ja-JP" sz="2800" dirty="0" smtClean="0">
                <a:solidFill>
                  <a:schemeClr val="dk1"/>
                </a:solidFill>
              </a:rPr>
              <a:t>3-1		</a:t>
            </a:r>
            <a:r>
              <a:rPr lang="ja-JP" altLang="en-US" sz="2800" dirty="0" smtClean="0">
                <a:solidFill>
                  <a:schemeClr val="dk1"/>
                </a:solidFill>
              </a:rPr>
              <a:t>システム効果</a:t>
            </a:r>
            <a:endParaRPr lang="en-US" altLang="ja-JP" sz="2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altLang="ja-JP" sz="2800" dirty="0">
                <a:solidFill>
                  <a:schemeClr val="dk1"/>
                </a:solidFill>
              </a:rPr>
              <a:t>	</a:t>
            </a:r>
            <a:r>
              <a:rPr lang="en-US" altLang="ja-JP" sz="2800" dirty="0" smtClean="0">
                <a:solidFill>
                  <a:schemeClr val="dk1"/>
                </a:solidFill>
              </a:rPr>
              <a:t>3-2		</a:t>
            </a:r>
            <a:r>
              <a:rPr lang="ja-JP" altLang="en-US" sz="2800" dirty="0" smtClean="0">
                <a:solidFill>
                  <a:schemeClr val="dk1"/>
                </a:solidFill>
              </a:rPr>
              <a:t>コンセプト</a:t>
            </a:r>
            <a:endParaRPr lang="en-US" altLang="ja-JP" sz="2800" dirty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altLang="ja-JP" sz="2800" dirty="0" smtClean="0">
                <a:solidFill>
                  <a:schemeClr val="dk1"/>
                </a:solidFill>
              </a:rPr>
              <a:t>         3-3             </a:t>
            </a:r>
            <a:r>
              <a:rPr lang="ja-JP" altLang="en-US" sz="2800" dirty="0" smtClean="0">
                <a:solidFill>
                  <a:schemeClr val="dk1"/>
                </a:solidFill>
              </a:rPr>
              <a:t>良いシステムとは</a:t>
            </a:r>
            <a:endParaRPr lang="en-US" altLang="ja-JP" sz="2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ja-JP" altLang="en-US" sz="2800" dirty="0" smtClean="0">
                <a:solidFill>
                  <a:schemeClr val="dk1"/>
                </a:solidFill>
              </a:rPr>
              <a:t>第</a:t>
            </a:r>
            <a:r>
              <a:rPr lang="en-US" altLang="ja-JP" sz="2800" dirty="0" smtClean="0">
                <a:solidFill>
                  <a:schemeClr val="dk1"/>
                </a:solidFill>
              </a:rPr>
              <a:t>4</a:t>
            </a:r>
            <a:r>
              <a:rPr lang="ja-JP" altLang="en-US" sz="2800" dirty="0" smtClean="0">
                <a:solidFill>
                  <a:schemeClr val="dk1"/>
                </a:solidFill>
              </a:rPr>
              <a:t>章</a:t>
            </a:r>
            <a:r>
              <a:rPr lang="en-US" altLang="ja-JP" sz="2800" dirty="0" smtClean="0">
                <a:solidFill>
                  <a:schemeClr val="dk1"/>
                </a:solidFill>
              </a:rPr>
              <a:t>	</a:t>
            </a:r>
            <a:r>
              <a:rPr lang="ja-JP" altLang="en-US" sz="2800" dirty="0" smtClean="0">
                <a:solidFill>
                  <a:schemeClr val="dk1"/>
                </a:solidFill>
              </a:rPr>
              <a:t>　所感</a:t>
            </a:r>
            <a:endParaRPr lang="en-US" altLang="ja-JP" sz="2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56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altLang="ja-JP" sz="2800" dirty="0">
                <a:solidFill>
                  <a:schemeClr val="dk1"/>
                </a:solidFill>
              </a:rPr>
              <a:t>	</a:t>
            </a:r>
            <a:endParaRPr lang="en-US" altLang="ja-JP" sz="28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041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749325" y="2009975"/>
            <a:ext cx="5707500" cy="241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sz="36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第</a:t>
            </a:r>
            <a:r>
              <a:rPr lang="ja-JP" sz="3600" dirty="0">
                <a:rtl val="0"/>
              </a:rPr>
              <a:t>1</a:t>
            </a:r>
            <a:r>
              <a:rPr lang="ja-JP" sz="36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章</a:t>
            </a:r>
          </a:p>
          <a:p>
            <a:endParaRPr lang="ja-JP" sz="36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sz="36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システム</a:t>
            </a:r>
            <a:r>
              <a:rPr lang="ja-JP" altLang="en-US" sz="3600" dirty="0" smtClean="0"/>
              <a:t>開発の</a:t>
            </a:r>
            <a:r>
              <a:rPr lang="ja-JP" altLang="en-US" sz="3600" dirty="0"/>
              <a:t>背景</a:t>
            </a:r>
            <a:endParaRPr lang="ja-JP" sz="36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dirty="0">
                <a:rtl val="0"/>
              </a:rPr>
              <a:t>1-1			</a:t>
            </a:r>
            <a:r>
              <a:rPr lang="ja-JP" altLang="en-US" dirty="0" smtClean="0">
                <a:rtl val="0"/>
              </a:rPr>
              <a:t>　</a:t>
            </a:r>
            <a:r>
              <a:rPr lang="ja-JP" sz="32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会社</a:t>
            </a:r>
            <a:r>
              <a:rPr lang="ja-JP" sz="32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概要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・代表者：菊池太亮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・会社名：株式会社ＦＪＢマラベル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・資本金：200億円、売上605億4000万円</a:t>
            </a:r>
          </a:p>
          <a:p>
            <a:pPr marL="139700" marR="0" lvl="0" indent="-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・国内旅行代理店業界不動のＮｏ．１企業</a:t>
            </a:r>
          </a:p>
          <a:p>
            <a:pPr marL="139700" marR="0" lvl="0" indent="-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  <p:sp>
        <p:nvSpPr>
          <p:cNvPr id="85" name="Shape 85"/>
          <p:cNvSpPr/>
          <p:nvPr/>
        </p:nvSpPr>
        <p:spPr>
          <a:xfrm>
            <a:off x="5938975" y="3189900"/>
            <a:ext cx="2021574" cy="2851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dirty="0">
                <a:rtl val="0"/>
              </a:rPr>
              <a:t>1-2		</a:t>
            </a:r>
            <a:r>
              <a:rPr lang="ja-JP" altLang="en-US" dirty="0"/>
              <a:t>　</a:t>
            </a:r>
            <a:r>
              <a:rPr lang="ja-JP" altLang="en-US" dirty="0" smtClean="0">
                <a:rtl val="0"/>
              </a:rPr>
              <a:t>当社の抱える</a:t>
            </a:r>
            <a:r>
              <a:rPr lang="ja-JP" sz="32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問題</a:t>
            </a:r>
            <a:endParaRPr lang="ja-JP" sz="32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346600" cy="98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当社は旅行代理店として売上げ</a:t>
            </a: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を</a:t>
            </a:r>
            <a:r>
              <a:rPr lang="ja-JP" altLang="en-US" dirty="0" smtClean="0"/>
              <a:t>伸ばしてきた</a:t>
            </a: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が</a:t>
            </a:r>
            <a:r>
              <a:rPr lang="ja-JP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、近年売上げ</a:t>
            </a:r>
            <a:r>
              <a:rPr lang="ja-JP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が減少</a:t>
            </a:r>
            <a:endParaRPr lang="ja-JP" dirty="0">
              <a:rtl val="0"/>
            </a:endParaRPr>
          </a:p>
          <a:p>
            <a:endParaRPr lang="ja-JP" dirty="0">
              <a:rtl val="0"/>
            </a:endParaRPr>
          </a:p>
          <a:p>
            <a:endParaRPr lang="ja-JP" dirty="0">
              <a:rtl val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  <p:sp>
        <p:nvSpPr>
          <p:cNvPr id="94" name="Shape 94"/>
          <p:cNvSpPr/>
          <p:nvPr/>
        </p:nvSpPr>
        <p:spPr>
          <a:xfrm>
            <a:off x="1098725" y="2060848"/>
            <a:ext cx="6875299" cy="40319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2577350" y="4217175"/>
            <a:ext cx="1706618" cy="450000"/>
          </a:xfrm>
          <a:prstGeom prst="wedgeRectCallout">
            <a:avLst>
              <a:gd name="adj1" fmla="val 26058"/>
              <a:gd name="adj2" fmla="val -10957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リーマンショック</a:t>
            </a:r>
          </a:p>
        </p:txBody>
      </p:sp>
      <p:sp>
        <p:nvSpPr>
          <p:cNvPr id="96" name="Shape 96"/>
          <p:cNvSpPr/>
          <p:nvPr/>
        </p:nvSpPr>
        <p:spPr>
          <a:xfrm>
            <a:off x="5179250" y="4667175"/>
            <a:ext cx="1481400" cy="450000"/>
          </a:xfrm>
          <a:prstGeom prst="wedgeRectCallout">
            <a:avLst>
              <a:gd name="adj1" fmla="val 31625"/>
              <a:gd name="adj2" fmla="val -106939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東日本大震災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dirty="0"/>
              <a:t>1-3		</a:t>
            </a:r>
            <a:r>
              <a:rPr lang="ja-JP" altLang="en-US" dirty="0"/>
              <a:t>　</a:t>
            </a:r>
            <a:r>
              <a:rPr lang="ja-JP" altLang="en-US" dirty="0" smtClean="0"/>
              <a:t>　売上減少の</a:t>
            </a:r>
            <a:r>
              <a:rPr lang="ja-JP" dirty="0" smtClean="0"/>
              <a:t>原因</a:t>
            </a:r>
            <a:endParaRPr lang="ja-JP" dirty="0"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株式会社　ＦＪＢマラベル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7200" y="929762"/>
            <a:ext cx="8541392" cy="515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ja-JP" sz="3200" dirty="0"/>
              <a:t>旅行者自体の</a:t>
            </a:r>
            <a:r>
              <a:rPr lang="ja-JP" sz="3200" dirty="0" smtClean="0"/>
              <a:t>減少</a:t>
            </a:r>
            <a:endParaRPr lang="ja-JP" sz="3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948264" y="2204864"/>
            <a:ext cx="2050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（</a:t>
            </a:r>
            <a:r>
              <a:rPr kumimoji="1" lang="en-US" altLang="ja-JP" sz="1100" b="1" dirty="0" smtClean="0"/>
              <a:t>2013</a:t>
            </a:r>
            <a:r>
              <a:rPr kumimoji="1" lang="ja-JP" altLang="en-US" sz="1100" b="1" dirty="0" smtClean="0"/>
              <a:t>年官公庁調べ）</a:t>
            </a:r>
            <a:endParaRPr kumimoji="1" lang="ja-JP" altLang="en-US" sz="1100" b="1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169255028"/>
              </p:ext>
            </p:extLst>
          </p:nvPr>
        </p:nvGraphicFramePr>
        <p:xfrm>
          <a:off x="143197" y="1343453"/>
          <a:ext cx="8857606" cy="453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右矢印 3"/>
          <p:cNvSpPr/>
          <p:nvPr/>
        </p:nvSpPr>
        <p:spPr>
          <a:xfrm>
            <a:off x="4283968" y="4149080"/>
            <a:ext cx="4104456" cy="36004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98480" y="4561964"/>
            <a:ext cx="388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売上と同様に減少傾向</a:t>
            </a:r>
            <a:endParaRPr kumimoji="1" lang="ja-JP" altLang="en-US" sz="2400" dirty="0"/>
          </a:p>
        </p:txBody>
      </p:sp>
      <p:sp>
        <p:nvSpPr>
          <p:cNvPr id="9" name="雲 8"/>
          <p:cNvSpPr/>
          <p:nvPr/>
        </p:nvSpPr>
        <p:spPr>
          <a:xfrm>
            <a:off x="3491880" y="2276872"/>
            <a:ext cx="3456384" cy="1080120"/>
          </a:xfrm>
          <a:prstGeom prst="cloud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ja-JP" sz="2200" b="1" dirty="0">
                <a:solidFill>
                  <a:srgbClr val="FF0000"/>
                </a:solidFill>
              </a:rPr>
              <a:t>計画を立てるのが面倒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 animBg="1"/>
      <p:bldP spid="5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Ｊ＆Ｇ科\卒業研究\卒業研究-Javaサーバサイド自由制作\01グループ作業用\C班\パワポ資料\資料関連\アンケート結果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480000" cy="39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5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buNone/>
            </a:pPr>
            <a:r>
              <a:rPr lang="en-US" altLang="ja-JP" dirty="0"/>
              <a:t>1-3</a:t>
            </a:r>
            <a:r>
              <a:rPr lang="ja-JP" dirty="0"/>
              <a:t>　　　　　</a:t>
            </a:r>
            <a:r>
              <a:rPr lang="ja-JP" altLang="en-US" dirty="0" smtClean="0"/>
              <a:t>売上減少の</a:t>
            </a:r>
            <a:r>
              <a:rPr lang="ja-JP" dirty="0" smtClean="0"/>
              <a:t>原因</a:t>
            </a:r>
            <a:endParaRPr lang="ja-JP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86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旅行プラン</a:t>
            </a:r>
            <a:r>
              <a:rPr lang="ja-JP" altLang="ja-JP" dirty="0" smtClean="0"/>
              <a:t>のマンネリ化</a:t>
            </a:r>
            <a:endParaRPr lang="ja-JP" dirty="0"/>
          </a:p>
        </p:txBody>
      </p:sp>
      <p:sp>
        <p:nvSpPr>
          <p:cNvPr id="115" name="Shape 115"/>
          <p:cNvSpPr txBox="1"/>
          <p:nvPr/>
        </p:nvSpPr>
        <p:spPr>
          <a:xfrm>
            <a:off x="1408716" y="5805264"/>
            <a:ext cx="6109800" cy="24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ja-JP" dirty="0"/>
              <a:t>当社Ｗｅｂサイト利用者に行ったアンケート結果　：</a:t>
            </a:r>
            <a:r>
              <a:rPr lang="ja-JP" dirty="0" smtClean="0"/>
              <a:t>201</a:t>
            </a:r>
            <a:r>
              <a:rPr lang="en-US" altLang="ja-JP" dirty="0" smtClean="0"/>
              <a:t>3</a:t>
            </a:r>
            <a:r>
              <a:rPr lang="ja-JP" dirty="0" smtClean="0"/>
              <a:t>年1</a:t>
            </a:r>
            <a:r>
              <a:rPr lang="en-US" altLang="ja-JP" dirty="0"/>
              <a:t>2</a:t>
            </a:r>
            <a:r>
              <a:rPr lang="ja-JP" dirty="0" smtClean="0"/>
              <a:t>月</a:t>
            </a:r>
            <a:endParaRPr lang="ja-JP" dirty="0"/>
          </a:p>
        </p:txBody>
      </p:sp>
      <p:sp>
        <p:nvSpPr>
          <p:cNvPr id="9" name="角丸四角形 8"/>
          <p:cNvSpPr/>
          <p:nvPr/>
        </p:nvSpPr>
        <p:spPr>
          <a:xfrm>
            <a:off x="1403648" y="2492896"/>
            <a:ext cx="194421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ja-JP" altLang="en-US" smtClean="0"/>
              <a:t>株式会社　ＦＪＢマラベル</a:t>
            </a:r>
            <a:endParaRPr lang="ja-JP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発 1 3"/>
          <p:cNvSpPr/>
          <p:nvPr/>
        </p:nvSpPr>
        <p:spPr>
          <a:xfrm>
            <a:off x="3212640" y="4725144"/>
            <a:ext cx="5355804" cy="1872208"/>
          </a:xfrm>
          <a:prstGeom prst="irregularSeal1">
            <a:avLst/>
          </a:prstGeom>
          <a:solidFill>
            <a:srgbClr val="FFFF00"/>
          </a:solidFill>
          <a:ln w="1905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rtlCol="0" anchor="ctr" anchorCtr="0">
            <a:noAutofit/>
          </a:bodyPr>
          <a:lstStyle/>
          <a:p>
            <a:pPr algn="ctr" rtl="0">
              <a:buNone/>
            </a:pPr>
            <a:endParaRPr kumimoji="1" lang="ja-JP" altLang="en-US" sz="2800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ja-JP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・新規顧客獲得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顧客</a:t>
            </a: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同士の口コミにより旅行を斡旋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旅行にあまり関心のない人でも気軽に利用</a:t>
            </a:r>
          </a:p>
          <a:p>
            <a:endParaRPr lang="ja-JP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ja-JP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・旅行プランのマンネリ化防止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当社が考案した旅行プランだけでなく</a:t>
            </a: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lang="en-US" altLang="ja-JP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ユーザー</a:t>
            </a:r>
            <a:r>
              <a:rPr lang="ja-JP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が計画した旅行プランを</a:t>
            </a:r>
            <a:r>
              <a:rPr lang="ja-JP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利用</a:t>
            </a:r>
            <a:endParaRPr lang="en-US" altLang="ja-JP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endParaRPr lang="en-US" altLang="ja-JP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ja-JP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lang="ja-JP" sz="32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39506"/>
            <a:ext cx="8229600" cy="706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r>
              <a:rPr lang="en-US" altLang="ja-JP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　</a:t>
            </a:r>
            <a:r>
              <a:rPr lang="ja-JP" sz="3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システム</a:t>
            </a:r>
            <a:r>
              <a:rPr lang="ja-JP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導入の目的</a:t>
            </a:r>
          </a:p>
        </p:txBody>
      </p:sp>
      <p:sp>
        <p:nvSpPr>
          <p:cNvPr id="140" name="Shape 140"/>
          <p:cNvSpPr/>
          <p:nvPr/>
        </p:nvSpPr>
        <p:spPr>
          <a:xfrm rot="10800000" flipH="1">
            <a:off x="1331641" y="5013176"/>
            <a:ext cx="1880999" cy="1277700"/>
          </a:xfrm>
          <a:prstGeom prst="bentArrow">
            <a:avLst>
              <a:gd name="adj1" fmla="val 49657"/>
              <a:gd name="adj2" fmla="val 48220"/>
              <a:gd name="adj3" fmla="val 34567"/>
              <a:gd name="adj4" fmla="val 72863"/>
            </a:avLst>
          </a:prstGeom>
          <a:solidFill>
            <a:schemeClr val="accent2">
              <a:lumMod val="40000"/>
              <a:lumOff val="60000"/>
            </a:schemeClr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57519" y="5322705"/>
            <a:ext cx="4032448" cy="65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lvl="1">
              <a:lnSpc>
                <a:spcPct val="115000"/>
              </a:lnSpc>
            </a:pPr>
            <a:r>
              <a:rPr lang="ja-JP" altLang="ja-JP" sz="3200" dirty="0">
                <a:solidFill>
                  <a:schemeClr val="tx1"/>
                </a:solidFill>
              </a:rPr>
              <a:t>自社掲示板を作成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ja-JP" altLang="en-US" smtClean="0"/>
              <a:t>株式会社　ＦＪＢマラベル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5444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1960575" y="1989159"/>
            <a:ext cx="5224500" cy="2426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ja-JP" sz="36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第</a:t>
            </a:r>
            <a:r>
              <a:rPr lang="ja-JP" sz="3600" dirty="0">
                <a:rtl val="0"/>
              </a:rPr>
              <a:t>3</a:t>
            </a:r>
            <a:r>
              <a:rPr lang="ja-JP" sz="3600" b="0" i="0" u="none" strike="noStrike" cap="none" baseline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章</a:t>
            </a:r>
          </a:p>
          <a:p>
            <a:r>
              <a:rPr lang="en-US" altLang="ja-JP" sz="36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/>
            </a:r>
            <a:br>
              <a:rPr lang="en-US" altLang="ja-JP" sz="3600" b="0" i="0" u="none" strike="noStrike" cap="none" baseline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ja-JP" altLang="en-US" sz="3600" dirty="0" smtClean="0"/>
              <a:t>システムのメリット</a:t>
            </a:r>
            <a:endParaRPr lang="ja-JP" sz="3600" b="0" i="0" u="none" strike="noStrike" cap="none" baseline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352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ja-JP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株式会社　ＦＪＢマラベル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285</Words>
  <Application>Microsoft Office PowerPoint</Application>
  <PresentationFormat>画面に合わせる (4:3)</PresentationFormat>
  <Paragraphs>87</Paragraphs>
  <Slides>12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/>
      <vt:lpstr>旅行斡旋システム開発報告</vt:lpstr>
      <vt:lpstr>目次</vt:lpstr>
      <vt:lpstr>第1章  システム開発の背景</vt:lpstr>
      <vt:lpstr>1-1   　会社概要</vt:lpstr>
      <vt:lpstr>1-2  　当社の抱える問題</vt:lpstr>
      <vt:lpstr>1-3  　　売上減少の原因</vt:lpstr>
      <vt:lpstr>1-3　　　　　売上減少の原因</vt:lpstr>
      <vt:lpstr>1-4　　　　システム導入の目的</vt:lpstr>
      <vt:lpstr>第3章  システムのメリット</vt:lpstr>
      <vt:lpstr>3-1  　　システム効果</vt:lpstr>
      <vt:lpstr>3-2   コンセプト</vt:lpstr>
      <vt:lpstr>3-3   良いシステムとは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当社ＷＥＢページ改善のご提案</dc:title>
  <dc:creator>亀井 知恵子</dc:creator>
  <cp:lastModifiedBy>亀井 知恵子</cp:lastModifiedBy>
  <cp:revision>116</cp:revision>
  <cp:lastPrinted>2014-01-24T03:43:58Z</cp:lastPrinted>
  <dcterms:modified xsi:type="dcterms:W3CDTF">2014-01-24T03:51:23Z</dcterms:modified>
</cp:coreProperties>
</file>