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354A9-F3B2-49C3-9BE9-BA3B49862513}" type="datetimeFigureOut">
              <a:rPr kumimoji="1" lang="ja-JP" altLang="en-US" smtClean="0"/>
              <a:t>2013/10/15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DCDA-9F8B-448B-A5A3-E7ED8047D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38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6EAEA-3A9F-4F97-8397-5FA5D338219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64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6EAEA-3A9F-4F97-8397-5FA5D338219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99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6EAEA-3A9F-4F97-8397-5FA5D338219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7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FA03E23-8557-4724-B2C6-DAEE97F5F313}" type="datetimeFigureOut">
              <a:rPr kumimoji="1" lang="ja-JP" altLang="en-US" smtClean="0"/>
              <a:t>2013/10/15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2160240"/>
          </a:xfrm>
        </p:spPr>
        <p:txBody>
          <a:bodyPr>
            <a:normAutofit/>
          </a:bodyPr>
          <a:lstStyle/>
          <a:p>
            <a:r>
              <a:rPr lang="ja-JP" altLang="en-US" sz="4800" b="1" dirty="0" err="1"/>
              <a:t>すたじ</a:t>
            </a:r>
            <a:r>
              <a:rPr lang="ja-JP" altLang="en-US" sz="4800" b="1" dirty="0"/>
              <a:t>お麦茶</a:t>
            </a:r>
            <a:r>
              <a:rPr lang="ja-JP" altLang="en-US" sz="4900" dirty="0"/>
              <a:t/>
            </a:r>
            <a:br>
              <a:rPr lang="ja-JP" altLang="en-US" sz="4900" dirty="0"/>
            </a:br>
            <a:r>
              <a:rPr lang="ja-JP" altLang="en-US" sz="3300" dirty="0"/>
              <a:t>～</a:t>
            </a:r>
            <a:r>
              <a:rPr lang="en-US" altLang="ja-JP" sz="3300" dirty="0"/>
              <a:t>Studio </a:t>
            </a:r>
            <a:r>
              <a:rPr lang="en-US" altLang="ja-JP" sz="3300" dirty="0" err="1"/>
              <a:t>Mugicha</a:t>
            </a:r>
            <a:r>
              <a:rPr lang="ja-JP" altLang="en-US" sz="3300" dirty="0"/>
              <a:t>～</a:t>
            </a:r>
            <a:r>
              <a:rPr lang="en-US" altLang="ja-JP" sz="4900" dirty="0"/>
              <a:t/>
            </a:r>
            <a:br>
              <a:rPr lang="en-US" altLang="ja-JP" sz="4900" dirty="0"/>
            </a:br>
            <a:r>
              <a:rPr lang="ja-JP" altLang="en-US" dirty="0" smtClean="0">
                <a:effectLst/>
              </a:rPr>
              <a:t>開発経過報告　機能の紹介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10952"/>
          </a:xfrm>
        </p:spPr>
        <p:txBody>
          <a:bodyPr/>
          <a:lstStyle/>
          <a:p>
            <a:r>
              <a:rPr lang="ja-JP" altLang="en-US" sz="3600" dirty="0" smtClean="0">
                <a:solidFill>
                  <a:srgbClr val="002060"/>
                </a:solidFill>
              </a:rPr>
              <a:t>ＩＴエンジニア科　５班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17973" y="6069615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１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87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611562" y="620691"/>
            <a:ext cx="7848872" cy="648072"/>
          </a:xfrm>
          <a:noFill/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２－３　メール画面　　</a:t>
            </a:r>
            <a:endParaRPr kumimoji="1"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8" y="1830424"/>
            <a:ext cx="6984776" cy="419086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956376" y="6021290"/>
            <a:ext cx="648071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１０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6081" y="1368759"/>
            <a:ext cx="710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主</a:t>
            </a:r>
            <a:r>
              <a:rPr lang="ja-JP" altLang="en-US" sz="2400" dirty="0" smtClean="0"/>
              <a:t>にプライベートや文章として残す際に使う機能です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690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/>
              <a:t>３</a:t>
            </a:r>
            <a:r>
              <a:rPr lang="ja-JP" altLang="en-US" sz="2800" dirty="0" smtClean="0"/>
              <a:t>－１　今後の導入予定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 smtClean="0"/>
              <a:t>３－２　最後に</a:t>
            </a:r>
            <a:endParaRPr lang="en-US" altLang="ja-JP" sz="28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３</a:t>
            </a:r>
            <a:r>
              <a:rPr lang="ja-JP" altLang="en-US" dirty="0" smtClean="0"/>
              <a:t>．実装予定と意気込み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101948" y="5896572"/>
            <a:ext cx="646515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１１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685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252728"/>
          </a:xfrm>
          <a:noFill/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３－１　今後の実装予定　　</a:t>
            </a:r>
            <a:endParaRPr kumimoji="1"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テキスト プレースホルダー 2"/>
          <p:cNvSpPr txBox="1">
            <a:spLocks/>
          </p:cNvSpPr>
          <p:nvPr/>
        </p:nvSpPr>
        <p:spPr>
          <a:xfrm>
            <a:off x="395536" y="1786203"/>
            <a:ext cx="8208912" cy="562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 smtClean="0">
                <a:solidFill>
                  <a:schemeClr val="accent2">
                    <a:lumMod val="75000"/>
                  </a:schemeClr>
                </a:solidFill>
              </a:rPr>
              <a:t>現状で実装が予定されている機能は以下の機能です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3568" y="2636912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accent2">
                    <a:lumMod val="75000"/>
                  </a:schemeClr>
                </a:solidFill>
              </a:rPr>
              <a:t>ユーザー検索機能</a:t>
            </a:r>
            <a:endParaRPr kumimoji="1" lang="ja-JP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3568" y="414908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accent2">
                    <a:lumMod val="75000"/>
                  </a:schemeClr>
                </a:solidFill>
              </a:rPr>
              <a:t>グループ選択機能</a:t>
            </a:r>
            <a:endParaRPr kumimoji="1" lang="ja-JP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3568" y="3371801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2">
                    <a:lumMod val="75000"/>
                  </a:schemeClr>
                </a:solidFill>
              </a:rPr>
              <a:t>ユーザー情報</a:t>
            </a:r>
            <a:r>
              <a:rPr lang="ja-JP" altLang="en-US" sz="2800" dirty="0" smtClean="0">
                <a:solidFill>
                  <a:schemeClr val="accent2">
                    <a:lumMod val="75000"/>
                  </a:schemeClr>
                </a:solidFill>
              </a:rPr>
              <a:t>機能</a:t>
            </a:r>
            <a:endParaRPr kumimoji="1" lang="ja-JP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3568" y="494116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2">
                    <a:lumMod val="75000"/>
                  </a:schemeClr>
                </a:solidFill>
              </a:rPr>
              <a:t>情報変更</a:t>
            </a:r>
            <a:r>
              <a:rPr lang="ja-JP" altLang="en-US" sz="2800" dirty="0" smtClean="0">
                <a:solidFill>
                  <a:schemeClr val="accent2">
                    <a:lumMod val="75000"/>
                  </a:schemeClr>
                </a:solidFill>
              </a:rPr>
              <a:t>機能</a:t>
            </a:r>
            <a:endParaRPr kumimoji="1" lang="ja-JP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01948" y="5896572"/>
            <a:ext cx="646515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１２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631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611562" y="637019"/>
            <a:ext cx="7848872" cy="687420"/>
          </a:xfrm>
          <a:prstGeom prst="rect">
            <a:avLst/>
          </a:prstGeom>
          <a:noFill/>
        </p:spPr>
        <p:txBody>
          <a:bodyPr vert="horz" lIns="86536" tIns="43267" rIns="86536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3600" b="0" kern="1200" cap="none" baseline="0">
                <a:solidFill>
                  <a:schemeClr val="bg2">
                    <a:shade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３－２　最後に　</a:t>
            </a:r>
            <a:endParaRPr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63589" y="1628800"/>
            <a:ext cx="7344817" cy="2952328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 smtClean="0">
                <a:solidFill>
                  <a:schemeClr val="accent2">
                    <a:lumMod val="75000"/>
                  </a:schemeClr>
                </a:solidFill>
              </a:rPr>
              <a:t>利点</a:t>
            </a:r>
            <a:r>
              <a:rPr lang="ja-JP" altLang="en-US" sz="2800" dirty="0">
                <a:solidFill>
                  <a:schemeClr val="accent2">
                    <a:lumMod val="75000"/>
                  </a:schemeClr>
                </a:solidFill>
              </a:rPr>
              <a:t>と問題点を考えシステムを実装し、システム全体の利用性を高める。</a:t>
            </a:r>
            <a:endParaRPr lang="en-US" altLang="ja-JP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32677" indent="-432677" algn="l">
              <a:buFont typeface="Arial" panose="020B0604020202020204" pitchFamily="34" charset="0"/>
              <a:buChar char="•"/>
            </a:pPr>
            <a:endParaRPr lang="en-US" altLang="ja-JP" sz="28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ja-JP" altLang="en-US" sz="2800" dirty="0">
                <a:solidFill>
                  <a:schemeClr val="accent2">
                    <a:lumMod val="75000"/>
                  </a:schemeClr>
                </a:solidFill>
              </a:rPr>
              <a:t>社内ＳＮＳならでは強みを生かし、社内の活性化を促す。</a:t>
            </a:r>
            <a:endParaRPr lang="en-US" altLang="ja-JP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32677" indent="-432677">
              <a:buFont typeface="Arial" panose="020B0604020202020204" pitchFamily="34" charset="0"/>
              <a:buChar char="•"/>
            </a:pPr>
            <a:endParaRPr lang="en-US" altLang="ja-JP" sz="2600" dirty="0"/>
          </a:p>
        </p:txBody>
      </p:sp>
      <p:sp>
        <p:nvSpPr>
          <p:cNvPr id="8" name="角丸四角形 7"/>
          <p:cNvSpPr/>
          <p:nvPr/>
        </p:nvSpPr>
        <p:spPr>
          <a:xfrm>
            <a:off x="1187624" y="4412233"/>
            <a:ext cx="6480720" cy="1523526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86536" tIns="43267" rIns="86536" bIns="43267" rtlCol="0" anchor="ctr"/>
          <a:lstStyle/>
          <a:p>
            <a:r>
              <a:rPr lang="ja-JP" altLang="en-US" sz="3200" b="1" dirty="0">
                <a:solidFill>
                  <a:schemeClr val="bg2">
                    <a:lumMod val="10000"/>
                  </a:schemeClr>
                </a:solidFill>
              </a:rPr>
              <a:t>以上の点を踏まえてシステムの</a:t>
            </a:r>
            <a:endParaRPr lang="en-US" altLang="ja-JP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ja-JP" altLang="en-US" sz="3200" b="1" dirty="0">
                <a:solidFill>
                  <a:schemeClr val="bg2">
                    <a:lumMod val="10000"/>
                  </a:schemeClr>
                </a:solidFill>
              </a:rPr>
              <a:t>向上に励んでいきたいと思います！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84370" y="5935759"/>
            <a:ext cx="720081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１３</a:t>
            </a:r>
          </a:p>
        </p:txBody>
      </p:sp>
    </p:spTree>
    <p:extLst>
      <p:ext uri="{BB962C8B-B14F-4D97-AF65-F5344CB8AC3E}">
        <p14:creationId xmlns:p14="http://schemas.microsoft.com/office/powerpoint/2010/main" val="347402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577" y="2348880"/>
            <a:ext cx="7916415" cy="1584176"/>
          </a:xfrm>
        </p:spPr>
        <p:txBody>
          <a:bodyPr>
            <a:norm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+mn-ea"/>
                <a:ea typeface="+mn-ea"/>
              </a:rPr>
              <a:t>ご静聴</a:t>
            </a:r>
            <a:r>
              <a:rPr lang="en-US" altLang="ja-JP" sz="4800" dirty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ja-JP" sz="4800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ja-JP" altLang="en-US" sz="4800" dirty="0">
                <a:solidFill>
                  <a:schemeClr val="bg1"/>
                </a:solidFill>
                <a:latin typeface="+mn-ea"/>
                <a:ea typeface="+mn-ea"/>
              </a:rPr>
              <a:t>ありがとうございました。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56376" y="6021290"/>
            <a:ext cx="648071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１４</a:t>
            </a:r>
          </a:p>
        </p:txBody>
      </p:sp>
    </p:spTree>
    <p:extLst>
      <p:ext uri="{BB962C8B-B14F-4D97-AF65-F5344CB8AC3E}">
        <p14:creationId xmlns:p14="http://schemas.microsoft.com/office/powerpoint/2010/main" val="39042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2060848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	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kumimoji="1" lang="ja-JP" altLang="en-US" sz="3200" dirty="0" smtClean="0"/>
              <a:t>１．開発の経緯</a:t>
            </a:r>
            <a:endParaRPr kumimoji="1" lang="en-US" altLang="ja-JP" sz="3200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lang="ja-JP" altLang="en-US" sz="3200" dirty="0"/>
              <a:t>２</a:t>
            </a:r>
            <a:r>
              <a:rPr lang="ja-JP" altLang="en-US" sz="3200" dirty="0" smtClean="0"/>
              <a:t>．主要システムのご紹介</a:t>
            </a:r>
            <a:endParaRPr lang="en-US" altLang="ja-JP" sz="3200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sz="3200" dirty="0" smtClean="0"/>
              <a:t>３</a:t>
            </a:r>
            <a:r>
              <a:rPr lang="ja-JP" altLang="en-US" sz="3200" dirty="0" smtClean="0"/>
              <a:t>．</a:t>
            </a:r>
            <a:r>
              <a:rPr lang="ja-JP" altLang="en-US" sz="3200" dirty="0"/>
              <a:t>実装</a:t>
            </a:r>
            <a:r>
              <a:rPr lang="ja-JP" altLang="en-US" sz="3200" dirty="0" smtClean="0"/>
              <a:t>予定と意気込み</a:t>
            </a:r>
            <a:endParaRPr lang="en-US" altLang="ja-JP" sz="32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194311" y="6043995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２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736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 smtClean="0"/>
              <a:t>１－１　問題点・要望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 smtClean="0"/>
              <a:t>１－２　社内ＳＮＳ導入の目的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１－３　社内ＳＮＳにおける課題</a:t>
            </a:r>
            <a:endParaRPr lang="en-US" altLang="ja-JP" sz="28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１．開発の</a:t>
            </a:r>
            <a:r>
              <a:rPr lang="ja-JP" altLang="en-US" dirty="0" smtClean="0"/>
              <a:t>経緯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02769" y="6043995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３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9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611562" y="836715"/>
            <a:ext cx="7848872" cy="648072"/>
          </a:xfrm>
          <a:noFill/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１－１　問題点・要望　</a:t>
            </a:r>
            <a:endParaRPr kumimoji="1"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99596" y="1916832"/>
            <a:ext cx="7128792" cy="2592287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自社の余っているサーバーを有効活用し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、</a:t>
            </a:r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新規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顧客と利益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の向上させたい</a:t>
            </a:r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86761" indent="-486761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algn="l"/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社内事業部間のコミュニケーション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が</a:t>
            </a:r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過疎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になっているため改善してほしい</a:t>
            </a:r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115616" y="4773471"/>
            <a:ext cx="6768753" cy="12961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86536" tIns="43267" rIns="86536" bIns="43267" spcCol="0" rtlCol="0" anchor="ctr"/>
          <a:lstStyle/>
          <a:p>
            <a:pPr algn="ctr"/>
            <a:r>
              <a:rPr lang="ja-JP" altLang="en-US" sz="3200" b="1" dirty="0" smtClean="0">
                <a:solidFill>
                  <a:schemeClr val="bg2">
                    <a:lumMod val="10000"/>
                  </a:schemeClr>
                </a:solidFill>
              </a:rPr>
              <a:t>上記の点を踏まえて社内ＳＮＳを</a:t>
            </a:r>
            <a:endParaRPr lang="en-US" altLang="ja-JP" sz="32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ja-JP" altLang="en-US" sz="3200" b="1" dirty="0" smtClean="0">
                <a:solidFill>
                  <a:schemeClr val="bg2">
                    <a:lumMod val="10000"/>
                  </a:schemeClr>
                </a:solidFill>
              </a:rPr>
              <a:t>開発することになりました</a:t>
            </a:r>
            <a:endParaRPr lang="ja-JP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01949" y="5896572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４</a:t>
            </a:r>
          </a:p>
        </p:txBody>
      </p:sp>
    </p:spTree>
    <p:extLst>
      <p:ext uri="{BB962C8B-B14F-4D97-AF65-F5344CB8AC3E}">
        <p14:creationId xmlns:p14="http://schemas.microsoft.com/office/powerpoint/2010/main" val="161795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539552" y="836715"/>
            <a:ext cx="7848872" cy="64807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１－２　社内ＳＮＳ導入の目的　</a:t>
            </a:r>
            <a:endParaRPr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1600" y="2016358"/>
            <a:ext cx="51845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1">
                    <a:lumMod val="50000"/>
                  </a:schemeClr>
                </a:solidFill>
              </a:rPr>
              <a:t>ホスティングサービスの宣伝</a:t>
            </a:r>
            <a:endParaRPr kumimoji="1" lang="en-US" altLang="ja-JP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sz="3200" dirty="0" smtClean="0">
                <a:solidFill>
                  <a:schemeClr val="accent1">
                    <a:lumMod val="50000"/>
                  </a:schemeClr>
                </a:solidFill>
              </a:rPr>
              <a:t>コミュニケーションの活性化</a:t>
            </a:r>
            <a:endParaRPr lang="en-US" altLang="ja-JP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ja-JP" altLang="en-US" sz="3200" dirty="0" smtClean="0">
                <a:solidFill>
                  <a:schemeClr val="accent1">
                    <a:lumMod val="50000"/>
                  </a:schemeClr>
                </a:solidFill>
              </a:rPr>
              <a:t>メールなどの定型文の排除</a:t>
            </a:r>
            <a:endParaRPr kumimoji="1" lang="ja-JP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フローチャート : 代替処理 11"/>
          <p:cNvSpPr/>
          <p:nvPr/>
        </p:nvSpPr>
        <p:spPr>
          <a:xfrm>
            <a:off x="863588" y="4797152"/>
            <a:ext cx="7200800" cy="11800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システムを宣伝し、自社の</a:t>
            </a:r>
            <a:endParaRPr lang="en-US" altLang="ja-JP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サーバー活動率を知ってもらう</a:t>
            </a:r>
            <a:endParaRPr lang="en-US" altLang="ja-JP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01949" y="5977172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５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9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539552" y="692696"/>
            <a:ext cx="7848872" cy="64807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１－３　ＳＮＳにおける課題　</a:t>
            </a:r>
            <a:endParaRPr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050" name="Picture 2" descr="https://lh5.googleusercontent.com/FjEKc50za9xbT30x8XBz-EFG_hXdg0OEtMY0Gv_0F6fL9X1spbG9XZNrbhENovGBQvsIXgQ5uVWbEq3m-tecI89aNSO8zA9WIButJGvilFdPyBPEI_RFDQIQmo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27" y="1495399"/>
            <a:ext cx="6942393" cy="295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フローチャート : 代替処理 10"/>
          <p:cNvSpPr/>
          <p:nvPr/>
        </p:nvSpPr>
        <p:spPr>
          <a:xfrm>
            <a:off x="757300" y="4869160"/>
            <a:ext cx="7385248" cy="11800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目的を持ち、社員と同じ目線で</a:t>
            </a:r>
            <a:endParaRPr lang="en-US" altLang="ja-JP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事業に取り組むことが重要である</a:t>
            </a:r>
            <a:endParaRPr kumimoji="1" lang="ja-JP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172400" y="6049180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６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7846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/>
              <a:t>２－１</a:t>
            </a:r>
            <a:r>
              <a:rPr lang="ja-JP" altLang="en-US" sz="2800" dirty="0" smtClean="0"/>
              <a:t>　マイページ画面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/>
              <a:t>２－２</a:t>
            </a:r>
            <a:r>
              <a:rPr lang="ja-JP" altLang="en-US" sz="2800" dirty="0" smtClean="0"/>
              <a:t>　チャット画面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/>
              <a:t>２</a:t>
            </a:r>
            <a:r>
              <a:rPr lang="ja-JP" altLang="en-US" sz="2800" dirty="0" smtClean="0"/>
              <a:t>－３　メール画面</a:t>
            </a:r>
            <a:endParaRPr lang="en-US" altLang="ja-JP" sz="28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２．主要システムのご紹介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101949" y="5896572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７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303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45" y="2132028"/>
            <a:ext cx="6959829" cy="3962353"/>
          </a:xfrm>
          <a:prstGeom prst="rect">
            <a:avLst/>
          </a:prstGeom>
        </p:spPr>
      </p:pic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611562" y="908722"/>
            <a:ext cx="7848872" cy="648072"/>
          </a:xfrm>
          <a:noFill/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２－１　マイページ画面　　</a:t>
            </a:r>
            <a:endParaRPr kumimoji="1"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147453" y="6021290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 smtClean="0"/>
              <a:t>８</a:t>
            </a:r>
            <a:endParaRPr lang="ja-JP" altLang="en-US" sz="1600" dirty="0"/>
          </a:p>
        </p:txBody>
      </p:sp>
      <p:sp>
        <p:nvSpPr>
          <p:cNvPr id="3" name="円形吹き出し 2"/>
          <p:cNvSpPr/>
          <p:nvPr/>
        </p:nvSpPr>
        <p:spPr>
          <a:xfrm>
            <a:off x="559700" y="4122332"/>
            <a:ext cx="2880321" cy="1452786"/>
          </a:xfrm>
          <a:prstGeom prst="wedgeEllipseCallout">
            <a:avLst>
              <a:gd name="adj1" fmla="val -21556"/>
              <a:gd name="adj2" fmla="val -683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86536" tIns="43267" rIns="86536" bIns="43267" spcCol="0" rtlCol="0" anchor="ctr"/>
          <a:lstStyle/>
          <a:p>
            <a:pPr algn="ctr"/>
            <a:r>
              <a:rPr kumimoji="1" lang="ja-JP" altLang="en-US" dirty="0" smtClean="0"/>
              <a:t>プロフィール画像とメニュー画面</a:t>
            </a:r>
            <a:endParaRPr kumimoji="1" lang="ja-JP" altLang="en-US" dirty="0"/>
          </a:p>
        </p:txBody>
      </p:sp>
      <p:sp>
        <p:nvSpPr>
          <p:cNvPr id="7" name="円形吹き出し 6"/>
          <p:cNvSpPr/>
          <p:nvPr/>
        </p:nvSpPr>
        <p:spPr>
          <a:xfrm>
            <a:off x="6262530" y="4314192"/>
            <a:ext cx="2880321" cy="1452786"/>
          </a:xfrm>
          <a:prstGeom prst="wedgeEllipseCallout">
            <a:avLst>
              <a:gd name="adj1" fmla="val -59743"/>
              <a:gd name="adj2" fmla="val 128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86536" tIns="43267" rIns="86536" bIns="43267" spcCol="0" rtlCol="0" anchor="ctr"/>
          <a:lstStyle/>
          <a:p>
            <a:pPr algn="ctr"/>
            <a:r>
              <a:rPr lang="ja-JP" altLang="en-US" dirty="0" smtClean="0"/>
              <a:t>つぶやき、画像は下の領域に表示されます。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83161" y="1670363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ログイン後に表示される最初の画面となります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441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611562" y="620691"/>
            <a:ext cx="7848872" cy="648072"/>
          </a:xfrm>
          <a:noFill/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２－２　チャット画面　　</a:t>
            </a:r>
            <a:endParaRPr kumimoji="1"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189450"/>
            <a:ext cx="4677954" cy="415514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956378" y="6021290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９</a:t>
            </a:r>
          </a:p>
        </p:txBody>
      </p:sp>
      <p:sp>
        <p:nvSpPr>
          <p:cNvPr id="5" name="円形吹き出し 4"/>
          <p:cNvSpPr/>
          <p:nvPr/>
        </p:nvSpPr>
        <p:spPr>
          <a:xfrm>
            <a:off x="160377" y="3212976"/>
            <a:ext cx="2880321" cy="1452786"/>
          </a:xfrm>
          <a:prstGeom prst="wedgeEllipseCallout">
            <a:avLst>
              <a:gd name="adj1" fmla="val 34116"/>
              <a:gd name="adj2" fmla="val 6669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86536" tIns="43267" rIns="86536" bIns="43267" spcCol="0" rtlCol="0" anchor="ctr"/>
          <a:lstStyle/>
          <a:p>
            <a:pPr algn="ctr"/>
            <a:r>
              <a:rPr lang="ja-JP" altLang="en-US" dirty="0" smtClean="0"/>
              <a:t>入力項目表示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スタンプ選択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画像送信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8793" y="1408753"/>
            <a:ext cx="7103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主</a:t>
            </a:r>
            <a:r>
              <a:rPr lang="ja-JP" altLang="en-US" sz="2400" dirty="0" smtClean="0"/>
              <a:t>に１対複数（グループ）で利用するリアルタイム形式のチャットです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04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</a:spPr>
      <a:bodyPr lIns="86536" tIns="43267" rIns="86536" bIns="43267" spcCol="0" rtlCol="0" anchor="ctr"/>
      <a:lstStyle>
        <a:defPPr algn="ctr">
          <a:defRPr sz="3200" b="1" dirty="0" smtClean="0">
            <a:solidFill>
              <a:schemeClr val="bg2">
                <a:lumMod val="10000"/>
              </a:schemeClr>
            </a:solidFill>
          </a:defRPr>
        </a:defPPr>
      </a:lstStyle>
      <a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259</TotalTime>
  <Words>263</Words>
  <Application>Microsoft Office PowerPoint</Application>
  <PresentationFormat>画面に合わせる (4:3)</PresentationFormat>
  <Paragraphs>85</Paragraphs>
  <Slides>14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ウェーブ</vt:lpstr>
      <vt:lpstr>すたじお麦茶 ～Studio Mugicha～ 開発経過報告　機能の紹介</vt:lpstr>
      <vt:lpstr>目次</vt:lpstr>
      <vt:lpstr>１．開発の経緯</vt:lpstr>
      <vt:lpstr>１－１　問題点・要望　</vt:lpstr>
      <vt:lpstr>PowerPoint プレゼンテーション</vt:lpstr>
      <vt:lpstr>PowerPoint プレゼンテーション</vt:lpstr>
      <vt:lpstr>２．主要システムのご紹介</vt:lpstr>
      <vt:lpstr>２－１　マイページ画面　　</vt:lpstr>
      <vt:lpstr>２－２　チャット画面　　</vt:lpstr>
      <vt:lpstr>２－３　メール画面　　</vt:lpstr>
      <vt:lpstr>３．実装予定と意気込み</vt:lpstr>
      <vt:lpstr>３－１　今後の実装予定　　</vt:lpstr>
      <vt:lpstr>PowerPoint プレゼンテーション</vt:lpstr>
      <vt:lpstr>ご静聴 ありがとうございました。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すたじお麦茶 ～Studio Mugicha～ 開発経過報告　機能の紹介</dc:title>
  <dc:creator>小沢 浩平</dc:creator>
  <cp:lastModifiedBy>小沢 浩平</cp:lastModifiedBy>
  <cp:revision>27</cp:revision>
  <dcterms:created xsi:type="dcterms:W3CDTF">2013-10-15T03:15:17Z</dcterms:created>
  <dcterms:modified xsi:type="dcterms:W3CDTF">2013-10-15T07:40:18Z</dcterms:modified>
</cp:coreProperties>
</file>