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5" r:id="rId9"/>
    <p:sldId id="262" r:id="rId10"/>
    <p:sldId id="272" r:id="rId11"/>
    <p:sldId id="263" r:id="rId12"/>
    <p:sldId id="264" r:id="rId13"/>
    <p:sldId id="273" r:id="rId14"/>
    <p:sldId id="266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55CE-BB9C-4588-A8C9-B258F5283EA7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004-2E01-4643-AF26-2337ACFE9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3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54A9-F3B2-49C3-9BE9-BA3B498625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CDA-9F8B-448B-A5A3-E7ED8047D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の利用目的を明確にする。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資料作成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DCDA-9F8B-448B-A5A3-E7ED8047D4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19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9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160240"/>
          </a:xfrm>
        </p:spPr>
        <p:txBody>
          <a:bodyPr>
            <a:normAutofit/>
          </a:bodyPr>
          <a:lstStyle/>
          <a:p>
            <a:r>
              <a:rPr lang="ja-JP" altLang="en-US" sz="4800" b="1" dirty="0" err="1"/>
              <a:t>すたじ</a:t>
            </a:r>
            <a:r>
              <a:rPr lang="ja-JP" altLang="en-US" sz="4800" b="1" dirty="0"/>
              <a:t>お麦茶</a:t>
            </a:r>
            <a:r>
              <a:rPr lang="ja-JP" altLang="en-US" sz="4900" dirty="0"/>
              <a:t/>
            </a:r>
            <a:br>
              <a:rPr lang="ja-JP" altLang="en-US" sz="4900" dirty="0"/>
            </a:br>
            <a:r>
              <a:rPr lang="ja-JP" altLang="en-US" sz="3300" dirty="0"/>
              <a:t>～</a:t>
            </a:r>
            <a:r>
              <a:rPr lang="en-US" altLang="ja-JP" sz="3300" dirty="0"/>
              <a:t>Studio </a:t>
            </a:r>
            <a:r>
              <a:rPr lang="en-US" altLang="ja-JP" sz="3300" dirty="0" err="1"/>
              <a:t>Mugicha</a:t>
            </a:r>
            <a:r>
              <a:rPr lang="ja-JP" altLang="en-US" sz="3300" dirty="0"/>
              <a:t>～</a:t>
            </a:r>
            <a:r>
              <a:rPr lang="en-US" altLang="ja-JP" sz="4900" dirty="0"/>
              <a:t/>
            </a:r>
            <a:br>
              <a:rPr lang="en-US" altLang="ja-JP" sz="4900" dirty="0"/>
            </a:br>
            <a:r>
              <a:rPr lang="ja-JP" altLang="en-US" dirty="0" smtClean="0">
                <a:effectLst/>
              </a:rPr>
              <a:t>開発経過報告　機能の紹介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ja-JP" altLang="en-US" sz="3600" dirty="0" smtClean="0">
                <a:solidFill>
                  <a:srgbClr val="002060"/>
                </a:solidFill>
              </a:rPr>
              <a:t>ＩＴエンジニア科　５班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7973" y="606961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42787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2403243"/>
            <a:ext cx="6744641" cy="325800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705147" y="620688"/>
            <a:ext cx="55771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２－２　グループ選択画面</a:t>
            </a:r>
            <a:endParaRPr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44408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3391" y="132857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グループを選択して</a:t>
            </a:r>
            <a:r>
              <a:rPr lang="ja-JP" altLang="en-US" sz="2400" dirty="0" smtClean="0"/>
              <a:t>チャットを開始します。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1633320" y="2938592"/>
            <a:ext cx="584892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endParaRPr kumimoji="1" lang="ja-JP" altLang="en-US" sz="32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49" y="2403243"/>
            <a:ext cx="6744641" cy="3258005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>
          <a:xfrm>
            <a:off x="5580112" y="4141748"/>
            <a:ext cx="2214276" cy="799420"/>
          </a:xfrm>
          <a:prstGeom prst="wedgeRectCallout">
            <a:avLst>
              <a:gd name="adj1" fmla="val -61599"/>
              <a:gd name="adj2" fmla="val -8600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クリックすると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チャット画面に遷移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２－３　チャット画面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89450"/>
            <a:ext cx="4677954" cy="4407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7956378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１１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793" y="1408753"/>
            <a:ext cx="725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１対複数（グループ）で利用する</a:t>
            </a:r>
            <a:r>
              <a:rPr lang="ja-JP" altLang="en-US" sz="2400" dirty="0"/>
              <a:t>リアルタイム</a:t>
            </a:r>
            <a:r>
              <a:rPr lang="ja-JP" altLang="en-US" sz="2400" dirty="0" smtClean="0"/>
              <a:t>チャットです。</a:t>
            </a:r>
            <a:endParaRPr kumimoji="1" lang="ja-JP" altLang="en-US" sz="24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5576" y="3799901"/>
            <a:ext cx="2214276" cy="799420"/>
          </a:xfrm>
          <a:prstGeom prst="wedgeRectCallout">
            <a:avLst>
              <a:gd name="adj1" fmla="val 33936"/>
              <a:gd name="adj2" fmla="val 9837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誰の投稿かがわかる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941900" y="3789040"/>
            <a:ext cx="2214276" cy="799420"/>
          </a:xfrm>
          <a:prstGeom prst="wedgeRectCallout">
            <a:avLst>
              <a:gd name="adj1" fmla="val -19687"/>
              <a:gd name="adj2" fmla="val 10349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投稿内容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53468" y="4797152"/>
            <a:ext cx="2214276" cy="799420"/>
          </a:xfrm>
          <a:prstGeom prst="wedgeRectCallout">
            <a:avLst>
              <a:gd name="adj1" fmla="val 49345"/>
              <a:gd name="adj2" fmla="val 932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ファイルを送信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スタンプボタン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２－４　メール画面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t="15808" r="4190" b="18900"/>
          <a:stretch/>
        </p:blipFill>
        <p:spPr>
          <a:xfrm>
            <a:off x="650820" y="1930419"/>
            <a:ext cx="7953628" cy="3874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１２</a:t>
            </a:r>
            <a:endParaRPr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6081" y="1368759"/>
            <a:ext cx="71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主</a:t>
            </a:r>
            <a:r>
              <a:rPr lang="ja-JP" altLang="en-US" sz="2400" dirty="0" smtClean="0"/>
              <a:t>に１対少人数で文章を残す際に使う機能です</a:t>
            </a:r>
            <a:endParaRPr kumimoji="1" lang="ja-JP" altLang="en-US" sz="2400" dirty="0"/>
          </a:p>
        </p:txBody>
      </p:sp>
      <p:sp>
        <p:nvSpPr>
          <p:cNvPr id="3" name="四角形吹き出し 2"/>
          <p:cNvSpPr/>
          <p:nvPr/>
        </p:nvSpPr>
        <p:spPr>
          <a:xfrm>
            <a:off x="532459" y="3861048"/>
            <a:ext cx="1994514" cy="799420"/>
          </a:xfrm>
          <a:prstGeom prst="wedgeRectCallout">
            <a:avLst>
              <a:gd name="adj1" fmla="val 21950"/>
              <a:gd name="adj2" fmla="val -22257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メッセージ作成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ボタンで新規</a:t>
            </a:r>
            <a:r>
              <a:rPr lang="ja-JP" altLang="en-US" dirty="0" smtClean="0">
                <a:solidFill>
                  <a:schemeClr val="tx1"/>
                </a:solidFill>
              </a:rPr>
              <a:t>作成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591870" y="3861048"/>
            <a:ext cx="2214276" cy="799420"/>
          </a:xfrm>
          <a:prstGeom prst="wedgeRectCallout">
            <a:avLst>
              <a:gd name="adj1" fmla="val -57901"/>
              <a:gd name="adj2" fmla="val -18672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添付ファイルの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有無がわかりやすい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62" y="3567722"/>
            <a:ext cx="634383" cy="634383"/>
          </a:xfrm>
          <a:prstGeom prst="rect">
            <a:avLst/>
          </a:prstGeom>
        </p:spPr>
      </p:pic>
      <p:sp>
        <p:nvSpPr>
          <p:cNvPr id="12" name="四角形吹き出し 11"/>
          <p:cNvSpPr/>
          <p:nvPr/>
        </p:nvSpPr>
        <p:spPr>
          <a:xfrm>
            <a:off x="5004048" y="3861048"/>
            <a:ext cx="2214276" cy="799420"/>
          </a:xfrm>
          <a:prstGeom prst="wedgeRectCallout">
            <a:avLst>
              <a:gd name="adj1" fmla="val -62215"/>
              <a:gd name="adj2" fmla="val -1884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未読を強調表示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２－５　弊社</a:t>
            </a:r>
            <a:r>
              <a:rPr lang="en-US" altLang="ja-JP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SNS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の売り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689770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・メールやチャットでの挨拶文の廃止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・人数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規模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によるライセンス形式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・部下から上司への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Good!!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は廃止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・会議室の空き状況表示などのユニークな機能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・手書き投稿機能でより、直感的に投稿可能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３</a:t>
            </a:r>
            <a:r>
              <a:rPr lang="ja-JP" altLang="en-US" sz="2800" dirty="0" smtClean="0"/>
              <a:t>－１　今後の導入予定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３－２　最後に</a:t>
            </a:r>
            <a:endParaRPr lang="en-US" altLang="ja-JP" sz="2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３</a:t>
            </a:r>
            <a:r>
              <a:rPr lang="ja-JP" altLang="en-US" dirty="0" smtClean="0"/>
              <a:t>．実装予定と意気込み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１３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85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３－１　今後の実装予定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395536" y="1515276"/>
            <a:ext cx="8208912" cy="56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現状で実装が予定されている機能は以下の機能です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381" y="2264673"/>
            <a:ext cx="33123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タイムライン機能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ユーザー検索機能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ユーザー情報機能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情報変更機能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１４</a:t>
            </a:r>
            <a:endParaRPr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79912" y="2201957"/>
            <a:ext cx="48245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第２次開発で実装予定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400" dirty="0" smtClean="0"/>
              <a:t>・会議室</a:t>
            </a:r>
            <a:r>
              <a:rPr lang="ja-JP" altLang="en-US" sz="2400" dirty="0"/>
              <a:t>の空き状況を確認</a:t>
            </a:r>
            <a:r>
              <a:rPr lang="ja-JP" altLang="en-US" sz="2400" dirty="0" smtClean="0"/>
              <a:t>予約機能</a:t>
            </a:r>
            <a:endParaRPr kumimoji="1"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400" dirty="0" smtClean="0"/>
              <a:t>・有益</a:t>
            </a:r>
            <a:r>
              <a:rPr lang="ja-JP" altLang="en-US" sz="2400" dirty="0"/>
              <a:t>に感じた情報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留める</a:t>
            </a:r>
            <a:r>
              <a:rPr lang="ja-JP" altLang="en-US" sz="2400" dirty="0" smtClean="0"/>
              <a:t>クリップ機能</a:t>
            </a:r>
            <a:endParaRPr lang="en-US" altLang="ja-JP" sz="2400" dirty="0" smtClean="0"/>
          </a:p>
          <a:p>
            <a:r>
              <a:rPr lang="ja-JP" altLang="en-US" sz="2400" dirty="0" smtClean="0"/>
              <a:t>・ルール</a:t>
            </a:r>
            <a:r>
              <a:rPr lang="ja-JP" altLang="en-US" sz="2400" dirty="0"/>
              <a:t>違反を通報する</a:t>
            </a:r>
            <a:r>
              <a:rPr lang="ja-JP" altLang="en-US" sz="2400" dirty="0" smtClean="0"/>
              <a:t>通報機能</a:t>
            </a:r>
            <a:endParaRPr lang="en-US" altLang="ja-JP" sz="2400" dirty="0" smtClean="0"/>
          </a:p>
          <a:p>
            <a:r>
              <a:rPr kumimoji="1" lang="ja-JP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・得意分野が一目でわかるタグ機能</a:t>
            </a:r>
            <a:endParaRPr kumimoji="1" lang="ja-JP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79912" y="4725144"/>
            <a:ext cx="48245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第３次開発で実装予定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400" dirty="0" smtClean="0"/>
              <a:t>・手書き投稿機能</a:t>
            </a:r>
            <a:endParaRPr lang="en-US" altLang="ja-JP" sz="2400" dirty="0" smtClean="0"/>
          </a:p>
          <a:p>
            <a:r>
              <a:rPr lang="ja-JP" altLang="en-US" sz="2400" dirty="0" smtClean="0"/>
              <a:t>・スマートフォン対応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66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11562" y="637019"/>
            <a:ext cx="7848872" cy="687420"/>
          </a:xfrm>
          <a:prstGeom prst="rect">
            <a:avLst/>
          </a:prstGeom>
          <a:noFill/>
        </p:spPr>
        <p:txBody>
          <a:bodyPr vert="horz" lIns="86536" tIns="43267" rIns="86536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３－２　最後に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3589" y="1628800"/>
            <a:ext cx="7344817" cy="2952328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利点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と問題点を考えシステムを実装し、システム全体の利用性を高める。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 algn="l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社内ＳＮＳならでは強みを生かし、社内の活性化を促す。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>
              <a:buFont typeface="Arial" panose="020B0604020202020204" pitchFamily="34" charset="0"/>
              <a:buChar char="•"/>
            </a:pPr>
            <a:endParaRPr lang="en-US" altLang="ja-JP" sz="2600" dirty="0"/>
          </a:p>
        </p:txBody>
      </p:sp>
      <p:sp>
        <p:nvSpPr>
          <p:cNvPr id="8" name="角丸四角形 7"/>
          <p:cNvSpPr/>
          <p:nvPr/>
        </p:nvSpPr>
        <p:spPr>
          <a:xfrm>
            <a:off x="1187624" y="4412233"/>
            <a:ext cx="6480720" cy="152352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86536" tIns="43267" rIns="86536" bIns="43267" rtlCol="0" anchor="ctr"/>
          <a:lstStyle/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以上の点を踏まえてシステムの</a:t>
            </a:r>
            <a:endParaRPr lang="en-US" altLang="ja-JP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向上に励んでいきたいと思います！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4370" y="5935759"/>
            <a:ext cx="72008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１５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0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7" y="2348880"/>
            <a:ext cx="7916415" cy="1584176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ご静聴</a:t>
            </a:r>
            <a: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ありがとうございました。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１６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4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sz="3200" dirty="0" smtClean="0"/>
              <a:t>１．開発の経緯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．主要システムのご紹介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3200" dirty="0" smtClean="0"/>
              <a:t>３．</a:t>
            </a:r>
            <a:r>
              <a:rPr lang="ja-JP" altLang="en-US" sz="3200" dirty="0"/>
              <a:t>実装</a:t>
            </a:r>
            <a:r>
              <a:rPr lang="ja-JP" altLang="en-US" sz="3200" dirty="0" smtClean="0"/>
              <a:t>予定と意気込み</a:t>
            </a:r>
            <a:endParaRPr lang="en-US" altLang="ja-JP" sz="32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94311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697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94436" y="1988840"/>
            <a:ext cx="7408333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１－１　問題点・要望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１－２　社内ＳＮＳ導入の目的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１－３　</a:t>
            </a:r>
            <a:r>
              <a:rPr lang="ja-JP" altLang="en-US" sz="2800" dirty="0"/>
              <a:t>既存の</a:t>
            </a:r>
            <a:r>
              <a:rPr lang="ja-JP" altLang="en-US" sz="2800" dirty="0" smtClean="0"/>
              <a:t>ＳＮＳにおける課題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１－４　課題の改善案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１．開発の</a:t>
            </a:r>
            <a:r>
              <a:rPr lang="ja-JP" altLang="en-US" dirty="0" smtClean="0"/>
              <a:t>経緯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2769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65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836715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１－１　問題点・要望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99596" y="1916832"/>
            <a:ext cx="7128792" cy="2592287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・自社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の余っているサーバーを有効活用し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  新規顧客の獲得と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利益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の向上させたい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86761" indent="-486761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・社内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事業部間のコミュニケーション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が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  過疎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になっているため改善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したい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115616" y="4773471"/>
            <a:ext cx="6768753" cy="12961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上記の点を踏まえて社内ＳＮＳを</a:t>
            </a:r>
            <a:endParaRPr lang="en-US" altLang="ja-JP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開発することになりました</a:t>
            </a:r>
            <a:endParaRPr lang="ja-JP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16179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39552" y="836715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１－２　社内ＳＮＳ導入の目的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1772816"/>
            <a:ext cx="7490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・</a:t>
            </a:r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サーバースペースの有効活用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・自社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のサービス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宣伝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・新しいアイディアの創造できる広場の提供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・事業部間でのコミュニケーションの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改善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・従来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無駄を無くしスピーディーな業務化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01949" y="59771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21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39552" y="692696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１－３　既存のＳＮＳにおける課題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72400" y="604918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６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700808"/>
            <a:ext cx="7704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・業務目的以外での利用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・運営チームの欠如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・強制的な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</a:rPr>
              <a:t>SNS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の一斉展開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・上司からの「Ｇ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ｏｏｄ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！！」（いいね！）の強要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39552" y="692696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１－４　課題の改善案　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689770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・ＳＮＳの利用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目的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を明確にする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ルールの制定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・運営者側も積極的に利用する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・利用者数に応じた料金プランで小規模展開が可能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・上司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から部下又は対象者同士の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「Ｇｏｏｄ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!!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」機能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72400" y="604918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７</a:t>
            </a:r>
          </a:p>
        </p:txBody>
      </p:sp>
    </p:spTree>
    <p:extLst>
      <p:ext uri="{BB962C8B-B14F-4D97-AF65-F5344CB8AC3E}">
        <p14:creationId xmlns:p14="http://schemas.microsoft.com/office/powerpoint/2010/main" val="20678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9640" y="1844824"/>
            <a:ext cx="7408333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２－１</a:t>
            </a:r>
            <a:r>
              <a:rPr lang="ja-JP" altLang="en-US" sz="2800" dirty="0" smtClean="0"/>
              <a:t>　マイページ画面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２－２　グループ選択画面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２－３　チャット画面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２－４　メール画面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２．主要システムのご紹介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1830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908722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２－１　マイページ画面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47453" y="6021290"/>
            <a:ext cx="432048" cy="333600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９</a:t>
            </a:r>
            <a:endParaRPr lang="en-US" altLang="ja-JP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83161" y="167036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ログイン後に表示される最初の画面</a:t>
            </a:r>
            <a:r>
              <a:rPr lang="ja-JP" altLang="en-US" sz="2400" dirty="0"/>
              <a:t>と</a:t>
            </a:r>
            <a:r>
              <a:rPr lang="ja-JP" altLang="en-US" sz="2400" dirty="0" smtClean="0"/>
              <a:t>なります。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3"/>
          <a:stretch/>
        </p:blipFill>
        <p:spPr>
          <a:xfrm>
            <a:off x="871117" y="2204864"/>
            <a:ext cx="7589317" cy="38631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967" r="89984" b="44298"/>
          <a:stretch/>
        </p:blipFill>
        <p:spPr>
          <a:xfrm>
            <a:off x="899592" y="2416973"/>
            <a:ext cx="1728192" cy="360431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8" t="3511" r="8263" b="87169"/>
          <a:stretch/>
        </p:blipFill>
        <p:spPr>
          <a:xfrm>
            <a:off x="1009080" y="2276872"/>
            <a:ext cx="7451352" cy="86409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6" t="44518" r="17068" b="33114"/>
          <a:stretch/>
        </p:blipFill>
        <p:spPr>
          <a:xfrm>
            <a:off x="1368310" y="4351515"/>
            <a:ext cx="6876098" cy="13097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77" y="2660976"/>
            <a:ext cx="504056" cy="50405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25" y="2685273"/>
            <a:ext cx="443663" cy="44366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27" y="2714705"/>
            <a:ext cx="377979" cy="37797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88505"/>
            <a:ext cx="428399" cy="42839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3"/>
          <a:stretch/>
        </p:blipFill>
        <p:spPr>
          <a:xfrm>
            <a:off x="871115" y="2204864"/>
            <a:ext cx="7589317" cy="3863150"/>
          </a:xfrm>
          <a:prstGeom prst="rect">
            <a:avLst/>
          </a:prstGeom>
        </p:spPr>
      </p:pic>
      <p:sp>
        <p:nvSpPr>
          <p:cNvPr id="13" name="四角形吹き出し 12"/>
          <p:cNvSpPr/>
          <p:nvPr/>
        </p:nvSpPr>
        <p:spPr>
          <a:xfrm>
            <a:off x="2222695" y="5955180"/>
            <a:ext cx="2214276" cy="799420"/>
          </a:xfrm>
          <a:prstGeom prst="wedgeRectCallout">
            <a:avLst>
              <a:gd name="adj1" fmla="val -61056"/>
              <a:gd name="adj2" fmla="val -26510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プロフィール画像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メニューリスト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63392" y="6004098"/>
            <a:ext cx="1638212" cy="799420"/>
          </a:xfrm>
          <a:prstGeom prst="wedgeRectCallout">
            <a:avLst>
              <a:gd name="adj1" fmla="val -54607"/>
              <a:gd name="adj2" fmla="val -9051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投稿一覧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タイムライン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7452320" y="4077072"/>
            <a:ext cx="1638212" cy="799420"/>
          </a:xfrm>
          <a:prstGeom prst="wedgeRectCallout">
            <a:avLst>
              <a:gd name="adj1" fmla="val -59014"/>
              <a:gd name="adj2" fmla="val -20189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通知領域と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ホームボタン等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09444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6" grpId="0" animBg="1"/>
      <p:bldP spid="16" grpId="1" animBg="1"/>
      <p:bldP spid="16" grpId="2" animBg="1"/>
      <p:bldP spid="14" grpId="0" animBg="1"/>
      <p:bldP spid="14" grpId="1" animBg="1"/>
      <p:bldP spid="14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1"/>
        </a:solidFill>
        <a:ln>
          <a:solidFill>
            <a:srgbClr val="00B050"/>
          </a:solidFill>
        </a:ln>
      </a:spPr>
      <a:bodyPr lIns="86536" tIns="43267" rIns="86536" bIns="43267" spcCol="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766</TotalTime>
  <Words>482</Words>
  <Application>Microsoft Office PowerPoint</Application>
  <PresentationFormat>画面に合わせる (4:3)</PresentationFormat>
  <Paragraphs>137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HGP明朝E</vt:lpstr>
      <vt:lpstr>ＭＳ Ｐゴシック</vt:lpstr>
      <vt:lpstr>Arial</vt:lpstr>
      <vt:lpstr>Calibri</vt:lpstr>
      <vt:lpstr>Candara</vt:lpstr>
      <vt:lpstr>Symbol</vt:lpstr>
      <vt:lpstr>ウェーブ</vt:lpstr>
      <vt:lpstr>すたじお麦茶 ～Studio Mugicha～ 開発経過報告　機能の紹介</vt:lpstr>
      <vt:lpstr>目次</vt:lpstr>
      <vt:lpstr>１．開発の経緯</vt:lpstr>
      <vt:lpstr>１－１　問題点・要望　</vt:lpstr>
      <vt:lpstr>PowerPoint プレゼンテーション</vt:lpstr>
      <vt:lpstr>PowerPoint プレゼンテーション</vt:lpstr>
      <vt:lpstr>PowerPoint プレゼンテーション</vt:lpstr>
      <vt:lpstr>２．主要システムのご紹介</vt:lpstr>
      <vt:lpstr>２－１　マイページ画面　　</vt:lpstr>
      <vt:lpstr>PowerPoint プレゼンテーション</vt:lpstr>
      <vt:lpstr>２－３　チャット画面　　</vt:lpstr>
      <vt:lpstr>２－４　メール画面　　</vt:lpstr>
      <vt:lpstr>２－５　弊社SNSの売り　　</vt:lpstr>
      <vt:lpstr>３．実装予定と意気込み</vt:lpstr>
      <vt:lpstr>３－１　今後の実装予定　　</vt:lpstr>
      <vt:lpstr>PowerPoint プレゼンテーション</vt:lpstr>
      <vt:lpstr>ご静聴 ありがとうございました。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すたじお麦茶 ～Studio Mugicha～ 開発経過報告　機能の紹介</dc:title>
  <dc:creator>小沢 浩平</dc:creator>
  <cp:lastModifiedBy>Microsoft アカウント</cp:lastModifiedBy>
  <cp:revision>62</cp:revision>
  <cp:lastPrinted>2013-10-17T05:22:31Z</cp:lastPrinted>
  <dcterms:created xsi:type="dcterms:W3CDTF">2013-10-15T03:15:17Z</dcterms:created>
  <dcterms:modified xsi:type="dcterms:W3CDTF">2013-10-17T13:48:41Z</dcterms:modified>
</cp:coreProperties>
</file>