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4A8329-74A3-44FB-B146-E2465C81A097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3EEF582-E9F4-4171-8E88-F9F03ACEA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BC-105: Great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Working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This is a single-player 2D </a:t>
            </a:r>
            <a:r>
              <a:rPr lang="en-US" sz="4000" dirty="0" err="1"/>
              <a:t>platformer</a:t>
            </a:r>
            <a:r>
              <a:rPr lang="en-US" sz="4000" dirty="0"/>
              <a:t> in which the player is a lab experiment trying to escape the lab. You can find Modification Gems around the lab that give you special abilities.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Adorable main character</a:t>
            </a:r>
          </a:p>
          <a:p>
            <a:r>
              <a:rPr lang="en-US" sz="3200" dirty="0" smtClean="0"/>
              <a:t>Puzzles</a:t>
            </a:r>
          </a:p>
          <a:p>
            <a:r>
              <a:rPr lang="en-US" sz="3200" dirty="0" smtClean="0"/>
              <a:t>A lot of levels</a:t>
            </a:r>
          </a:p>
          <a:p>
            <a:r>
              <a:rPr lang="en-US" sz="3200" dirty="0" smtClean="0"/>
              <a:t>Easily Expandable</a:t>
            </a:r>
          </a:p>
          <a:p>
            <a:r>
              <a:rPr lang="en-US" sz="3200" dirty="0" smtClean="0"/>
              <a:t>Beta: Special </a:t>
            </a:r>
            <a:r>
              <a:rPr lang="en-US" sz="3200" dirty="0"/>
              <a:t>Powers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1" y="2386047"/>
            <a:ext cx="5009003" cy="37567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2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Basic form, can run and jump</a:t>
            </a:r>
          </a:p>
          <a:p>
            <a:r>
              <a:rPr lang="en-US" dirty="0" smtClean="0"/>
              <a:t>Blue: Breathes in water. Can swim</a:t>
            </a:r>
          </a:p>
          <a:p>
            <a:r>
              <a:rPr lang="en-US" dirty="0" smtClean="0"/>
              <a:t>Green: Bounces off walls</a:t>
            </a:r>
          </a:p>
          <a:p>
            <a:r>
              <a:rPr lang="en-US" dirty="0" smtClean="0"/>
              <a:t>White: Slowly floats in air, like a hot air balloon</a:t>
            </a:r>
          </a:p>
          <a:p>
            <a:r>
              <a:rPr lang="en-US" dirty="0" smtClean="0"/>
              <a:t>Black: Will sink in water, roll down hills. Can be invincible.</a:t>
            </a:r>
          </a:p>
          <a:p>
            <a:r>
              <a:rPr lang="en-US" dirty="0" smtClean="0"/>
              <a:t>Yellow: Can climb non-hazardous surfaces</a:t>
            </a:r>
          </a:p>
          <a:p>
            <a:r>
              <a:rPr lang="en-US" dirty="0" smtClean="0"/>
              <a:t>Orange: Can grow and shrink</a:t>
            </a:r>
          </a:p>
          <a:p>
            <a:r>
              <a:rPr lang="en-US" dirty="0" smtClean="0"/>
              <a:t>Purple: Throws certain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43" y="2819689"/>
            <a:ext cx="318584" cy="3185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38" y="4247728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37" y="3307361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43" y="4932106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43" y="5395452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4" y="3687054"/>
            <a:ext cx="353488" cy="3534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9" y="4552528"/>
            <a:ext cx="335141" cy="3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Phil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Too much planning can be very bad.</a:t>
            </a:r>
          </a:p>
          <a:p>
            <a:r>
              <a:rPr lang="en-US" sz="2400" dirty="0" smtClean="0"/>
              <a:t>As a Project Lead, you need to be much more active than passive.</a:t>
            </a:r>
          </a:p>
          <a:p>
            <a:r>
              <a:rPr lang="en-US" sz="2400" dirty="0" smtClean="0"/>
              <a:t>Taking three project classes simultaneously can be a burden, and a detriment to one or more of those classes.</a:t>
            </a:r>
          </a:p>
          <a:p>
            <a:r>
              <a:rPr lang="en-US" sz="2400" dirty="0" smtClean="0"/>
              <a:t>Sometimes, using old code can make things more difficult, even if you think things will be easier for it. This is especially true if it’s not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JJ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Study preexisting code. Don’t take it for granted.</a:t>
            </a:r>
          </a:p>
          <a:p>
            <a:r>
              <a:rPr lang="en-US" sz="2800" dirty="0" smtClean="0"/>
              <a:t>Learn to adapt to others work styles.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Learned-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earlier, we almost got burned by it.</a:t>
            </a:r>
          </a:p>
          <a:p>
            <a:r>
              <a:rPr lang="en-US" dirty="0"/>
              <a:t>Teach other programmers technical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/>
              <a:t>F</a:t>
            </a:r>
            <a:r>
              <a:rPr lang="en-US" dirty="0" smtClean="0"/>
              <a:t>or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3160925"/>
            <a:ext cx="2346101" cy="2346101"/>
          </a:xfrm>
        </p:spPr>
      </p:pic>
    </p:spTree>
    <p:extLst>
      <p:ext uri="{BB962C8B-B14F-4D97-AF65-F5344CB8AC3E}">
        <p14:creationId xmlns:p14="http://schemas.microsoft.com/office/powerpoint/2010/main" val="38909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46</TotalTime>
  <Words>246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BC-105: Great Escape</vt:lpstr>
      <vt:lpstr>Description</vt:lpstr>
      <vt:lpstr>Features</vt:lpstr>
      <vt:lpstr>Special Powers</vt:lpstr>
      <vt:lpstr>Lessons Learned- Phil</vt:lpstr>
      <vt:lpstr>Lessons Learned- JJ</vt:lpstr>
      <vt:lpstr>Lessons Learned- James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Oh, No! I Left The Bunsen Burner On!</dc:title>
  <dc:creator>Phil Marinucci</dc:creator>
  <cp:lastModifiedBy>Phil Marinucci</cp:lastModifiedBy>
  <cp:revision>5</cp:revision>
  <dcterms:created xsi:type="dcterms:W3CDTF">2013-12-17T18:58:07Z</dcterms:created>
  <dcterms:modified xsi:type="dcterms:W3CDTF">2013-12-17T19:44:47Z</dcterms:modified>
</cp:coreProperties>
</file>