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8" r:id="rId4"/>
    <p:sldId id="260" r:id="rId5"/>
    <p:sldId id="263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4158B-CCC3-44EA-970E-6CB78A74A68A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E8CA6-D399-4A84-AF05-B85572113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SENIOR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platformer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4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Phil </a:t>
            </a:r>
            <a:r>
              <a:rPr lang="en-US" sz="2800" dirty="0" err="1"/>
              <a:t>Marinucci</a:t>
            </a:r>
            <a:r>
              <a:rPr lang="en-US" sz="2800" dirty="0"/>
              <a:t> – </a:t>
            </a:r>
            <a:r>
              <a:rPr lang="en-US" sz="2800" dirty="0" smtClean="0"/>
              <a:t>Project Lead</a:t>
            </a:r>
            <a:endParaRPr lang="en-US" sz="2800" dirty="0"/>
          </a:p>
          <a:p>
            <a:r>
              <a:rPr lang="en-US" sz="2800" dirty="0" smtClean="0"/>
              <a:t>James </a:t>
            </a:r>
            <a:r>
              <a:rPr lang="en-US" sz="2800" dirty="0" err="1" smtClean="0"/>
              <a:t>Sorge</a:t>
            </a:r>
            <a:r>
              <a:rPr lang="en-US" sz="2800" dirty="0" smtClean="0"/>
              <a:t> – </a:t>
            </a:r>
            <a:r>
              <a:rPr lang="en-US" sz="2800" dirty="0" smtClean="0"/>
              <a:t>Technical Lead/QA</a:t>
            </a:r>
            <a:endParaRPr lang="en-US" sz="2800" dirty="0" smtClean="0"/>
          </a:p>
          <a:p>
            <a:r>
              <a:rPr lang="en-US" sz="2800" dirty="0" smtClean="0"/>
              <a:t>JJ Harrison – </a:t>
            </a:r>
            <a:r>
              <a:rPr lang="en-US" sz="2800" dirty="0" smtClean="0"/>
              <a:t>Logic Programmer/Art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4848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This is our senior project.  We are making a </a:t>
            </a:r>
            <a:r>
              <a:rPr lang="en-US" sz="3200" dirty="0" err="1" smtClean="0"/>
              <a:t>platformer</a:t>
            </a:r>
            <a:r>
              <a:rPr lang="en-US" sz="3200" dirty="0" smtClean="0"/>
              <a:t> that reads from a text file and scripts a level that includes possibly scrolling, morphing, and dodging enemies.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158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lvl="3"/>
            <a:endParaRPr lang="en-US" sz="6000" dirty="0" smtClean="0"/>
          </a:p>
          <a:p>
            <a:pPr marL="1371600" lvl="3" indent="0">
              <a:buNone/>
            </a:pPr>
            <a:endParaRPr lang="en-US" sz="6000" dirty="0"/>
          </a:p>
          <a:p>
            <a:pPr marL="1371600" lvl="3" indent="0">
              <a:buNone/>
            </a:pPr>
            <a:endParaRPr lang="en-US" sz="6000" dirty="0" smtClean="0"/>
          </a:p>
          <a:p>
            <a:pPr marL="1371600" lvl="3" indent="0">
              <a:buNone/>
            </a:pPr>
            <a:r>
              <a:rPr lang="en-US" sz="6000" dirty="0"/>
              <a:t>	</a:t>
            </a:r>
            <a:r>
              <a:rPr lang="en-US" sz="6000" dirty="0" smtClean="0"/>
              <a:t>						DEMO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4503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Anyone have any?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7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earlier, we almost got burned by it.</a:t>
            </a:r>
          </a:p>
          <a:p>
            <a:r>
              <a:rPr lang="en-US" dirty="0" smtClean="0"/>
              <a:t>Spend more time learning Version Control (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Some things are not so obvious to the eye when coding.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0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34566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92</Words>
  <Application>Microsoft Office PowerPoint</Application>
  <PresentationFormat>Custom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SENIOR PROJECT</vt:lpstr>
      <vt:lpstr>Project Roles</vt:lpstr>
      <vt:lpstr>Description</vt:lpstr>
      <vt:lpstr>PowerPoint Presentation</vt:lpstr>
      <vt:lpstr>Questions?</vt:lpstr>
      <vt:lpstr>Lessons Learned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ARKANOIDS 381</dc:title>
  <dc:creator>Phil Marinucci</dc:creator>
  <cp:lastModifiedBy>Nightmare</cp:lastModifiedBy>
  <cp:revision>6</cp:revision>
  <dcterms:created xsi:type="dcterms:W3CDTF">2013-12-09T22:44:15Z</dcterms:created>
  <dcterms:modified xsi:type="dcterms:W3CDTF">2013-12-16T05:04:43Z</dcterms:modified>
</cp:coreProperties>
</file>