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1" r:id="rId7"/>
    <p:sldId id="262"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2/25/2014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BC-105: The Great Escape</a:t>
            </a:r>
            <a:endParaRPr lang="en-US" sz="4800" dirty="0"/>
          </a:p>
        </p:txBody>
      </p:sp>
      <p:sp>
        <p:nvSpPr>
          <p:cNvPr id="3" name="Subtitle 2"/>
          <p:cNvSpPr>
            <a:spLocks noGrp="1"/>
          </p:cNvSpPr>
          <p:nvPr>
            <p:ph type="subTitle" idx="1"/>
          </p:nvPr>
        </p:nvSpPr>
        <p:spPr/>
        <p:txBody>
          <a:bodyPr/>
          <a:lstStyle/>
          <a:p>
            <a:r>
              <a:rPr lang="en-US" dirty="0" smtClean="0"/>
              <a:t>Still a working title</a:t>
            </a:r>
            <a:endParaRPr lang="en-US" dirty="0"/>
          </a:p>
        </p:txBody>
      </p:sp>
    </p:spTree>
    <p:extLst>
      <p:ext uri="{BB962C8B-B14F-4D97-AF65-F5344CB8AC3E}">
        <p14:creationId xmlns:p14="http://schemas.microsoft.com/office/powerpoint/2010/main" val="362171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sp>
        <p:nvSpPr>
          <p:cNvPr id="3" name="Content Placeholder 2"/>
          <p:cNvSpPr>
            <a:spLocks noGrp="1"/>
          </p:cNvSpPr>
          <p:nvPr>
            <p:ph idx="1"/>
          </p:nvPr>
        </p:nvSpPr>
        <p:spPr/>
        <p:txBody>
          <a:bodyPr>
            <a:normAutofit/>
          </a:bodyPr>
          <a:lstStyle/>
          <a:p>
            <a:r>
              <a:rPr lang="en-US" sz="4000" dirty="0" smtClean="0"/>
              <a:t>Phil Marinucci: Project Lead</a:t>
            </a:r>
          </a:p>
          <a:p>
            <a:r>
              <a:rPr lang="en-US" sz="4000" dirty="0" smtClean="0"/>
              <a:t>John Harrison: Lead Programmer</a:t>
            </a:r>
          </a:p>
          <a:p>
            <a:r>
              <a:rPr lang="en-US" sz="4000" dirty="0" smtClean="0"/>
              <a:t>James </a:t>
            </a:r>
            <a:r>
              <a:rPr lang="en-US" sz="4000" dirty="0" err="1" smtClean="0"/>
              <a:t>Sorge</a:t>
            </a:r>
            <a:r>
              <a:rPr lang="en-US" sz="4000" dirty="0" smtClean="0"/>
              <a:t>: Technical Lead</a:t>
            </a:r>
            <a:endParaRPr lang="en-US" sz="4000" dirty="0"/>
          </a:p>
        </p:txBody>
      </p:sp>
    </p:spTree>
    <p:extLst>
      <p:ext uri="{BB962C8B-B14F-4D97-AF65-F5344CB8AC3E}">
        <p14:creationId xmlns:p14="http://schemas.microsoft.com/office/powerpoint/2010/main" val="3078269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Description</a:t>
            </a:r>
            <a:endParaRPr lang="en-US" dirty="0"/>
          </a:p>
        </p:txBody>
      </p:sp>
      <p:sp>
        <p:nvSpPr>
          <p:cNvPr id="3" name="Content Placeholder 2"/>
          <p:cNvSpPr>
            <a:spLocks noGrp="1"/>
          </p:cNvSpPr>
          <p:nvPr>
            <p:ph idx="1"/>
          </p:nvPr>
        </p:nvSpPr>
        <p:spPr/>
        <p:txBody>
          <a:bodyPr/>
          <a:lstStyle/>
          <a:p>
            <a:r>
              <a:rPr lang="en-US" dirty="0" smtClean="0"/>
              <a:t>BC-105: The Great Escape is a 2D puzzle </a:t>
            </a:r>
            <a:r>
              <a:rPr lang="en-US" dirty="0" err="1" smtClean="0"/>
              <a:t>platformer</a:t>
            </a:r>
            <a:r>
              <a:rPr lang="en-US" dirty="0" smtClean="0"/>
              <a:t> with many challenging levels. </a:t>
            </a:r>
          </a:p>
          <a:p>
            <a:r>
              <a:rPr lang="en-US" dirty="0"/>
              <a:t>You are a blob-like lab experiment that escaped your enclosure. You must navigate several puzzling levels to escape the lab. </a:t>
            </a:r>
          </a:p>
          <a:p>
            <a:endParaRPr lang="en-US" dirty="0"/>
          </a:p>
        </p:txBody>
      </p:sp>
    </p:spTree>
    <p:extLst>
      <p:ext uri="{BB962C8B-B14F-4D97-AF65-F5344CB8AC3E}">
        <p14:creationId xmlns:p14="http://schemas.microsoft.com/office/powerpoint/2010/main" val="37006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7" name="Content Placeholder 6"/>
          <p:cNvSpPr>
            <a:spLocks noGrp="1"/>
          </p:cNvSpPr>
          <p:nvPr>
            <p:ph idx="1"/>
          </p:nvPr>
        </p:nvSpPr>
        <p:spPr/>
        <p:txBody>
          <a:bodyPr>
            <a:normAutofit/>
          </a:bodyPr>
          <a:lstStyle/>
          <a:p>
            <a:pPr marL="0" indent="0">
              <a:buNone/>
            </a:pPr>
            <a:r>
              <a:rPr lang="en-US" sz="5400" dirty="0" smtClean="0"/>
              <a:t>Enjoy </a:t>
            </a:r>
            <a:r>
              <a:rPr lang="en-US" sz="5400" smtClean="0"/>
              <a:t>the demo!</a:t>
            </a:r>
            <a:endParaRPr lang="en-US" sz="5400" dirty="0"/>
          </a:p>
        </p:txBody>
      </p:sp>
    </p:spTree>
    <p:extLst>
      <p:ext uri="{BB962C8B-B14F-4D97-AF65-F5344CB8AC3E}">
        <p14:creationId xmlns:p14="http://schemas.microsoft.com/office/powerpoint/2010/main" val="192783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idx="1"/>
          </p:nvPr>
        </p:nvSpPr>
        <p:spPr/>
        <p:txBody>
          <a:bodyPr/>
          <a:lstStyle/>
          <a:p>
            <a:r>
              <a:rPr lang="en-US" dirty="0" smtClean="0"/>
              <a:t>During the course of your stay at the lab, you were injected with several experimental serums that gave you special powers. You must use those special powers to obtain your goal.</a:t>
            </a:r>
          </a:p>
          <a:p>
            <a:endParaRPr lang="en-US" dirty="0"/>
          </a:p>
          <a:p>
            <a:r>
              <a:rPr lang="en-US" dirty="0" smtClean="0"/>
              <a:t>Those powers are:</a:t>
            </a:r>
          </a:p>
          <a:p>
            <a:pPr lvl="1"/>
            <a:r>
              <a:rPr lang="en-US" dirty="0" smtClean="0"/>
              <a:t>Antigravity</a:t>
            </a:r>
          </a:p>
          <a:p>
            <a:pPr lvl="1"/>
            <a:r>
              <a:rPr lang="en-US" dirty="0" smtClean="0"/>
              <a:t>Wall-Climbing</a:t>
            </a:r>
          </a:p>
          <a:p>
            <a:pPr lvl="1"/>
            <a:r>
              <a:rPr lang="en-US" dirty="0" err="1" smtClean="0"/>
              <a:t>SuperJumping</a:t>
            </a:r>
            <a:endParaRPr lang="en-US" dirty="0"/>
          </a:p>
        </p:txBody>
      </p:sp>
    </p:spTree>
    <p:extLst>
      <p:ext uri="{BB962C8B-B14F-4D97-AF65-F5344CB8AC3E}">
        <p14:creationId xmlns:p14="http://schemas.microsoft.com/office/powerpoint/2010/main" val="154418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Lessons-Phil</a:t>
            </a:r>
            <a:endParaRPr lang="en-US" dirty="0"/>
          </a:p>
        </p:txBody>
      </p:sp>
      <p:sp>
        <p:nvSpPr>
          <p:cNvPr id="3" name="Content Placeholder 2"/>
          <p:cNvSpPr>
            <a:spLocks noGrp="1"/>
          </p:cNvSpPr>
          <p:nvPr>
            <p:ph idx="1"/>
          </p:nvPr>
        </p:nvSpPr>
        <p:spPr/>
        <p:txBody>
          <a:bodyPr/>
          <a:lstStyle/>
          <a:p>
            <a:r>
              <a:rPr lang="en-US" dirty="0" smtClean="0"/>
              <a:t>Biggest lesson: Not all code is portable, and can be used in every project one might need it in.</a:t>
            </a:r>
          </a:p>
          <a:p>
            <a:r>
              <a:rPr lang="en-US" dirty="0" smtClean="0"/>
              <a:t>Do not be afraid to be assertive. Sometimes there needs to be someone in charge to make the hard choices. Do not just let those decisions be argued about for days.</a:t>
            </a:r>
          </a:p>
          <a:p>
            <a:r>
              <a:rPr lang="en-US" dirty="0" smtClean="0"/>
              <a:t>DO NOT BE AFRAID TO START FROM SCRATCH. I feel like if we’d done that, we’d be a lot farther in our project.</a:t>
            </a:r>
          </a:p>
          <a:p>
            <a:r>
              <a:rPr lang="en-US" dirty="0" smtClean="0"/>
              <a:t>Learn what planning REALLY is. My idea of planning was different than what it really should have been. I also happened to be wrong.</a:t>
            </a:r>
          </a:p>
          <a:p>
            <a:r>
              <a:rPr lang="en-US" dirty="0" smtClean="0"/>
              <a:t>Sleep is important.</a:t>
            </a:r>
            <a:endParaRPr lang="en-US" dirty="0"/>
          </a:p>
        </p:txBody>
      </p:sp>
    </p:spTree>
    <p:extLst>
      <p:ext uri="{BB962C8B-B14F-4D97-AF65-F5344CB8AC3E}">
        <p14:creationId xmlns:p14="http://schemas.microsoft.com/office/powerpoint/2010/main" val="41698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 JJ</a:t>
            </a:r>
            <a:endParaRPr lang="en-US" dirty="0"/>
          </a:p>
        </p:txBody>
      </p:sp>
      <p:sp>
        <p:nvSpPr>
          <p:cNvPr id="3" name="Content Placeholder 2"/>
          <p:cNvSpPr>
            <a:spLocks noGrp="1"/>
          </p:cNvSpPr>
          <p:nvPr>
            <p:ph idx="1"/>
          </p:nvPr>
        </p:nvSpPr>
        <p:spPr/>
        <p:txBody>
          <a:bodyPr>
            <a:normAutofit/>
          </a:bodyPr>
          <a:lstStyle/>
          <a:p>
            <a:r>
              <a:rPr lang="en-US" sz="3200" dirty="0" smtClean="0"/>
              <a:t>Always have headers done and agreed upon in group projects.</a:t>
            </a:r>
          </a:p>
          <a:p>
            <a:r>
              <a:rPr lang="en-US" sz="3200" dirty="0" smtClean="0"/>
              <a:t>Be aware of differences in your team members work styles.</a:t>
            </a:r>
          </a:p>
          <a:p>
            <a:r>
              <a:rPr lang="en-US" sz="3200" dirty="0" smtClean="0"/>
              <a:t>Have deadlines for individual tasks.</a:t>
            </a:r>
          </a:p>
          <a:p>
            <a:r>
              <a:rPr lang="en-US" sz="3200" dirty="0" smtClean="0"/>
              <a:t>Meetings should always have an agreed-upon agenda.</a:t>
            </a:r>
            <a:endParaRPr lang="en-US" sz="3200" dirty="0"/>
          </a:p>
        </p:txBody>
      </p:sp>
    </p:spTree>
    <p:extLst>
      <p:ext uri="{BB962C8B-B14F-4D97-AF65-F5344CB8AC3E}">
        <p14:creationId xmlns:p14="http://schemas.microsoft.com/office/powerpoint/2010/main" val="282362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Lessons-James</a:t>
            </a:r>
            <a:endParaRPr lang="en-US" dirty="0"/>
          </a:p>
        </p:txBody>
      </p:sp>
      <p:sp>
        <p:nvSpPr>
          <p:cNvPr id="3" name="Content Placeholder 2"/>
          <p:cNvSpPr>
            <a:spLocks noGrp="1"/>
          </p:cNvSpPr>
          <p:nvPr>
            <p:ph idx="1"/>
          </p:nvPr>
        </p:nvSpPr>
        <p:spPr/>
        <p:txBody>
          <a:bodyPr/>
          <a:lstStyle/>
          <a:p>
            <a:r>
              <a:rPr lang="en-US" sz="4000" dirty="0" smtClean="0"/>
              <a:t>Failure to plan is a plan to fail.</a:t>
            </a:r>
          </a:p>
          <a:p>
            <a:r>
              <a:rPr lang="en-US" sz="4000" dirty="0" smtClean="0"/>
              <a:t>Communication is key in group projects.</a:t>
            </a:r>
          </a:p>
          <a:p>
            <a:r>
              <a:rPr lang="en-US" sz="4000" dirty="0" smtClean="0"/>
              <a:t>Include your entire team in refactoring.</a:t>
            </a:r>
          </a:p>
          <a:p>
            <a:endParaRPr lang="en-US" dirty="0"/>
          </a:p>
        </p:txBody>
      </p:sp>
    </p:spTree>
    <p:extLst>
      <p:ext uri="{BB962C8B-B14F-4D97-AF65-F5344CB8AC3E}">
        <p14:creationId xmlns:p14="http://schemas.microsoft.com/office/powerpoint/2010/main" val="340276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Gracias</a:t>
            </a:r>
          </a:p>
          <a:p>
            <a:r>
              <a:rPr lang="en-US" dirty="0" smtClean="0"/>
              <a:t>Merci</a:t>
            </a:r>
          </a:p>
          <a:p>
            <a:r>
              <a:rPr lang="en-US" dirty="0" err="1" smtClean="0"/>
              <a:t>Danke</a:t>
            </a:r>
            <a:endParaRPr lang="en-US" dirty="0" smtClean="0"/>
          </a:p>
          <a:p>
            <a:r>
              <a:rPr lang="en-US" dirty="0" smtClean="0"/>
              <a:t>Grazie</a:t>
            </a:r>
          </a:p>
          <a:p>
            <a:r>
              <a:rPr lang="el-GR" dirty="0" smtClean="0"/>
              <a:t>Ευχαριστώ</a:t>
            </a:r>
            <a:endParaRPr lang="en-US" dirty="0" smtClean="0"/>
          </a:p>
          <a:p>
            <a:r>
              <a:rPr lang="en-US" dirty="0" smtClean="0"/>
              <a:t>Mahalo</a:t>
            </a:r>
          </a:p>
          <a:p>
            <a:r>
              <a:rPr lang="en-US" dirty="0" err="1"/>
              <a:t>Gratias</a:t>
            </a:r>
            <a:r>
              <a:rPr lang="en-US" dirty="0"/>
              <a:t> </a:t>
            </a:r>
            <a:r>
              <a:rPr lang="en-US" dirty="0" err="1"/>
              <a:t>T</a:t>
            </a:r>
            <a:r>
              <a:rPr lang="en-US" smtClean="0"/>
              <a:t>ibi</a:t>
            </a:r>
            <a:r>
              <a:rPr lang="en-US" dirty="0" smtClean="0"/>
              <a:t> Ago</a:t>
            </a:r>
          </a:p>
        </p:txBody>
      </p:sp>
    </p:spTree>
    <p:extLst>
      <p:ext uri="{BB962C8B-B14F-4D97-AF65-F5344CB8AC3E}">
        <p14:creationId xmlns:p14="http://schemas.microsoft.com/office/powerpoint/2010/main" val="221515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303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BC-105: The Great Escape</vt:lpstr>
      <vt:lpstr>The Team</vt:lpstr>
      <vt:lpstr>The Description</vt:lpstr>
      <vt:lpstr>The Game</vt:lpstr>
      <vt:lpstr>The Catch</vt:lpstr>
      <vt:lpstr>The Lessons-Phil</vt:lpstr>
      <vt:lpstr>The Lessons- JJ</vt:lpstr>
      <vt:lpstr>The Lessons-James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BC-105: The Great Escape</dc:title>
  <dc:creator>Phil Marinucci</dc:creator>
  <cp:lastModifiedBy>Phil Marinucci</cp:lastModifiedBy>
  <cp:revision>6</cp:revision>
  <dcterms:created xsi:type="dcterms:W3CDTF">2014-02-24T21:22:24Z</dcterms:created>
  <dcterms:modified xsi:type="dcterms:W3CDTF">2014-02-25T12:10:15Z</dcterms:modified>
</cp:coreProperties>
</file>