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58" r:id="rId4"/>
    <p:sldId id="260" r:id="rId5"/>
    <p:sldId id="263" r:id="rId6"/>
    <p:sldId id="265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04158B-CCC3-44EA-970E-6CB78A74A68A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E8CA6-D399-4A84-AF05-B85572113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4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12/16/2013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12/16/2013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12/16/2013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12/16/2013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SENIOR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platformer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543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/>
              <a:t>Phil </a:t>
            </a:r>
            <a:r>
              <a:rPr lang="en-US" sz="2800" dirty="0" err="1"/>
              <a:t>Marinucci</a:t>
            </a:r>
            <a:r>
              <a:rPr lang="en-US" sz="2800" dirty="0"/>
              <a:t> – </a:t>
            </a:r>
            <a:r>
              <a:rPr lang="en-US" sz="2800" dirty="0" smtClean="0"/>
              <a:t>Project Lead</a:t>
            </a:r>
            <a:endParaRPr lang="en-US" sz="2800" dirty="0"/>
          </a:p>
          <a:p>
            <a:r>
              <a:rPr lang="en-US" sz="2800" dirty="0" smtClean="0"/>
              <a:t>James </a:t>
            </a:r>
            <a:r>
              <a:rPr lang="en-US" sz="2800" dirty="0" err="1" smtClean="0"/>
              <a:t>Sorge</a:t>
            </a:r>
            <a:r>
              <a:rPr lang="en-US" sz="2800" dirty="0" smtClean="0"/>
              <a:t> – Technical Lead/QA</a:t>
            </a:r>
          </a:p>
          <a:p>
            <a:r>
              <a:rPr lang="en-US" sz="2800" dirty="0" smtClean="0"/>
              <a:t>JJ Harrison – Logic Programmer/Art</a:t>
            </a:r>
          </a:p>
        </p:txBody>
      </p:sp>
    </p:spTree>
    <p:extLst>
      <p:ext uri="{BB962C8B-B14F-4D97-AF65-F5344CB8AC3E}">
        <p14:creationId xmlns:p14="http://schemas.microsoft.com/office/powerpoint/2010/main" val="648481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This is a single-player 2D </a:t>
            </a:r>
            <a:r>
              <a:rPr lang="en-US" sz="3200" dirty="0" err="1" smtClean="0"/>
              <a:t>platformer</a:t>
            </a:r>
            <a:r>
              <a:rPr lang="en-US" sz="3200" dirty="0" smtClean="0"/>
              <a:t> in which the player is a lab experiment trying to escape the lab. You can find Modification Gems around the lab that give you </a:t>
            </a:r>
            <a:r>
              <a:rPr lang="en-US" sz="3200" smtClean="0"/>
              <a:t>special abilities.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61588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lvl="3"/>
            <a:endParaRPr lang="en-US" sz="6000" dirty="0" smtClean="0"/>
          </a:p>
          <a:p>
            <a:pPr marL="1371600" lvl="3" indent="0">
              <a:buNone/>
            </a:pPr>
            <a:endParaRPr lang="en-US" sz="6000" dirty="0"/>
          </a:p>
          <a:p>
            <a:pPr marL="1371600" lvl="3" indent="0">
              <a:buNone/>
            </a:pPr>
            <a:endParaRPr lang="en-US" sz="6000" dirty="0" smtClean="0"/>
          </a:p>
          <a:p>
            <a:pPr marL="1371600" lvl="3" indent="0">
              <a:buNone/>
            </a:pPr>
            <a:r>
              <a:rPr lang="en-US" sz="6000" dirty="0"/>
              <a:t>	</a:t>
            </a:r>
            <a:r>
              <a:rPr lang="en-US" sz="6000" dirty="0" smtClean="0"/>
              <a:t>						DEMO 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245032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Anyone have any?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070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earlier, we almost got burned by it.</a:t>
            </a:r>
          </a:p>
          <a:p>
            <a:r>
              <a:rPr lang="en-US" dirty="0" smtClean="0"/>
              <a:t>Spend more time learning Version Control (</a:t>
            </a:r>
            <a:r>
              <a:rPr lang="en-US" dirty="0" err="1" smtClean="0"/>
              <a:t>GitHub</a:t>
            </a:r>
            <a:r>
              <a:rPr lang="en-US" dirty="0" smtClean="0"/>
              <a:t>)</a:t>
            </a:r>
          </a:p>
          <a:p>
            <a:r>
              <a:rPr lang="en-US" dirty="0" smtClean="0"/>
              <a:t>Some things are not so obvious to the eye when coding.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002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	</a:t>
            </a:r>
            <a:r>
              <a:rPr lang="en-US" sz="7200" dirty="0" smtClean="0"/>
              <a:t>Thank you!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7345660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49</TotalTime>
  <Words>94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</vt:lpstr>
      <vt:lpstr>SENIOR PROJECT</vt:lpstr>
      <vt:lpstr>Project Roles</vt:lpstr>
      <vt:lpstr>Description</vt:lpstr>
      <vt:lpstr>PowerPoint Presentation</vt:lpstr>
      <vt:lpstr>Questions?</vt:lpstr>
      <vt:lpstr>Lessons Learned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ARKANOIDS 381</dc:title>
  <dc:creator>Phil Marinucci</dc:creator>
  <cp:lastModifiedBy>Phil Marinucci</cp:lastModifiedBy>
  <cp:revision>7</cp:revision>
  <dcterms:created xsi:type="dcterms:W3CDTF">2013-12-09T22:44:15Z</dcterms:created>
  <dcterms:modified xsi:type="dcterms:W3CDTF">2013-12-16T21:37:06Z</dcterms:modified>
</cp:coreProperties>
</file>