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IBM Plex Sans"/>
      <p:regular r:id="rId20"/>
      <p:bold r:id="rId21"/>
      <p:italic r:id="rId22"/>
      <p:boldItalic r:id="rId23"/>
    </p:embeddedFont>
    <p:embeddedFont>
      <p:font typeface="IBM Plex Sans SemiBol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7" orient="horz"/>
        <p:guide pos="2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regular.fntdata"/><Relationship Id="rId22" Type="http://schemas.openxmlformats.org/officeDocument/2006/relationships/font" Target="fonts/IBMPlexSans-italic.fntdata"/><Relationship Id="rId21" Type="http://schemas.openxmlformats.org/officeDocument/2006/relationships/font" Target="fonts/IBMPlexSans-bold.fntdata"/><Relationship Id="rId24" Type="http://schemas.openxmlformats.org/officeDocument/2006/relationships/font" Target="fonts/IBMPlexSansSemiBold-regular.fntdata"/><Relationship Id="rId23" Type="http://schemas.openxmlformats.org/officeDocument/2006/relationships/font" Target="fonts/IBMPlex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SansSemiBold-italic.fntdata"/><Relationship Id="rId25" Type="http://schemas.openxmlformats.org/officeDocument/2006/relationships/font" Target="fonts/IBMPlexSansSemiBold-bold.fntdata"/><Relationship Id="rId27" Type="http://schemas.openxmlformats.org/officeDocument/2006/relationships/font" Target="fonts/IBMPlexSa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sergey.ru/timer/?t=300" TargetMode="External"/><Relationship Id="rId3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65d40d6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165d40d6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81ba7d4ae_0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081ba7d4a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f1a5769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10f1a5769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f07d28d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f07d28d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</a:t>
            </a:r>
            <a:r>
              <a:rPr lang="ru-RU"/>
              <a:t>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7b5774d0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117b5774d0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20b094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0f20b09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22a11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0922a11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f20b094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10f20b094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81ba7d4a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081ba7d4a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f0097873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0f0097873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2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f0097873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0f0097873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10 Отбивка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b="0" i="0" sz="1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9.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92500" y="505450"/>
            <a:ext cx="7894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Общее обсуждение решения: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67</a:t>
            </a:r>
            <a:r>
              <a:rPr b="1" lang="ru-RU" sz="2200"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будет принимать на вход число и возвращать сумму его цифр.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453 -&gt; 12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45 -&gt; 9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69:</a:t>
            </a:r>
            <a:r>
              <a:rPr b="1" lang="ru-RU"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на вход принимает два числа A и B, и возводит число А в целую степень B с помощью рекурсии.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3; B = 5 -&gt; 243 (3⁵)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2; B = 3 -&gt; 8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950" y="3158625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/>
          <p:nvPr/>
        </p:nvSpPr>
        <p:spPr>
          <a:xfrm>
            <a:off x="6168125" y="3631597"/>
            <a:ext cx="1427100" cy="51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539750" y="70095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64: 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значения M и N. Напишите программу, которая выведет все натуральные числа в промежутке от M до N.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1; N = 5. -&gt; "1, 2, 3, 4, 5"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4; N = 8. -&gt; "4, 6, 7, 8"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66: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Задайте значения M и N. Напишите программу, которая найдёт сумму натуральных элементов в промежутке от M до N.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1; N = 15 -&gt; 120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4; N = 8. -&gt; 30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68: 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 вычисления функции Аккермана с помощью рекурсии. Даны два неотрицательных числа m и n. 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2, n = 3 -&gt; A(m,n) = 29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77" name="Google Shape;177;p28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78" name="Google Shape;178;p2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9. </a:t>
            </a:r>
            <a:r>
              <a:rPr lang="ru-RU">
                <a:solidFill>
                  <a:schemeClr val="dk1"/>
                </a:solidFill>
              </a:rPr>
              <a:t>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39750" y="70095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54:</a:t>
            </a:r>
            <a:r>
              <a:rPr b="1" lang="ru-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Напишите программу, которая упорядочит по убыванию элементы каждой строки двумерного массива.</a:t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56:</a:t>
            </a:r>
            <a:r>
              <a:rPr lang="ru-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прямоугольный двумерный массив. Напишите программу, которая будет находить строку с наименьшей суммой элементов.</a:t>
            </a:r>
            <a:endParaRPr sz="1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58: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Задайте две матрицы. Напишите программу, которая будет находить произведение двух матриц.</a:t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60: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Сформируйте трёхмерный массив из неповторяющихся двузначных чисел. Напишите программу, которая будет построчно выводить массив, добавляя индексы каждого элемента.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62: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Заполните спирально массив 4 на 4.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650" y="3916847"/>
            <a:ext cx="1242525" cy="10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2" type="subTitle"/>
          </p:nvPr>
        </p:nvSpPr>
        <p:spPr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“Двумерные массивы”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0" i="0" sz="1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6" name="Google Shape;116;p19"/>
          <p:cNvCxnSpPr>
            <a:stCxn id="113" idx="4"/>
            <a:endCxn id="114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9"/>
          <p:cNvCxnSpPr>
            <a:stCxn id="114" idx="4"/>
            <a:endCxn id="115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9"/>
          <p:cNvSpPr txBox="1"/>
          <p:nvPr>
            <p:ph idx="3" type="subTitle"/>
          </p:nvPr>
        </p:nvSpPr>
        <p:spPr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solidFill>
                  <a:schemeClr val="dk1"/>
                </a:solidFill>
              </a:rPr>
              <a:t>Сегодня -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Задачи из блока “Рекурсия”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9"/>
          <p:cNvSpPr txBox="1"/>
          <p:nvPr>
            <p:ph idx="4" type="subTitle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из блока “Самые сложные задачи”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21" name="Google Shape;121;p19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127" name="Google Shape;127;p20"/>
          <p:cNvSpPr txBox="1"/>
          <p:nvPr>
            <p:ph idx="2" type="subTitle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92500" y="566525"/>
            <a:ext cx="71784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63: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Задайте значение N. Напишите программу, которая выведет все натуральные числа в промежутке от 1 до N.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 = 5 -&gt; "1, 2, 3, 4, 5"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 = 6 -&gt; "1, 2, 3, 4, 5, 6"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65: 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значения M и N. Напишите программу, которая выведет все натуральные числа в промежутке от M до N.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1; N = 5 -&gt; "1, 2, 3, 4, 5"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4; N = 8 -&gt; "4, 6, 7, 8"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950" y="30874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6168125" y="3560422"/>
            <a:ext cx="1427100" cy="512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92500" y="566525"/>
            <a:ext cx="7677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63: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Задайте значение N. Напишите программу, которая выведет все натуральные числа в промежутке от 1 до N.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 = 5 -&gt; "1, 2, 3, 4, 5"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 = 6 -&gt; "1, 2, 3, 4, 5, 6"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65: 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значения M и N. Напишите программу, которая выведет все натуральные числа в промежутке от M до N.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1; N = 5 -&gt; "1, 2, 3, 4, 5"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4; N = 8 -&gt; "4, 5, 6, 7, 8"</a:t>
            </a:r>
            <a:endParaRPr b="1"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950" y="30874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/>
          <p:nvPr/>
        </p:nvSpPr>
        <p:spPr>
          <a:xfrm>
            <a:off x="6168125" y="3560422"/>
            <a:ext cx="1427100" cy="512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92500" y="505450"/>
            <a:ext cx="7894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67: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будет принимать на вход число и возвращать сумму его цифр.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453 -&gt; 12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45 -&gt; 9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69:</a:t>
            </a:r>
            <a:r>
              <a:rPr b="1" lang="ru-RU"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на вход принимает два числа A и B, и возводит число А в целую степень B с помощью рекурсии.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3; B = 5 -&gt; 243 (3⁵)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2; B = 3 -&gt; 8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950" y="3158625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6168125" y="3631597"/>
            <a:ext cx="1427100" cy="51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