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0E5FE-B850-454C-9CBD-406E5B828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8513FB-F141-4C08-9987-3172E3F7F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1B7F36-E693-4E42-8895-D3B265ED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5DC7-BE98-4458-8249-AE4BF798EA21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F412D-27C4-471A-AB60-DB64C135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BBC41-4281-47AA-A988-BD11959D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5FAC-812E-4FBF-8799-8C96888E0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23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EC0FD-C3BD-4FD5-98D1-7A1B0FDC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20D1ED-3FA8-4F35-96B5-2A7A3E14C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63C1A0-EC8E-46A8-8801-27E96482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5DC7-BE98-4458-8249-AE4BF798EA21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02DC7E-6815-496C-B5F8-69BDE808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08102A-E48D-45CD-9973-9C74A6C4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5FAC-812E-4FBF-8799-8C96888E0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43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AFE9D2-3CB1-4D6A-8FCC-D5EE20ABC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6EDD89-4C99-47C5-A4E7-2ED92CBAE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39DB9C-1D88-4699-B133-0C0A084F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5DC7-BE98-4458-8249-AE4BF798EA21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E4258-FC2C-4373-9DA1-93355C40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69B5B-E6D2-48C4-996B-62E8CEED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5FAC-812E-4FBF-8799-8C96888E0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6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57761-4B30-4E65-B0D4-3198EF2E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4835D-73B0-488F-88B3-C5320E5FA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60544-09A3-4CFC-841A-A1BBAB93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5DC7-BE98-4458-8249-AE4BF798EA21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811621-747A-46ED-8F7D-88368C62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DD33CF-3C16-498E-8999-DE17D5F5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5FAC-812E-4FBF-8799-8C96888E0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15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4008A-6612-4479-8C43-B46D9147E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628DB0-20F4-47E0-9F19-194E7D18E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FB57A-93DB-4C7A-B042-374991D2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5DC7-BE98-4458-8249-AE4BF798EA21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68EE6-4980-4642-BB16-9478CA16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816257-8F3C-472A-9B14-47A1F043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5FAC-812E-4FBF-8799-8C96888E0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65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8137B-A592-43CC-93B0-E9E20522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B276B-480F-491F-A026-8E8A26213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1684BC-F5E0-4A8C-8418-C258CF7F9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75A3F5-D48E-4836-A32D-124E1DDD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5DC7-BE98-4458-8249-AE4BF798EA21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F6C5C9-B211-4257-BC03-F9C7E8AC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946C05-3331-49C4-ACF5-65386441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5FAC-812E-4FBF-8799-8C96888E0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30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85DF7-6BD2-4D8E-97DA-2FC2A1847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B1EE9C-8F4B-4CCB-92CD-65DD46012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3FE611-1861-4B9B-A253-434B14463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E6EAF7-90AB-497A-988E-F43FA011F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D535F7-9C7E-488A-B520-74CD3EEBB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931015-2C68-4494-B40F-A94F2B98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5DC7-BE98-4458-8249-AE4BF798EA21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37C0C2-5235-4190-B57B-B2EE77E5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567904-2432-4BF6-B97D-93872492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5FAC-812E-4FBF-8799-8C96888E0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87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AA403-6E48-447F-85F9-D535D60B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912514-66DE-4900-B453-0CE61688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5DC7-BE98-4458-8249-AE4BF798EA21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1273FB-99C2-4031-93BE-B36C0D52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53F780-6089-4BC1-9367-B217ECF7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5FAC-812E-4FBF-8799-8C96888E0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53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C4F4AA-620E-40FE-A53E-6D831FEE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5DC7-BE98-4458-8249-AE4BF798EA21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A28528-5A30-472C-8865-337AF1E1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154E05-D129-4653-A1CA-9A9B63B9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5FAC-812E-4FBF-8799-8C96888E0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4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A9B34-CE6F-4CE2-8117-FBAF183D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32A7F-DD95-4183-85ED-4A6A0CBB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90A7B4-CAF7-4AF9-A1EE-8F2BEADB5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BCA191-6E56-4731-A406-B821CC20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5DC7-BE98-4458-8249-AE4BF798EA21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479AED-35CA-4C86-A5EE-A44A77B2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B214B5-2080-48B2-99BE-5DB1169D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5FAC-812E-4FBF-8799-8C96888E0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20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DE851-08D5-4A48-BAD3-4ACE69ACB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35CDFC-4704-4080-83E0-77FC229BC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BB8B69-563E-4EDA-AB9B-AE3B789E3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D14D6F-0545-4074-968A-9D774B50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5DC7-BE98-4458-8249-AE4BF798EA21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DD3F12-4B2B-48F3-BF10-CCE0153B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FE5826-B88A-4881-86B8-76AAB7DD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5FAC-812E-4FBF-8799-8C96888E0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26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86387B-DD8D-4163-B54A-E5597071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56096-9A39-4D22-B7E4-65CFA0B67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3D971-3F53-47A7-87AD-3446FE890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D5DC7-BE98-4458-8249-AE4BF798EA21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7649F7-C350-4EBB-B532-4E5BDC5A6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5722A-067F-489D-938B-B122CA021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E5FAC-812E-4FBF-8799-8C96888E0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47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7B1A5-2D54-49E6-8135-EF04DACBC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/>
              <a:t>Golang </a:t>
            </a:r>
            <a:r>
              <a:rPr lang="zh-CN" altLang="en-US" sz="4400" b="1" dirty="0"/>
              <a:t>企业级 </a:t>
            </a:r>
            <a:r>
              <a:rPr lang="en-US" altLang="zh-CN" sz="4400" b="1" dirty="0"/>
              <a:t>Web </a:t>
            </a:r>
            <a:r>
              <a:rPr lang="zh-CN" altLang="en-US" sz="4400" b="1" dirty="0"/>
              <a:t>框架设计与实现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154A3A-0774-407B-B655-0B8F64CAF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906" y="4079875"/>
            <a:ext cx="9144000" cy="1655762"/>
          </a:xfrm>
        </p:spPr>
        <p:txBody>
          <a:bodyPr/>
          <a:lstStyle/>
          <a:p>
            <a:r>
              <a:rPr lang="en-US" altLang="zh-CN" dirty="0"/>
              <a:t>2022/11/28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61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3C985-05BF-4AC5-9A59-3863FFBF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Web </a:t>
            </a:r>
            <a:r>
              <a:rPr lang="zh-CN" altLang="en-US" sz="2800" dirty="0"/>
              <a:t>框架需求点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01666F-6699-4DAD-A9C0-B3DB55CFE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核心功能</a:t>
            </a:r>
            <a:endParaRPr lang="en-US" altLang="zh-CN" dirty="0"/>
          </a:p>
          <a:p>
            <a:pPr lvl="1"/>
            <a:r>
              <a:rPr lang="zh-CN" altLang="en-US" dirty="0"/>
              <a:t>路由树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464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3C985-05BF-4AC5-9A59-3863FFBF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01666F-6699-4DAD-A9C0-B3DB55CFE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2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</Words>
  <Application>Microsoft Office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Golang 企业级 Web 框架设计与实现</vt:lpstr>
      <vt:lpstr>Web 框架需求点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企业级 Web 框架设计与实现</dc:title>
  <dc:creator>star bus</dc:creator>
  <cp:lastModifiedBy>star bus</cp:lastModifiedBy>
  <cp:revision>3</cp:revision>
  <dcterms:created xsi:type="dcterms:W3CDTF">2022-11-28T13:39:28Z</dcterms:created>
  <dcterms:modified xsi:type="dcterms:W3CDTF">2022-11-28T14:58:47Z</dcterms:modified>
</cp:coreProperties>
</file>