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D6F3C6-29DF-4035-A3E2-2E42615370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DBB177-CD5F-401F-9FE6-DA958ECA84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E15586-E517-4B30-9E37-0A1DF46228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336588-A463-4A44-81F2-EC8247E014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191E8C-EE86-4BAD-A532-11B6018BB06E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1800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A36665-07EE-43E7-A079-E75971548A43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1800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7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8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6EC55B-9AE8-4217-93BF-D84D76F23EF8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9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A3C39F-6558-4125-B769-1B49EFEF9D42}" type="slidenum"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CUBE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Авторы: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Мамсуров Абисал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Пухаев Георгий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Для чего нужен наш проект?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Наш проект создан для развлечения людей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Назначение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Развлекать людей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Занимать их свободное время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Демонстрация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Проект можно посмотреть на GITHUB: https://github.com/killman2859/CUBE/tree/master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 проекте реализовано стартовое окно, финальное окно и подсчёт результата игры.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720000" y="2170800"/>
            <a:ext cx="2887560" cy="2868840"/>
          </a:xfrm>
          <a:prstGeom prst="rect">
            <a:avLst/>
          </a:prstGeom>
          <a:ln w="1800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564000" y="2160000"/>
            <a:ext cx="3096000" cy="270000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6660000" y="2160000"/>
            <a:ext cx="2880000" cy="258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Функционал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Также в проекте имеются спрайты, механика соприкосновения объектов и анимацию. В игре есть кристаллы, платформы и энергетические дыры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271240" y="2700000"/>
            <a:ext cx="1607040" cy="165528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071240" y="3026520"/>
            <a:ext cx="1328760" cy="132876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778720" y="2981160"/>
            <a:ext cx="2262960" cy="137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Функционал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 проекте данные уровня хранятся в txt файле. Уровней несколько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Архитектура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 проекте реализовано 7 файлов отвечающих за каждый из объектов: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main.py - отвечает за начальную заставку и открытие уровня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level.py - отвечает за генерацию и хранение данных на уровне, внутри этого файла реализован класс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player.py - файл, отвечающий за персонажа в том числе за его соприкосновенеие с объектами. Внутри имеется класс player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crystal.py - спрайт кристала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platforms.py - спрайт платформы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spike.py - спрайт энергетической дыры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Arial"/>
              </a:rPr>
              <a:t>Спасибо за внимание!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2025-01-16T19:07:49Z</dcterms:created>
  <dc:creator/>
  <dc:description/>
  <dc:language>ru-RU</dc:language>
  <cp:lastModifiedBy/>
  <dcterms:modified xsi:type="dcterms:W3CDTF">2025-02-06T19:19:41Z</dcterms:modified>
  <cp:revision>3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