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09C78-828D-41FF-AD03-D2D61412C2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69BC9-8B6F-4E60-98A1-B4E2F8407D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1FA4A-32E6-4FF8-9342-BB1D8B4C7D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770D1C-7922-46AE-9E41-9287A00DC6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9D208571-ECBE-4F1F-9078-E0747765EB2E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9ABB3C0-7810-4938-AA1E-210E3121945F}" type="slidenum"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15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241B87ED-082F-4887-8B16-770BA706C6FA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685408F5-8087-451C-A71D-3ADDB847129E}" type="slidenum"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CUBE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Авторы: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Мамсуров Абисал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Пухаев Георгий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Для чего нужен наш проект?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Наш проект создан для развлечения людей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Назначение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Развлекать людей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Занимать их свободное время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Демонстрация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Проект можно посмотреть на GITHUB: https://github.com/killman2859/CUBE/tree/master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Функционал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реализовано стартовое окно, финальное окно и подсчёт результата игры.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720000" y="2170800"/>
            <a:ext cx="2887920" cy="2869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Функционал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Также в проекте имеются спрайты, механика соприкосновения объектов и анимации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080000" y="2396880"/>
            <a:ext cx="1253880" cy="2643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Функционал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данные уровня хранятся в txt файле. Уровней несколько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trike="noStrike" u="none">
                <a:solidFill>
                  <a:srgbClr val="000000"/>
                </a:solidFill>
                <a:uFillTx/>
                <a:latin typeface="Arial"/>
              </a:rPr>
              <a:t>Архитектура проекта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 проекте реализовано 7 файлов отвечающих за каждый из объектов: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main.py — главное окно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level.py — генерация и создания уровня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blocs.py — платформы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Crystal.py — кристаллы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Player.py — файл механик персонажа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Спасибо за внимание!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2025-01-16T19:07:49Z</dcterms:created>
  <dc:creator/>
  <dc:description/>
  <dc:language>ru-RU</dc:language>
  <cp:lastModifiedBy/>
  <dcterms:modified xsi:type="dcterms:W3CDTF">2025-01-16T19:29:13Z</dcterms:modified>
  <cp:revision>2</cp:revision>
  <dc:subject/>
  <dc:title>Blueprint Plans</dc:title>
</cp:coreProperties>
</file>