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7BDA37-97B0-4EC5-9963-A4A05EE3F8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0EF55E-56BA-4A0E-AF5E-AFF6F584A1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7B4882-DC33-47D6-9EEB-607E07B123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0591D8-2F89-4E01-96AD-80FB4F9228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Для правки текста заглавия щёлкните мышью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Для правки структуры щёлкните мышью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2c3e50"/>
                </a:solidFill>
                <a:uFillTx/>
                <a:latin typeface="Source Sans Pro"/>
              </a:rPr>
              <a:t>Второй уровень структуры</a:t>
            </a:r>
            <a:endParaRPr b="0" lang="ru-RU" sz="21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2c3e50"/>
                </a:solidFill>
                <a:uFillTx/>
                <a:latin typeface="Source Sans Pro"/>
              </a:rPr>
              <a:t>Третий уровень структуры</a:t>
            </a:r>
            <a:endParaRPr b="0" lang="ru-RU" sz="18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1500" strike="noStrike" u="none">
                <a:solidFill>
                  <a:srgbClr val="2c3e50"/>
                </a:solidFill>
                <a:uFillTx/>
                <a:latin typeface="Source Sans Pro"/>
              </a:rPr>
              <a:t>Четвёртый уровень структуры</a:t>
            </a:r>
            <a:endParaRPr b="0" lang="ru-RU" sz="15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2c3e50"/>
                </a:solidFill>
                <a:uFillTx/>
                <a:latin typeface="Source Sans Pro"/>
              </a:rPr>
              <a:t>Пятый уровень структуры</a:t>
            </a:r>
            <a:endParaRPr b="0" lang="ru-RU" sz="15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2c3e50"/>
                </a:solidFill>
                <a:uFillTx/>
                <a:latin typeface="Source Sans Pro"/>
              </a:rPr>
              <a:t>Шестой уровень структуры</a:t>
            </a:r>
            <a:endParaRPr b="0" lang="ru-RU" sz="15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trike="noStrike" u="none">
                <a:solidFill>
                  <a:srgbClr val="2c3e50"/>
                </a:solidFill>
                <a:uFillTx/>
                <a:latin typeface="Source Sans Pro"/>
              </a:rPr>
              <a:t>Седьмой уровень структуры</a:t>
            </a:r>
            <a:endParaRPr b="0" lang="ru-RU" sz="15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&lt;дата/время&gt;</a:t>
            </a:r>
            <a:endParaRPr b="1" lang="ru-RU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&lt;нижний колонтитул&gt;</a:t>
            </a:r>
            <a:endParaRPr b="1" lang="ru-RU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9180000" y="5175000"/>
            <a:ext cx="720000" cy="45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fld id="{7C3F4BFD-7109-4FBA-9328-D39870180155}" type="slidenum">
              <a:rPr b="1" lang="ru-RU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&lt;номер&gt;</a:t>
            </a:fld>
            <a:endParaRPr b="1" lang="ru-RU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Для правки текста заглавия щёлкните мышью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0">
              <a:spcAft>
                <a:spcPts val="655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Для правки структуры щёлкните мышью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Второй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Третий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Четвёртый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Пятый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Шестой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Седьмой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&lt;дата/время&gt;</a:t>
            </a:r>
            <a:endParaRPr b="1" lang="ru-RU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&lt;нижний колонтитул&gt;</a:t>
            </a:r>
            <a:endParaRPr b="1" lang="ru-RU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fld id="{C3A24C0A-6573-4A2B-BFC8-B5488636B557}" type="slidenum">
              <a:rPr b="1" lang="ru-RU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&lt;номер&gt;</a:t>
            </a:fld>
            <a:endParaRPr b="1" lang="ru-RU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22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ru-RU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ru-RU" sz="2700" strike="noStrike" u="none">
                <a:solidFill>
                  <a:srgbClr val="2c3e50"/>
                </a:solidFill>
                <a:uFillTx/>
                <a:latin typeface="Source Sans Pro Black"/>
              </a:rPr>
              <a:t>Для правки текста заглавия щёлкните мышью</a:t>
            </a:r>
            <a:endParaRPr b="1" lang="ru-RU" sz="2700" strike="noStrike" u="none">
              <a:solidFill>
                <a:srgbClr val="2c3e50"/>
              </a:solidFill>
              <a:uFillTx/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0">
              <a:spcAft>
                <a:spcPts val="655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Для правки структуры щёлкните мышью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Второй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Третий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Четвёртый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Пятый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Шестой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ru-RU" sz="1500" strike="noStrike" u="none">
                <a:solidFill>
                  <a:srgbClr val="ffffff"/>
                </a:solidFill>
                <a:uFillTx/>
                <a:latin typeface="Source Sans Pro"/>
              </a:rPr>
              <a:t>Седьмой уровень структуры</a:t>
            </a:r>
            <a:endParaRPr b="0" lang="ru-RU" sz="15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&lt;дата/время&gt;</a:t>
            </a:r>
            <a:endParaRPr b="1" lang="ru-RU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&lt;нижний колонтитул&gt;</a:t>
            </a:r>
            <a:endParaRPr b="1" lang="ru-RU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fld id="{75A48255-6B27-4B79-95C8-C412A18F76AC}" type="slidenum">
              <a:rPr b="1" lang="ru-RU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&lt;номер&gt;</a:t>
            </a:fld>
            <a:endParaRPr b="1" lang="ru-RU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2831040"/>
            <a:ext cx="9360000" cy="7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Осетинский Duolingo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200" strike="noStrike" u="none">
                <a:solidFill>
                  <a:srgbClr val="ffffff"/>
                </a:solidFill>
                <a:uFillTx/>
                <a:latin typeface="Source Sans Pro"/>
              </a:rPr>
              <a:t>Автор проекта: Мамсуров Абисал Таймуразович</a:t>
            </a:r>
            <a:endParaRPr b="0" lang="ru-RU" sz="22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Выводы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В заключении хотелось бы сказать, что не всё из задуманного удалось сделать. Для окончания проекта стоит добавить больше упражнение, чем 2. Пополнить базу данных словами и добавить больше разных тем. 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91202-34AA-402E-B820-5F1BAA9C631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Проблемы, которые решает мой проект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Основной проблемой является не знание родного осетинского языка на территории Северной Осетии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FDBBE0-50CB-4D5D-AC10-7746538A824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Назначение проекта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Мой проект создан для помощи в изучении осетинского языка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3089B3-3B8C-450C-837C-77AEC786935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Где можно посмотреть проект?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На github: https://github.com/killman2859/FirstQTProject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31997B-DAEA-4361-A1CB-C0AA1C3A60A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Функционал проекта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Реализована авторизация и регистрация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Два урока на разные темы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И два упражнения в этих уроках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089406-728F-4771-ADEA-45BA7669DD7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Архитектура проекта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В проекте реализованное большое количество классов, подробно это всё описано в файле readme в github, поэтому пробежимся кратко.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Основными классами являются: Lesson — отвечает за само создание урока и его содержание, LessonWindowTest — отвечает за тип упражнения с тестом, LessonWindowImages — отвечает за тип упражнения с картинками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117675-857B-4EBB-9601-2E2AB186D0A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Архитектура проекта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В проекте реализованное большое количество классов, подробно это всё описано в файле readme в github, поэтому пробежимся кратко.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2c3e50"/>
                </a:solidFill>
                <a:uFillTx/>
                <a:latin typeface="Source Sans Pro Semibold"/>
              </a:rPr>
              <a:t>Основными классами являются: Lesson — отвечает за само создание урока и его содержание, LessonWindowTest — отвечает за тип упражнения с тестом, LessonWindowImages — отвечает за тип упражнения с картинками</a:t>
            </a:r>
            <a:endParaRPr b="1" lang="ru-RU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45F927-A458-47FF-9818-E7F808F717F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Структура БД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0000" y="3960000"/>
            <a:ext cx="10079640" cy="1105200"/>
          </a:xfrm>
          <a:prstGeom prst="rect">
            <a:avLst/>
          </a:prstGeom>
          <a:ln w="1080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0000" y="127800"/>
            <a:ext cx="2140920" cy="952200"/>
          </a:xfrm>
          <a:prstGeom prst="rect">
            <a:avLst/>
          </a:prstGeom>
          <a:ln w="1080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0" y="1620000"/>
            <a:ext cx="10079640" cy="199872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2AE0B2-D234-4BBC-9401-508E215C4FE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trike="noStrike" u="none">
                <a:solidFill>
                  <a:srgbClr val="ffffff"/>
                </a:solidFill>
                <a:uFillTx/>
                <a:latin typeface="Source Sans Pro Black"/>
              </a:rPr>
              <a:t>Структура БД</a:t>
            </a:r>
            <a:endParaRPr b="1" lang="ru-RU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00000" y="127800"/>
            <a:ext cx="2140920" cy="952200"/>
          </a:xfrm>
          <a:prstGeom prst="rect">
            <a:avLst/>
          </a:prstGeom>
          <a:ln w="1080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80360" y="1620000"/>
            <a:ext cx="10079640" cy="1188000"/>
          </a:xfrm>
          <a:prstGeom prst="rect">
            <a:avLst/>
          </a:prstGeom>
          <a:ln w="1080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80360" y="3464640"/>
            <a:ext cx="10079640" cy="13953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66F756-C2F9-4BCE-A0CC-5DED47EC4A0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2024-11-13T23:36:10Z</dcterms:created>
  <dc:creator/>
  <dc:description/>
  <dc:language>ru-RU</dc:language>
  <cp:lastModifiedBy/>
  <dcterms:modified xsi:type="dcterms:W3CDTF">2024-11-13T23:57:34Z</dcterms:modified>
  <cp:revision>3</cp:revision>
  <dc:subject/>
  <dc:title>Midnightblue</dc:title>
</cp:coreProperties>
</file>