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C5D9F-3588-4D70-AA35-515900484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Дистанционное обучение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FD096B-D353-4E3F-8590-75F8CB2DA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332790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769C6-4A45-42FF-A81D-211F2A39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BA1AF3-08F0-406C-90C4-9EF439D0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Данное приложение предоставляет удобную платформу для организации учебного процесса на основе онлайн курсов. Онлайн курсы– комплекс образовательных услуг, предоставляемых с помощью специализированной информационной образовательной среды, базирующейся на средствах обмена учебной информацией на расстоянии. </a:t>
            </a:r>
          </a:p>
        </p:txBody>
      </p:sp>
    </p:spTree>
    <p:extLst>
      <p:ext uri="{BB962C8B-B14F-4D97-AF65-F5344CB8AC3E}">
        <p14:creationId xmlns:p14="http://schemas.microsoft.com/office/powerpoint/2010/main" val="244723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EDFFC-6F27-4E44-9613-17B39186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4C866F-F8AF-41F8-ACD6-A4B6BD05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Основной целью является возможность удобно организовать учебный процесс в онлайн режиме для желающих получить новые навыки, а также сделать образование открытым и удобным</a:t>
            </a:r>
          </a:p>
        </p:txBody>
      </p:sp>
    </p:spTree>
    <p:extLst>
      <p:ext uri="{BB962C8B-B14F-4D97-AF65-F5344CB8AC3E}">
        <p14:creationId xmlns:p14="http://schemas.microsoft.com/office/powerpoint/2010/main" val="330900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5B97C-308B-4ABA-8C26-C52A1DE5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A4368-5B8C-4BE0-BD46-629EBEE5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Возможность добавления курсов (для преподавателей) и записи на них (для обучающихся)</a:t>
            </a:r>
          </a:p>
          <a:p>
            <a:r>
              <a:rPr lang="ru-RU" dirty="0"/>
              <a:t>Ознакомление с учебными материалами</a:t>
            </a:r>
          </a:p>
          <a:p>
            <a:r>
              <a:rPr lang="ru-RU" dirty="0"/>
              <a:t>Возможность добавления и прохождения тестов</a:t>
            </a:r>
          </a:p>
        </p:txBody>
      </p:sp>
    </p:spTree>
    <p:extLst>
      <p:ext uri="{BB962C8B-B14F-4D97-AF65-F5344CB8AC3E}">
        <p14:creationId xmlns:p14="http://schemas.microsoft.com/office/powerpoint/2010/main" val="103123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B6140-4401-48FE-86AC-39A6E36C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аналогов</a:t>
            </a:r>
          </a:p>
        </p:txBody>
      </p:sp>
      <p:sp>
        <p:nvSpPr>
          <p:cNvPr id="5" name="AutoShape 4" descr="Контакты — Stepik">
            <a:extLst>
              <a:ext uri="{FF2B5EF4-FFF2-40B4-BE49-F238E27FC236}">
                <a16:creationId xmlns:a16="http://schemas.microsoft.com/office/drawing/2014/main" id="{ACFC88B2-FEBB-4830-8EC5-A8A158ECDE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91274E-9578-420A-B88A-4B583E0D5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813" y="2628899"/>
            <a:ext cx="5967458" cy="238698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FCFC513-A530-4C05-9608-FCFC60E61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377593"/>
            <a:ext cx="5276577" cy="52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8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A07E3-9375-4B59-A278-9C02D2B1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Характеристика аудитории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64836B8C-C49B-40D4-B048-B87670DF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Преподаватели: люди, выбравшие данную платформу с целью получения заработка</a:t>
            </a:r>
          </a:p>
          <a:p>
            <a:r>
              <a:rPr lang="ru-RU" dirty="0"/>
              <a:t>Обучающиеся: люди, выбравшие данную платформу для получения новых знаний и навыков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58AD3-645C-4737-BD3C-75EBB0115B39}"/>
              </a:ext>
            </a:extLst>
          </p:cNvPr>
          <p:cNvSpPr txBox="1"/>
          <p:nvPr/>
        </p:nvSpPr>
        <p:spPr>
          <a:xfrm>
            <a:off x="7466120" y="5393860"/>
            <a:ext cx="397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Возрастная аудитория: 16-65 лет</a:t>
            </a:r>
          </a:p>
        </p:txBody>
      </p:sp>
    </p:spTree>
    <p:extLst>
      <p:ext uri="{BB962C8B-B14F-4D97-AF65-F5344CB8AC3E}">
        <p14:creationId xmlns:p14="http://schemas.microsoft.com/office/powerpoint/2010/main" val="183154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7A2CA-BDE2-4AC4-8293-A44A0585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взаимодействия в системе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5C74EC0-B1D9-4AEC-AFFD-D1E1EA268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49" y="1992947"/>
            <a:ext cx="43815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0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2DF6D-C000-4E8B-B1E8-93BD42FB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Портрет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22F829-6EC4-43B0-901D-9D290294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54" y="4273058"/>
            <a:ext cx="7757117" cy="20684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algn="just"/>
            <a:r>
              <a:rPr lang="ru-RU" dirty="0"/>
              <a:t>Оля, 20 лет. Никак не может закончить </a:t>
            </a:r>
            <a:r>
              <a:rPr lang="ru-RU" dirty="0" err="1"/>
              <a:t>ВлГУ</a:t>
            </a:r>
            <a:r>
              <a:rPr lang="ru-RU" dirty="0"/>
              <a:t> по направлению «программная инженерия» и сделать курсовой проект по распределённым программным системам, поэтому записалась на курс «</a:t>
            </a:r>
            <a:r>
              <a:rPr lang="en-US" dirty="0"/>
              <a:t>Java </a:t>
            </a:r>
            <a:r>
              <a:rPr lang="ru-RU" dirty="0"/>
              <a:t>для начинающих», чтобы это всё уже поскорее закончилось.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E00BBA-3C7C-4E8E-9CFA-47676D332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54" y="2374946"/>
            <a:ext cx="1890944" cy="179062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EE715DB-8825-464F-962F-C40011646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102" y="4550932"/>
            <a:ext cx="1890944" cy="17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923EC4AF-B7AB-4A0D-BECD-C2890C432544}"/>
              </a:ext>
            </a:extLst>
          </p:cNvPr>
          <p:cNvSpPr txBox="1">
            <a:spLocks/>
          </p:cNvSpPr>
          <p:nvPr/>
        </p:nvSpPr>
        <p:spPr>
          <a:xfrm>
            <a:off x="3342929" y="2374946"/>
            <a:ext cx="7757117" cy="177701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Юля, 27 лет. Окончила </a:t>
            </a:r>
            <a:r>
              <a:rPr lang="ru-RU" dirty="0" err="1"/>
              <a:t>ВлГУ</a:t>
            </a:r>
            <a:r>
              <a:rPr lang="ru-RU" dirty="0"/>
              <a:t> по направлению «программная инженерия». Имеет опыт работы в </a:t>
            </a:r>
            <a:r>
              <a:rPr lang="en-US" dirty="0"/>
              <a:t>IT</a:t>
            </a:r>
            <a:r>
              <a:rPr lang="ru-RU" dirty="0"/>
              <a:t> сфере. Хочет создать курс «</a:t>
            </a:r>
            <a:r>
              <a:rPr lang="en-US" dirty="0"/>
              <a:t>Java</a:t>
            </a:r>
            <a:r>
              <a:rPr lang="ru-RU" dirty="0"/>
              <a:t> для начинающих»</a:t>
            </a:r>
            <a:r>
              <a:rPr lang="en-US" dirty="0"/>
              <a:t> </a:t>
            </a:r>
            <a:r>
              <a:rPr lang="ru-RU" dirty="0"/>
              <a:t>для дополнительного заработка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952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191</TotalTime>
  <Words>208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Цитаты</vt:lpstr>
      <vt:lpstr>Дистанционное обучение</vt:lpstr>
      <vt:lpstr>Введение</vt:lpstr>
      <vt:lpstr>Цели проекта</vt:lpstr>
      <vt:lpstr>Задачи приложения</vt:lpstr>
      <vt:lpstr>Список аналогов</vt:lpstr>
      <vt:lpstr>Характеристика аудитории</vt:lpstr>
      <vt:lpstr>Уровни взаимодействия в системе</vt:lpstr>
      <vt:lpstr>Портрет пользователя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Дистанционное обучение</dc:title>
  <dc:creator>Ольга Пономарёва</dc:creator>
  <cp:lastModifiedBy>Юлия Новикова</cp:lastModifiedBy>
  <cp:revision>3</cp:revision>
  <dcterms:created xsi:type="dcterms:W3CDTF">2021-09-22T18:15:50Z</dcterms:created>
  <dcterms:modified xsi:type="dcterms:W3CDTF">2021-10-19T18:53:04Z</dcterms:modified>
</cp:coreProperties>
</file>