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4136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4136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4136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4136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4136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4136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4136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4136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4136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4136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4136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4136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4136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4136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57120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38040" y="1656000"/>
            <a:ext cx="2920680" cy="141120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57120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38040" y="3201480"/>
            <a:ext cx="2920680" cy="1411200"/>
          </a:xfrm>
          <a:prstGeom prst="rect">
            <a:avLst/>
          </a:prstGeom>
        </p:spPr>
        <p:txBody>
          <a:bodyPr lIns="0" rIns="0" tIns="0" bIns="0">
            <a:normAutofit fontScale="4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4136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4136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4136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56556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4136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4136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320148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41364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656000"/>
            <a:ext cx="442692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201480"/>
            <a:ext cx="9071640" cy="1411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 fontScale="32000"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latin typeface="Arial"/>
              </a:rPr>
              <a:t>Второй уровень структуры</a:t>
            </a:r>
            <a:endParaRPr b="0" lang="ru-RU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latin typeface="Arial"/>
              </a:rPr>
              <a:t>Четвёртый уровень структуры</a:t>
            </a:r>
            <a:endParaRPr b="0" lang="ru-RU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Пятый уровень структуры</a:t>
            </a:r>
            <a:endParaRPr b="0" lang="ru-RU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Шестой уровень структуры</a:t>
            </a:r>
            <a:endParaRPr b="0" lang="ru-RU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Седьмой уровень структуры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4A348FB-1B86-444E-A612-B12926DD8F5C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c7243a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</a:t>
            </a:r>
            <a:r>
              <a:rPr b="0" lang="ru-RU" sz="3200" spc="-1" strike="noStrike">
                <a:latin typeface="Arial"/>
              </a:rPr>
              <a:t>правки </a:t>
            </a:r>
            <a:r>
              <a:rPr b="0" lang="ru-RU" sz="3200" spc="-1" strike="noStrike">
                <a:latin typeface="Arial"/>
              </a:rPr>
              <a:t>структур</a:t>
            </a:r>
            <a:r>
              <a:rPr b="0" lang="ru-RU" sz="3200" spc="-1" strike="noStrike">
                <a:latin typeface="Arial"/>
              </a:rPr>
              <a:t>ы </a:t>
            </a:r>
            <a:r>
              <a:rPr b="0" lang="ru-RU" sz="3200" spc="-1" strike="noStrike">
                <a:latin typeface="Arial"/>
              </a:rPr>
              <a:t>щёлкнит</a:t>
            </a:r>
            <a:r>
              <a:rPr b="0" lang="ru-RU" sz="3200" spc="-1" strike="noStrike">
                <a:latin typeface="Arial"/>
              </a:rPr>
              <a:t>е </a:t>
            </a:r>
            <a:r>
              <a:rPr b="0" lang="ru-RU" sz="3200" spc="-1" strike="noStrike">
                <a:latin typeface="Arial"/>
              </a:rPr>
              <a:t>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</a:t>
            </a:r>
            <a:r>
              <a:rPr b="0" lang="ru-RU" sz="2800" spc="-1" strike="noStrike">
                <a:latin typeface="Arial"/>
              </a:rPr>
              <a:t>уровен</a:t>
            </a:r>
            <a:r>
              <a:rPr b="0" lang="ru-RU" sz="2800" spc="-1" strike="noStrike">
                <a:latin typeface="Arial"/>
              </a:rPr>
              <a:t>ь </a:t>
            </a:r>
            <a:r>
              <a:rPr b="0" lang="ru-RU" sz="2800" spc="-1" strike="noStrike">
                <a:latin typeface="Arial"/>
              </a:rPr>
              <a:t>структу</a:t>
            </a:r>
            <a:r>
              <a:rPr b="0" lang="ru-RU" sz="2800" spc="-1" strike="noStrike">
                <a:latin typeface="Arial"/>
              </a:rPr>
              <a:t>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</a:t>
            </a:r>
            <a:r>
              <a:rPr b="0" lang="ru-RU" sz="2400" spc="-1" strike="noStrike">
                <a:latin typeface="Arial"/>
              </a:rPr>
              <a:t>й </a:t>
            </a:r>
            <a:r>
              <a:rPr b="0" lang="ru-RU" sz="2400" spc="-1" strike="noStrike">
                <a:latin typeface="Arial"/>
              </a:rPr>
              <a:t>урове</a:t>
            </a:r>
            <a:r>
              <a:rPr b="0" lang="ru-RU" sz="2400" spc="-1" strike="noStrike">
                <a:latin typeface="Arial"/>
              </a:rPr>
              <a:t>нь </a:t>
            </a:r>
            <a:r>
              <a:rPr b="0" lang="ru-RU" sz="2400" spc="-1" strike="noStrike">
                <a:latin typeface="Arial"/>
              </a:rPr>
              <a:t>струк</a:t>
            </a:r>
            <a:r>
              <a:rPr b="0" lang="ru-RU" sz="2400" spc="-1" strike="noStrike">
                <a:latin typeface="Arial"/>
              </a:rPr>
              <a:t>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</a:t>
            </a:r>
            <a:r>
              <a:rPr b="0" lang="ru-RU" sz="2000" spc="-1" strike="noStrike">
                <a:latin typeface="Arial"/>
              </a:rPr>
              <a:t>твё</a:t>
            </a:r>
            <a:r>
              <a:rPr b="0" lang="ru-RU" sz="2000" spc="-1" strike="noStrike">
                <a:latin typeface="Arial"/>
              </a:rPr>
              <a:t>рт</a:t>
            </a:r>
            <a:r>
              <a:rPr b="0" lang="ru-RU" sz="2000" spc="-1" strike="noStrike">
                <a:latin typeface="Arial"/>
              </a:rPr>
              <a:t>ый </a:t>
            </a:r>
            <a:r>
              <a:rPr b="0" lang="ru-RU" sz="2000" spc="-1" strike="noStrike">
                <a:latin typeface="Arial"/>
              </a:rPr>
              <a:t>уро</a:t>
            </a:r>
            <a:r>
              <a:rPr b="0" lang="ru-RU" sz="2000" spc="-1" strike="noStrike">
                <a:latin typeface="Arial"/>
              </a:rPr>
              <a:t>ве</a:t>
            </a:r>
            <a:r>
              <a:rPr b="0" lang="ru-RU" sz="2000" spc="-1" strike="noStrike">
                <a:latin typeface="Arial"/>
              </a:rPr>
              <a:t>нь </a:t>
            </a:r>
            <a:r>
              <a:rPr b="0" lang="ru-RU" sz="2000" spc="-1" strike="noStrike">
                <a:latin typeface="Arial"/>
              </a:rPr>
              <a:t>стр</a:t>
            </a:r>
            <a:r>
              <a:rPr b="0" lang="ru-RU" sz="2000" spc="-1" strike="noStrike">
                <a:latin typeface="Arial"/>
              </a:rPr>
              <a:t>укт</a:t>
            </a:r>
            <a:r>
              <a:rPr b="0" lang="ru-RU" sz="2000" spc="-1" strike="noStrike">
                <a:latin typeface="Arial"/>
              </a:rPr>
              <a:t>ур</a:t>
            </a:r>
            <a:r>
              <a:rPr b="0" lang="ru-RU" sz="2000" spc="-1" strike="noStrike">
                <a:latin typeface="Arial"/>
              </a:rPr>
              <a:t>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</a:t>
            </a:r>
            <a:r>
              <a:rPr b="0" lang="ru-RU" sz="2000" spc="-1" strike="noStrike">
                <a:latin typeface="Arial"/>
              </a:rPr>
              <a:t>я</a:t>
            </a:r>
            <a:r>
              <a:rPr b="0" lang="ru-RU" sz="2000" spc="-1" strike="noStrike">
                <a:latin typeface="Arial"/>
              </a:rPr>
              <a:t>т</a:t>
            </a:r>
            <a:r>
              <a:rPr b="0" lang="ru-RU" sz="2000" spc="-1" strike="noStrike">
                <a:latin typeface="Arial"/>
              </a:rPr>
              <a:t>ы</a:t>
            </a:r>
            <a:r>
              <a:rPr b="0" lang="ru-RU" sz="2000" spc="-1" strike="noStrike">
                <a:latin typeface="Arial"/>
              </a:rPr>
              <a:t>й</a:t>
            </a:r>
            <a:r>
              <a:rPr b="0" lang="ru-RU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у</a:t>
            </a:r>
            <a:r>
              <a:rPr b="0" lang="ru-RU" sz="2000" spc="-1" strike="noStrike">
                <a:latin typeface="Arial"/>
              </a:rPr>
              <a:t>р</a:t>
            </a:r>
            <a:r>
              <a:rPr b="0" lang="ru-RU" sz="2000" spc="-1" strike="noStrike">
                <a:latin typeface="Arial"/>
              </a:rPr>
              <a:t>о</a:t>
            </a:r>
            <a:r>
              <a:rPr b="0" lang="ru-RU" sz="2000" spc="-1" strike="noStrike">
                <a:latin typeface="Arial"/>
              </a:rPr>
              <a:t>в</a:t>
            </a:r>
            <a:r>
              <a:rPr b="0" lang="ru-RU" sz="2000" spc="-1" strike="noStrike">
                <a:latin typeface="Arial"/>
              </a:rPr>
              <a:t>е</a:t>
            </a:r>
            <a:r>
              <a:rPr b="0" lang="ru-RU" sz="2000" spc="-1" strike="noStrike">
                <a:latin typeface="Arial"/>
              </a:rPr>
              <a:t>н</a:t>
            </a:r>
            <a:r>
              <a:rPr b="0" lang="ru-RU" sz="2000" spc="-1" strike="noStrike">
                <a:latin typeface="Arial"/>
              </a:rPr>
              <a:t>ь</a:t>
            </a:r>
            <a:r>
              <a:rPr b="0" lang="ru-RU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с</a:t>
            </a:r>
            <a:r>
              <a:rPr b="0" lang="ru-RU" sz="2000" spc="-1" strike="noStrike">
                <a:latin typeface="Arial"/>
              </a:rPr>
              <a:t>т</a:t>
            </a:r>
            <a:r>
              <a:rPr b="0" lang="ru-RU" sz="2000" spc="-1" strike="noStrike">
                <a:latin typeface="Arial"/>
              </a:rPr>
              <a:t>р</a:t>
            </a:r>
            <a:r>
              <a:rPr b="0" lang="ru-RU" sz="2000" spc="-1" strike="noStrike">
                <a:latin typeface="Arial"/>
              </a:rPr>
              <a:t>у</a:t>
            </a:r>
            <a:r>
              <a:rPr b="0" lang="ru-RU" sz="2000" spc="-1" strike="noStrike">
                <a:latin typeface="Arial"/>
              </a:rPr>
              <a:t>к</a:t>
            </a:r>
            <a:r>
              <a:rPr b="0" lang="ru-RU" sz="2000" spc="-1" strike="noStrike">
                <a:latin typeface="Arial"/>
              </a:rPr>
              <a:t>т</a:t>
            </a:r>
            <a:r>
              <a:rPr b="0" lang="ru-RU" sz="2000" spc="-1" strike="noStrike">
                <a:latin typeface="Arial"/>
              </a:rPr>
              <a:t>у</a:t>
            </a:r>
            <a:r>
              <a:rPr b="0" lang="ru-RU" sz="2000" spc="-1" strike="noStrike">
                <a:latin typeface="Arial"/>
              </a:rPr>
              <a:t>р</a:t>
            </a:r>
            <a:r>
              <a:rPr b="0" lang="ru-RU" sz="2000" spc="-1" strike="noStrike">
                <a:latin typeface="Arial"/>
              </a:rPr>
              <a:t>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</a:t>
            </a:r>
            <a:r>
              <a:rPr b="0" lang="ru-RU" sz="2000" spc="-1" strike="noStrike">
                <a:latin typeface="Arial"/>
              </a:rPr>
              <a:t>е</a:t>
            </a:r>
            <a:r>
              <a:rPr b="0" lang="ru-RU" sz="2000" spc="-1" strike="noStrike">
                <a:latin typeface="Arial"/>
              </a:rPr>
              <a:t>с</a:t>
            </a:r>
            <a:r>
              <a:rPr b="0" lang="ru-RU" sz="2000" spc="-1" strike="noStrike">
                <a:latin typeface="Arial"/>
              </a:rPr>
              <a:t>т</a:t>
            </a:r>
            <a:r>
              <a:rPr b="0" lang="ru-RU" sz="2000" spc="-1" strike="noStrike">
                <a:latin typeface="Arial"/>
              </a:rPr>
              <a:t>о</a:t>
            </a:r>
            <a:r>
              <a:rPr b="0" lang="ru-RU" sz="2000" spc="-1" strike="noStrike">
                <a:latin typeface="Arial"/>
              </a:rPr>
              <a:t>й</a:t>
            </a:r>
            <a:r>
              <a:rPr b="0" lang="ru-RU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у</a:t>
            </a:r>
            <a:r>
              <a:rPr b="0" lang="ru-RU" sz="2000" spc="-1" strike="noStrike">
                <a:latin typeface="Arial"/>
              </a:rPr>
              <a:t>р</a:t>
            </a:r>
            <a:r>
              <a:rPr b="0" lang="ru-RU" sz="2000" spc="-1" strike="noStrike">
                <a:latin typeface="Arial"/>
              </a:rPr>
              <a:t>о</a:t>
            </a:r>
            <a:r>
              <a:rPr b="0" lang="ru-RU" sz="2000" spc="-1" strike="noStrike">
                <a:latin typeface="Arial"/>
              </a:rPr>
              <a:t>в</a:t>
            </a:r>
            <a:r>
              <a:rPr b="0" lang="ru-RU" sz="2000" spc="-1" strike="noStrike">
                <a:latin typeface="Arial"/>
              </a:rPr>
              <a:t>е</a:t>
            </a:r>
            <a:r>
              <a:rPr b="0" lang="ru-RU" sz="2000" spc="-1" strike="noStrike">
                <a:latin typeface="Arial"/>
              </a:rPr>
              <a:t>н</a:t>
            </a:r>
            <a:r>
              <a:rPr b="0" lang="ru-RU" sz="2000" spc="-1" strike="noStrike">
                <a:latin typeface="Arial"/>
              </a:rPr>
              <a:t>ь</a:t>
            </a:r>
            <a:r>
              <a:rPr b="0" lang="ru-RU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с</a:t>
            </a:r>
            <a:r>
              <a:rPr b="0" lang="ru-RU" sz="2000" spc="-1" strike="noStrike">
                <a:latin typeface="Arial"/>
              </a:rPr>
              <a:t>т</a:t>
            </a:r>
            <a:r>
              <a:rPr b="0" lang="ru-RU" sz="2000" spc="-1" strike="noStrike">
                <a:latin typeface="Arial"/>
              </a:rPr>
              <a:t>р</a:t>
            </a:r>
            <a:r>
              <a:rPr b="0" lang="ru-RU" sz="2000" spc="-1" strike="noStrike">
                <a:latin typeface="Arial"/>
              </a:rPr>
              <a:t>у</a:t>
            </a:r>
            <a:r>
              <a:rPr b="0" lang="ru-RU" sz="2000" spc="-1" strike="noStrike">
                <a:latin typeface="Arial"/>
              </a:rPr>
              <a:t>к</a:t>
            </a:r>
            <a:r>
              <a:rPr b="0" lang="ru-RU" sz="2000" spc="-1" strike="noStrike">
                <a:latin typeface="Arial"/>
              </a:rPr>
              <a:t>т</a:t>
            </a:r>
            <a:r>
              <a:rPr b="0" lang="ru-RU" sz="2000" spc="-1" strike="noStrike">
                <a:latin typeface="Arial"/>
              </a:rPr>
              <a:t>у</a:t>
            </a:r>
            <a:r>
              <a:rPr b="0" lang="ru-RU" sz="2000" spc="-1" strike="noStrike">
                <a:latin typeface="Arial"/>
              </a:rPr>
              <a:t>р</a:t>
            </a:r>
            <a:r>
              <a:rPr b="0" lang="ru-RU" sz="2000" spc="-1" strike="noStrike">
                <a:latin typeface="Arial"/>
              </a:rPr>
              <a:t>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</a:t>
            </a:r>
            <a:r>
              <a:rPr b="0" lang="ru-RU" sz="2000" spc="-1" strike="noStrike">
                <a:latin typeface="Arial"/>
              </a:rPr>
              <a:t>е</a:t>
            </a:r>
            <a:r>
              <a:rPr b="0" lang="ru-RU" sz="2000" spc="-1" strike="noStrike">
                <a:latin typeface="Arial"/>
              </a:rPr>
              <a:t>д</a:t>
            </a:r>
            <a:r>
              <a:rPr b="0" lang="ru-RU" sz="2000" spc="-1" strike="noStrike">
                <a:latin typeface="Arial"/>
              </a:rPr>
              <a:t>ь</a:t>
            </a:r>
            <a:r>
              <a:rPr b="0" lang="ru-RU" sz="2000" spc="-1" strike="noStrike">
                <a:latin typeface="Arial"/>
              </a:rPr>
              <a:t>м</a:t>
            </a:r>
            <a:r>
              <a:rPr b="0" lang="ru-RU" sz="2000" spc="-1" strike="noStrike">
                <a:latin typeface="Arial"/>
              </a:rPr>
              <a:t>о</a:t>
            </a:r>
            <a:r>
              <a:rPr b="0" lang="ru-RU" sz="2000" spc="-1" strike="noStrike">
                <a:latin typeface="Arial"/>
              </a:rPr>
              <a:t>й</a:t>
            </a:r>
            <a:r>
              <a:rPr b="0" lang="ru-RU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у</a:t>
            </a:r>
            <a:r>
              <a:rPr b="0" lang="ru-RU" sz="2000" spc="-1" strike="noStrike">
                <a:latin typeface="Arial"/>
              </a:rPr>
              <a:t>р</a:t>
            </a:r>
            <a:r>
              <a:rPr b="0" lang="ru-RU" sz="2000" spc="-1" strike="noStrike">
                <a:latin typeface="Arial"/>
              </a:rPr>
              <a:t>о</a:t>
            </a:r>
            <a:r>
              <a:rPr b="0" lang="ru-RU" sz="2000" spc="-1" strike="noStrike">
                <a:latin typeface="Arial"/>
              </a:rPr>
              <a:t>в</a:t>
            </a:r>
            <a:r>
              <a:rPr b="0" lang="ru-RU" sz="2000" spc="-1" strike="noStrike">
                <a:latin typeface="Arial"/>
              </a:rPr>
              <a:t>е</a:t>
            </a:r>
            <a:r>
              <a:rPr b="0" lang="ru-RU" sz="2000" spc="-1" strike="noStrike">
                <a:latin typeface="Arial"/>
              </a:rPr>
              <a:t>н</a:t>
            </a:r>
            <a:r>
              <a:rPr b="0" lang="ru-RU" sz="2000" spc="-1" strike="noStrike">
                <a:latin typeface="Arial"/>
              </a:rPr>
              <a:t>ь</a:t>
            </a:r>
            <a:r>
              <a:rPr b="0" lang="ru-RU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с</a:t>
            </a:r>
            <a:r>
              <a:rPr b="0" lang="ru-RU" sz="2000" spc="-1" strike="noStrike">
                <a:latin typeface="Arial"/>
              </a:rPr>
              <a:t>т</a:t>
            </a:r>
            <a:r>
              <a:rPr b="0" lang="ru-RU" sz="2000" spc="-1" strike="noStrike">
                <a:latin typeface="Arial"/>
              </a:rPr>
              <a:t>р</a:t>
            </a:r>
            <a:r>
              <a:rPr b="0" lang="ru-RU" sz="2000" spc="-1" strike="noStrike">
                <a:latin typeface="Arial"/>
              </a:rPr>
              <a:t>у</a:t>
            </a:r>
            <a:r>
              <a:rPr b="0" lang="ru-RU" sz="2000" spc="-1" strike="noStrike">
                <a:latin typeface="Arial"/>
              </a:rPr>
              <a:t>к</a:t>
            </a:r>
            <a:r>
              <a:rPr b="0" lang="ru-RU" sz="2000" spc="-1" strike="noStrike">
                <a:latin typeface="Arial"/>
              </a:rPr>
              <a:t>т</a:t>
            </a:r>
            <a:r>
              <a:rPr b="0" lang="ru-RU" sz="2000" spc="-1" strike="noStrike">
                <a:latin typeface="Arial"/>
              </a:rPr>
              <a:t>у</a:t>
            </a:r>
            <a:r>
              <a:rPr b="0" lang="ru-RU" sz="2000" spc="-1" strike="noStrike">
                <a:latin typeface="Arial"/>
              </a:rPr>
              <a:t>р</a:t>
            </a:r>
            <a:r>
              <a:rPr b="0" lang="ru-RU" sz="2000" spc="-1" strike="noStrike">
                <a:latin typeface="Arial"/>
              </a:rPr>
              <a:t>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r"/>
            <a:fld id="{96001B66-08CD-4128-A911-BF8C4CA8C1CB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0" y="648000"/>
            <a:ext cx="9071640" cy="2736000"/>
          </a:xfrm>
          <a:prstGeom prst="rect">
            <a:avLst/>
          </a:prstGeom>
          <a:solidFill>
            <a:srgbClr val="c7243a"/>
          </a:solidFill>
          <a:ln>
            <a:noFill/>
          </a:ln>
        </p:spPr>
        <p:txBody>
          <a:bodyPr lIns="72000" rIns="0" tIns="0" bIns="0" anchor="ctr">
            <a:noAutofit/>
          </a:bodyPr>
          <a:p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Bullet Universe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888360" y="3600000"/>
            <a:ext cx="5255640" cy="12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ru-RU" sz="3200" spc="-1" strike="noStrike">
                <a:latin typeface="Arial"/>
              </a:rPr>
              <a:t>Пахали Тагир и Камиль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5576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c7243a"/>
                </a:solidFill>
                <a:latin typeface="Arial"/>
              </a:rPr>
              <a:t>Основная идея проекта</a:t>
            </a:r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28000"/>
            <a:ext cx="9071640" cy="35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Мы </a:t>
            </a:r>
            <a:r>
              <a:rPr b="0" lang="ru-RU" sz="3200" spc="-1" strike="noStrike">
                <a:latin typeface="Arial"/>
              </a:rPr>
              <a:t>хотели </a:t>
            </a:r>
            <a:r>
              <a:rPr b="0" lang="ru-RU" sz="3200" spc="-1" strike="noStrike">
                <a:latin typeface="Arial"/>
              </a:rPr>
              <a:t>написат</a:t>
            </a:r>
            <a:r>
              <a:rPr b="0" lang="ru-RU" sz="3200" spc="-1" strike="noStrike">
                <a:latin typeface="Arial"/>
              </a:rPr>
              <a:t>ь rogue </a:t>
            </a:r>
            <a:r>
              <a:rPr b="0" lang="ru-RU" sz="3200" spc="-1" strike="noStrike">
                <a:latin typeface="Arial"/>
              </a:rPr>
              <a:t>like игру </a:t>
            </a:r>
            <a:r>
              <a:rPr b="0" lang="ru-RU" sz="3200" spc="-1" strike="noStrike">
                <a:latin typeface="Arial"/>
              </a:rPr>
              <a:t>и в </a:t>
            </a:r>
            <a:r>
              <a:rPr b="0" lang="ru-RU" sz="3200" spc="-1" strike="noStrike">
                <a:latin typeface="Arial"/>
              </a:rPr>
              <a:t>общем </a:t>
            </a:r>
            <a:r>
              <a:rPr b="0" lang="ru-RU" sz="3200" spc="-1" strike="noStrike">
                <a:latin typeface="Arial"/>
              </a:rPr>
              <a:t>это </a:t>
            </a:r>
            <a:r>
              <a:rPr b="0" lang="ru-RU" sz="3200" spc="-1" strike="noStrike">
                <a:latin typeface="Arial"/>
              </a:rPr>
              <a:t>получил</a:t>
            </a:r>
            <a:r>
              <a:rPr b="0" lang="ru-RU" sz="3200" spc="-1" strike="noStrike">
                <a:latin typeface="Arial"/>
              </a:rPr>
              <a:t>ось, </a:t>
            </a:r>
            <a:r>
              <a:rPr b="0" lang="ru-RU" sz="3200" spc="-1" strike="noStrike">
                <a:latin typeface="Arial"/>
              </a:rPr>
              <a:t>есть </a:t>
            </a:r>
            <a:r>
              <a:rPr b="0" lang="ru-RU" sz="3200" spc="-1" strike="noStrike">
                <a:latin typeface="Arial"/>
              </a:rPr>
              <a:t>некая </a:t>
            </a:r>
            <a:r>
              <a:rPr b="0" lang="ru-RU" sz="3200" spc="-1" strike="noStrike">
                <a:latin typeface="Arial"/>
              </a:rPr>
              <a:t>прокачк</a:t>
            </a:r>
            <a:r>
              <a:rPr b="0" lang="ru-RU" sz="3200" spc="-1" strike="noStrike">
                <a:latin typeface="Arial"/>
              </a:rPr>
              <a:t>а, </a:t>
            </a:r>
            <a:r>
              <a:rPr b="0" lang="ru-RU" sz="3200" spc="-1" strike="noStrike">
                <a:latin typeface="Arial"/>
              </a:rPr>
              <a:t>пермане</a:t>
            </a:r>
            <a:r>
              <a:rPr b="0" lang="ru-RU" sz="3200" spc="-1" strike="noStrike">
                <a:latin typeface="Arial"/>
              </a:rPr>
              <a:t>нтная </a:t>
            </a:r>
            <a:r>
              <a:rPr b="0" lang="ru-RU" sz="3200" spc="-1" strike="noStrike">
                <a:latin typeface="Arial"/>
              </a:rPr>
              <a:t>смерть</a:t>
            </a:r>
            <a:r>
              <a:rPr b="0" lang="ru-RU" sz="3200" spc="-1" strike="noStrike">
                <a:latin typeface="Arial"/>
              </a:rPr>
              <a:t>Ю но мы </a:t>
            </a:r>
            <a:r>
              <a:rPr b="0" lang="ru-RU" sz="3200" spc="-1" strike="noStrike">
                <a:latin typeface="Arial"/>
              </a:rPr>
              <a:t>не </a:t>
            </a:r>
            <a:r>
              <a:rPr b="0" lang="ru-RU" sz="3200" spc="-1" strike="noStrike">
                <a:latin typeface="Arial"/>
              </a:rPr>
              <a:t>реализо</a:t>
            </a:r>
            <a:r>
              <a:rPr b="0" lang="ru-RU" sz="3200" spc="-1" strike="noStrike">
                <a:latin typeface="Arial"/>
              </a:rPr>
              <a:t>вали </a:t>
            </a:r>
            <a:r>
              <a:rPr b="0" lang="ru-RU" sz="3200" spc="-1" strike="noStrike">
                <a:latin typeface="Arial"/>
              </a:rPr>
              <a:t>процеду</a:t>
            </a:r>
            <a:r>
              <a:rPr b="0" lang="ru-RU" sz="3200" spc="-1" strike="noStrike">
                <a:latin typeface="Arial"/>
              </a:rPr>
              <a:t>рную </a:t>
            </a:r>
            <a:r>
              <a:rPr b="0" lang="ru-RU" sz="3200" spc="-1" strike="noStrike">
                <a:latin typeface="Arial"/>
              </a:rPr>
              <a:t>генерац</a:t>
            </a:r>
            <a:r>
              <a:rPr b="0" lang="ru-RU" sz="3200" spc="-1" strike="noStrike">
                <a:latin typeface="Arial"/>
              </a:rPr>
              <a:t>ию </a:t>
            </a:r>
            <a:r>
              <a:rPr b="0" lang="ru-RU" sz="3200" spc="-1" strike="noStrike">
                <a:latin typeface="Arial"/>
              </a:rPr>
              <a:t>уровней(</a:t>
            </a:r>
            <a:r>
              <a:rPr b="0" lang="ru-RU" sz="3200" spc="-1" strike="noStrike">
                <a:latin typeface="Arial"/>
              </a:rPr>
              <a:t>карта </a:t>
            </a:r>
            <a:r>
              <a:rPr b="0" lang="ru-RU" sz="3200" spc="-1" strike="noStrike">
                <a:latin typeface="Arial"/>
              </a:rPr>
              <a:t>нарисов</a:t>
            </a:r>
            <a:r>
              <a:rPr b="0" lang="ru-RU" sz="3200" spc="-1" strike="noStrike">
                <a:latin typeface="Arial"/>
              </a:rPr>
              <a:t>ана </a:t>
            </a:r>
            <a:r>
              <a:rPr b="0" lang="ru-RU" sz="3200" spc="-1" strike="noStrike">
                <a:latin typeface="Arial"/>
              </a:rPr>
              <a:t>единыж</a:t>
            </a:r>
            <a:r>
              <a:rPr b="0" lang="ru-RU" sz="3200" spc="-1" strike="noStrike">
                <a:latin typeface="Arial"/>
              </a:rPr>
              <a:t>ды)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8075880" y="631800"/>
            <a:ext cx="1168200" cy="116820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447840" y="3897720"/>
            <a:ext cx="609120" cy="60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c7243a"/>
                </a:solidFill>
                <a:latin typeface="Arial"/>
              </a:rPr>
              <a:t>Реализация</a:t>
            </a:r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8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 этом </a:t>
            </a:r>
            <a:r>
              <a:rPr b="0" lang="ru-RU" sz="3200" spc="-1" strike="noStrike">
                <a:latin typeface="Arial"/>
              </a:rPr>
              <a:t>проекте </a:t>
            </a:r>
            <a:r>
              <a:rPr b="0" lang="ru-RU" sz="3200" spc="-1" strike="noStrike">
                <a:latin typeface="Arial"/>
              </a:rPr>
              <a:t>доминир</a:t>
            </a:r>
            <a:r>
              <a:rPr b="0" lang="ru-RU" sz="3200" spc="-1" strike="noStrike">
                <a:latin typeface="Arial"/>
              </a:rPr>
              <a:t>ует </a:t>
            </a:r>
            <a:r>
              <a:rPr b="0" lang="ru-RU" sz="3200" spc="-1" strike="noStrike">
                <a:latin typeface="Arial"/>
              </a:rPr>
              <a:t>тригоно</a:t>
            </a:r>
            <a:r>
              <a:rPr b="0" lang="ru-RU" sz="3200" spc="-1" strike="noStrike">
                <a:latin typeface="Arial"/>
              </a:rPr>
              <a:t>метрния</a:t>
            </a:r>
            <a:r>
              <a:rPr b="0" lang="ru-RU" sz="3200" spc="-1" strike="noStrike">
                <a:latin typeface="Arial"/>
              </a:rPr>
              <a:t>(куда </a:t>
            </a:r>
            <a:r>
              <a:rPr b="0" lang="ru-RU" sz="3200" spc="-1" strike="noStrike">
                <a:latin typeface="Arial"/>
              </a:rPr>
              <a:t>без нее). </a:t>
            </a:r>
            <a:r>
              <a:rPr b="0" lang="ru-RU" sz="3200" spc="-1" strike="noStrike">
                <a:latin typeface="Arial"/>
              </a:rPr>
              <a:t>Все </a:t>
            </a:r>
            <a:r>
              <a:rPr b="0" lang="ru-RU" sz="3200" spc="-1" strike="noStrike">
                <a:latin typeface="Arial"/>
              </a:rPr>
              <a:t>чтодвиж</a:t>
            </a:r>
            <a:r>
              <a:rPr b="0" lang="ru-RU" sz="3200" spc="-1" strike="noStrike">
                <a:latin typeface="Arial"/>
              </a:rPr>
              <a:t>иться в </a:t>
            </a:r>
            <a:r>
              <a:rPr b="0" lang="ru-RU" sz="3200" spc="-1" strike="noStrike">
                <a:latin typeface="Arial"/>
              </a:rPr>
              <a:t>этой </a:t>
            </a:r>
            <a:r>
              <a:rPr b="0" lang="ru-RU" sz="3200" spc="-1" strike="noStrike">
                <a:latin typeface="Arial"/>
              </a:rPr>
              <a:t>игре </a:t>
            </a:r>
            <a:r>
              <a:rPr b="0" lang="ru-RU" sz="3200" spc="-1" strike="noStrike">
                <a:latin typeface="Arial"/>
              </a:rPr>
              <a:t>подченя</a:t>
            </a:r>
            <a:r>
              <a:rPr b="0" lang="ru-RU" sz="3200" spc="-1" strike="noStrike">
                <a:latin typeface="Arial"/>
              </a:rPr>
              <a:t>еться </a:t>
            </a:r>
            <a:r>
              <a:rPr b="0" lang="ru-RU" sz="3200" spc="-1" strike="noStrike">
                <a:latin typeface="Arial"/>
              </a:rPr>
              <a:t>законом </a:t>
            </a:r>
            <a:r>
              <a:rPr b="0" lang="ru-RU" sz="3200" spc="-1" strike="noStrike">
                <a:latin typeface="Arial"/>
              </a:rPr>
              <a:t>тригонм</a:t>
            </a:r>
            <a:r>
              <a:rPr b="0" lang="ru-RU" sz="3200" spc="-1" strike="noStrike">
                <a:latin typeface="Arial"/>
              </a:rPr>
              <a:t>етрии. </a:t>
            </a:r>
            <a:r>
              <a:rPr b="0" lang="ru-RU" sz="3200" spc="-1" strike="noStrike">
                <a:latin typeface="Arial"/>
              </a:rPr>
              <a:t>Расстоя</a:t>
            </a:r>
            <a:r>
              <a:rPr b="0" lang="ru-RU" sz="3200" spc="-1" strike="noStrike">
                <a:latin typeface="Arial"/>
              </a:rPr>
              <a:t>ние </a:t>
            </a:r>
            <a:r>
              <a:rPr b="0" lang="ru-RU" sz="3200" spc="-1" strike="noStrike">
                <a:latin typeface="Arial"/>
              </a:rPr>
              <a:t>считаеть</a:t>
            </a:r>
            <a:r>
              <a:rPr b="0" lang="ru-RU" sz="3200" spc="-1" strike="noStrike">
                <a:latin typeface="Arial"/>
              </a:rPr>
              <a:t>ся </a:t>
            </a:r>
            <a:r>
              <a:rPr b="0" lang="ru-RU" sz="3200" spc="-1" strike="noStrike">
                <a:latin typeface="Arial"/>
              </a:rPr>
              <a:t>горячо </a:t>
            </a:r>
            <a:r>
              <a:rPr b="0" lang="ru-RU" sz="3200" spc="-1" strike="noStrike">
                <a:latin typeface="Arial"/>
              </a:rPr>
              <a:t>любимо</a:t>
            </a:r>
            <a:r>
              <a:rPr b="0" lang="ru-RU" sz="3200" spc="-1" strike="noStrike">
                <a:latin typeface="Arial"/>
              </a:rPr>
              <a:t>й всеми </a:t>
            </a:r>
            <a:r>
              <a:rPr b="0" lang="ru-RU" sz="3200" spc="-1" strike="noStrike">
                <a:latin typeface="Arial"/>
              </a:rPr>
              <a:t>теоремо</a:t>
            </a:r>
            <a:r>
              <a:rPr b="0" lang="ru-RU" sz="3200" spc="-1" strike="noStrike">
                <a:latin typeface="Arial"/>
              </a:rPr>
              <a:t>й </a:t>
            </a:r>
            <a:r>
              <a:rPr b="0" lang="ru-RU" sz="3200" spc="-1" strike="noStrike">
                <a:latin typeface="Arial"/>
              </a:rPr>
              <a:t>пифагор</a:t>
            </a:r>
            <a:r>
              <a:rPr b="0" lang="ru-RU" sz="3200" spc="-1" strike="noStrike">
                <a:latin typeface="Arial"/>
              </a:rPr>
              <a:t>аБ а </a:t>
            </a:r>
            <a:r>
              <a:rPr b="0" lang="ru-RU" sz="3200" spc="-1" strike="noStrike">
                <a:latin typeface="Arial"/>
              </a:rPr>
              <a:t>передви</a:t>
            </a:r>
            <a:r>
              <a:rPr b="0" lang="ru-RU" sz="3200" spc="-1" strike="noStrike">
                <a:latin typeface="Arial"/>
              </a:rPr>
              <a:t>жение </a:t>
            </a:r>
            <a:r>
              <a:rPr b="0" lang="ru-RU" sz="3200" spc="-1" strike="noStrike">
                <a:latin typeface="Arial"/>
              </a:rPr>
              <a:t>реализо</a:t>
            </a:r>
            <a:r>
              <a:rPr b="0" lang="ru-RU" sz="3200" spc="-1" strike="noStrike">
                <a:latin typeface="Arial"/>
              </a:rPr>
              <a:t>вано </a:t>
            </a:r>
            <a:r>
              <a:rPr b="0" lang="ru-RU" sz="3200" spc="-1" strike="noStrike">
                <a:latin typeface="Arial"/>
              </a:rPr>
              <a:t>через </a:t>
            </a:r>
            <a:r>
              <a:rPr b="0" lang="ru-RU" sz="3200" spc="-1" strike="noStrike">
                <a:latin typeface="Arial"/>
              </a:rPr>
              <a:t>тригоно</a:t>
            </a:r>
            <a:r>
              <a:rPr b="0" lang="ru-RU" sz="3200" spc="-1" strike="noStrike">
                <a:latin typeface="Arial"/>
              </a:rPr>
              <a:t>метриче</a:t>
            </a:r>
            <a:r>
              <a:rPr b="0" lang="ru-RU" sz="3200" spc="-1" strike="noStrike">
                <a:latin typeface="Arial"/>
              </a:rPr>
              <a:t>ские </a:t>
            </a:r>
            <a:r>
              <a:rPr b="0" lang="ru-RU" sz="3200" spc="-1" strike="noStrike">
                <a:latin typeface="Arial"/>
              </a:rPr>
              <a:t>функции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8576640" y="4238280"/>
            <a:ext cx="952200" cy="95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c7243a"/>
                </a:solidFill>
                <a:latin typeface="Arial"/>
              </a:rPr>
              <a:t>Классы и тп</a:t>
            </a:r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0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Карта </a:t>
            </a:r>
            <a:r>
              <a:rPr b="0" lang="ru-RU" sz="3200" spc="-1" strike="noStrike">
                <a:latin typeface="Arial"/>
              </a:rPr>
              <a:t>рисуется </a:t>
            </a:r>
            <a:r>
              <a:rPr b="0" lang="ru-RU" sz="3200" spc="-1" strike="noStrike">
                <a:latin typeface="Arial"/>
              </a:rPr>
              <a:t>на </a:t>
            </a:r>
            <a:r>
              <a:rPr b="0" lang="ru-RU" sz="3200" spc="-1" strike="noStrike">
                <a:latin typeface="Arial"/>
              </a:rPr>
              <a:t>основе </a:t>
            </a:r>
            <a:r>
              <a:rPr b="0" lang="ru-RU" sz="3200" spc="-1" strike="noStrike">
                <a:latin typeface="Arial"/>
              </a:rPr>
              <a:t>матрицы </a:t>
            </a:r>
            <a:r>
              <a:rPr b="0" lang="ru-RU" sz="3200" spc="-1" strike="noStrike">
                <a:latin typeface="Arial"/>
              </a:rPr>
              <a:t>из </a:t>
            </a:r>
            <a:r>
              <a:rPr b="0" lang="ru-RU" sz="3200" spc="-1" strike="noStrike">
                <a:latin typeface="Arial"/>
              </a:rPr>
              <a:t>файла </a:t>
            </a:r>
            <a:r>
              <a:rPr b="0" lang="ru-RU" sz="3200" spc="-1" strike="noStrike">
                <a:latin typeface="Arial"/>
              </a:rPr>
              <a:t>map.py и </a:t>
            </a:r>
            <a:r>
              <a:rPr b="0" lang="ru-RU" sz="3200" spc="-1" strike="noStrike">
                <a:latin typeface="Arial"/>
              </a:rPr>
              <a:t>в </a:t>
            </a:r>
            <a:r>
              <a:rPr b="0" lang="ru-RU" sz="3200" spc="-1" strike="noStrike">
                <a:latin typeface="Arial"/>
              </a:rPr>
              <a:t>завизим</a:t>
            </a:r>
            <a:r>
              <a:rPr b="0" lang="ru-RU" sz="3200" spc="-1" strike="noStrike">
                <a:latin typeface="Arial"/>
              </a:rPr>
              <a:t>ости от </a:t>
            </a:r>
            <a:r>
              <a:rPr b="0" lang="ru-RU" sz="3200" spc="-1" strike="noStrike">
                <a:latin typeface="Arial"/>
              </a:rPr>
              <a:t>значени</a:t>
            </a:r>
            <a:r>
              <a:rPr b="0" lang="ru-RU" sz="3200" spc="-1" strike="noStrike">
                <a:latin typeface="Arial"/>
              </a:rPr>
              <a:t>я клетки </a:t>
            </a:r>
            <a:r>
              <a:rPr b="0" lang="ru-RU" sz="3200" spc="-1" strike="noStrike">
                <a:latin typeface="Arial"/>
              </a:rPr>
              <a:t>создает</a:t>
            </a:r>
            <a:r>
              <a:rPr b="0" lang="ru-RU" sz="3200" spc="-1" strike="noStrike">
                <a:latin typeface="Arial"/>
              </a:rPr>
              <a:t>ься </a:t>
            </a:r>
            <a:r>
              <a:rPr b="0" lang="ru-RU" sz="3200" spc="-1" strike="noStrike">
                <a:latin typeface="Arial"/>
              </a:rPr>
              <a:t>класс </a:t>
            </a:r>
            <a:r>
              <a:rPr b="0" lang="ru-RU" sz="3200" spc="-1" strike="noStrike">
                <a:latin typeface="Arial"/>
              </a:rPr>
              <a:t>клетки с </a:t>
            </a:r>
            <a:r>
              <a:rPr b="0" lang="ru-RU" sz="3200" spc="-1" strike="noStrike">
                <a:latin typeface="Arial"/>
              </a:rPr>
              <a:t>опр </a:t>
            </a:r>
            <a:r>
              <a:rPr b="0" lang="ru-RU" sz="3200" spc="-1" strike="noStrike">
                <a:latin typeface="Arial"/>
              </a:rPr>
              <a:t>фалом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К </a:t>
            </a:r>
            <a:r>
              <a:rPr b="0" lang="ru-RU" sz="3200" spc="-1" strike="noStrike">
                <a:latin typeface="Arial"/>
              </a:rPr>
              <a:t>сожален</a:t>
            </a:r>
            <a:r>
              <a:rPr b="0" lang="ru-RU" sz="3200" spc="-1" strike="noStrike">
                <a:latin typeface="Arial"/>
              </a:rPr>
              <a:t>ию мы </a:t>
            </a:r>
            <a:r>
              <a:rPr b="0" lang="ru-RU" sz="3200" spc="-1" strike="noStrike">
                <a:latin typeface="Arial"/>
              </a:rPr>
              <a:t>не </a:t>
            </a:r>
            <a:r>
              <a:rPr b="0" lang="ru-RU" sz="3200" spc="-1" strike="noStrike">
                <a:latin typeface="Arial"/>
              </a:rPr>
              <a:t>успели </a:t>
            </a:r>
            <a:r>
              <a:rPr b="0" lang="ru-RU" sz="3200" spc="-1" strike="noStrike">
                <a:latin typeface="Arial"/>
              </a:rPr>
              <a:t>написат</a:t>
            </a:r>
            <a:r>
              <a:rPr b="0" lang="ru-RU" sz="3200" spc="-1" strike="noStrike">
                <a:latin typeface="Arial"/>
              </a:rPr>
              <a:t>ь </a:t>
            </a:r>
            <a:r>
              <a:rPr b="0" lang="ru-RU" sz="3200" spc="-1" strike="noStrike">
                <a:latin typeface="Arial"/>
              </a:rPr>
              <a:t>больше </a:t>
            </a:r>
            <a:r>
              <a:rPr b="0" lang="ru-RU" sz="3200" spc="-1" strike="noStrike">
                <a:latin typeface="Arial"/>
              </a:rPr>
              <a:t>1 врага, </a:t>
            </a:r>
            <a:r>
              <a:rPr b="0" lang="ru-RU" sz="3200" spc="-1" strike="noStrike">
                <a:latin typeface="Arial"/>
              </a:rPr>
              <a:t>но </a:t>
            </a:r>
            <a:r>
              <a:rPr b="0" lang="ru-RU" sz="3200" spc="-1" strike="noStrike">
                <a:latin typeface="Arial"/>
              </a:rPr>
              <a:t>благода</a:t>
            </a:r>
            <a:r>
              <a:rPr b="0" lang="ru-RU" sz="3200" spc="-1" strike="noStrike">
                <a:latin typeface="Arial"/>
              </a:rPr>
              <a:t>ря ООП </a:t>
            </a:r>
            <a:r>
              <a:rPr b="0" lang="ru-RU" sz="3200" spc="-1" strike="noStrike">
                <a:latin typeface="Arial"/>
              </a:rPr>
              <a:t>это </a:t>
            </a:r>
            <a:r>
              <a:rPr b="0" lang="ru-RU" sz="3200" spc="-1" strike="noStrike">
                <a:latin typeface="Arial"/>
              </a:rPr>
              <a:t>делаетс</a:t>
            </a:r>
            <a:r>
              <a:rPr b="0" lang="ru-RU" sz="3200" spc="-1" strike="noStrike">
                <a:latin typeface="Arial"/>
              </a:rPr>
              <a:t>я очень </a:t>
            </a:r>
            <a:r>
              <a:rPr b="0" lang="ru-RU" sz="3200" spc="-1" strike="noStrike">
                <a:latin typeface="Arial"/>
              </a:rPr>
              <a:t>просто, </a:t>
            </a:r>
            <a:r>
              <a:rPr b="0" lang="ru-RU" sz="3200" spc="-1" strike="noStrike">
                <a:latin typeface="Arial"/>
              </a:rPr>
              <a:t>это </a:t>
            </a:r>
            <a:r>
              <a:rPr b="0" lang="ru-RU" sz="3200" spc="-1" strike="noStrike">
                <a:latin typeface="Arial"/>
              </a:rPr>
              <a:t>доказал</a:t>
            </a:r>
            <a:r>
              <a:rPr b="0" lang="ru-RU" sz="3200" spc="-1" strike="noStrike">
                <a:latin typeface="Arial"/>
              </a:rPr>
              <a:t>о то, что </a:t>
            </a:r>
            <a:r>
              <a:rPr b="0" lang="ru-RU" sz="3200" spc="-1" strike="noStrike">
                <a:latin typeface="Arial"/>
              </a:rPr>
              <a:t>реализо</a:t>
            </a:r>
            <a:r>
              <a:rPr b="0" lang="ru-RU" sz="3200" spc="-1" strike="noStrike">
                <a:latin typeface="Arial"/>
              </a:rPr>
              <a:t>вать </a:t>
            </a:r>
            <a:r>
              <a:rPr b="0" lang="ru-RU" sz="3200" spc="-1" strike="noStrike">
                <a:latin typeface="Arial"/>
              </a:rPr>
              <a:t>помошн</a:t>
            </a:r>
            <a:r>
              <a:rPr b="0" lang="ru-RU" sz="3200" spc="-1" strike="noStrike">
                <a:latin typeface="Arial"/>
              </a:rPr>
              <a:t>ика </a:t>
            </a:r>
            <a:r>
              <a:rPr b="0" lang="ru-RU" sz="3200" spc="-1" strike="noStrike">
                <a:latin typeface="Arial"/>
              </a:rPr>
              <a:t>удалось </a:t>
            </a:r>
            <a:r>
              <a:rPr b="0" lang="ru-RU" sz="3200" spc="-1" strike="noStrike">
                <a:latin typeface="Arial"/>
              </a:rPr>
              <a:t>за 10 </a:t>
            </a:r>
            <a:r>
              <a:rPr b="0" lang="ru-RU" sz="3200" spc="-1" strike="noStrike">
                <a:latin typeface="Arial"/>
              </a:rPr>
              <a:t>минут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Даже </a:t>
            </a:r>
            <a:r>
              <a:rPr b="0" lang="ru-RU" sz="3200" spc="-1" strike="noStrike">
                <a:latin typeface="Arial"/>
              </a:rPr>
              <a:t>оружие </a:t>
            </a:r>
            <a:r>
              <a:rPr b="0" lang="ru-RU" sz="3200" spc="-1" strike="noStrike">
                <a:latin typeface="Arial"/>
              </a:rPr>
              <a:t>реализо</a:t>
            </a:r>
            <a:r>
              <a:rPr b="0" lang="ru-RU" sz="3200" spc="-1" strike="noStrike">
                <a:latin typeface="Arial"/>
              </a:rPr>
              <a:t>вано </a:t>
            </a:r>
            <a:r>
              <a:rPr b="0" lang="ru-RU" sz="3200" spc="-1" strike="noStrike">
                <a:latin typeface="Arial"/>
              </a:rPr>
              <a:t>классам</a:t>
            </a:r>
            <a:r>
              <a:rPr b="0" lang="ru-RU" sz="3200" spc="-1" strike="noStrike">
                <a:latin typeface="Arial"/>
              </a:rPr>
              <a:t>ии изза </a:t>
            </a:r>
            <a:r>
              <a:rPr b="0" lang="ru-RU" sz="3200" spc="-1" strike="noStrike">
                <a:latin typeface="Arial"/>
              </a:rPr>
              <a:t>этого </a:t>
            </a:r>
            <a:r>
              <a:rPr b="0" lang="ru-RU" sz="3200" spc="-1" strike="noStrike">
                <a:latin typeface="Arial"/>
              </a:rPr>
              <a:t>написан</a:t>
            </a:r>
            <a:r>
              <a:rPr b="0" lang="ru-RU" sz="3200" spc="-1" strike="noStrike">
                <a:latin typeface="Arial"/>
              </a:rPr>
              <a:t>ие </a:t>
            </a:r>
            <a:r>
              <a:rPr b="0" lang="ru-RU" sz="3200" spc="-1" strike="noStrike">
                <a:latin typeface="Arial"/>
              </a:rPr>
              <a:t>нового </a:t>
            </a:r>
            <a:r>
              <a:rPr b="0" lang="ru-RU" sz="3200" spc="-1" strike="noStrike">
                <a:latin typeface="Arial"/>
              </a:rPr>
              <a:t>оружие </a:t>
            </a:r>
            <a:r>
              <a:rPr b="0" lang="ru-RU" sz="3200" spc="-1" strike="noStrike">
                <a:latin typeface="Arial"/>
              </a:rPr>
              <a:t>заключа</a:t>
            </a:r>
            <a:r>
              <a:rPr b="0" lang="ru-RU" sz="3200" spc="-1" strike="noStrike">
                <a:latin typeface="Arial"/>
              </a:rPr>
              <a:t>еться в </a:t>
            </a:r>
            <a:r>
              <a:rPr b="0" lang="ru-RU" sz="3200" spc="-1" strike="noStrike">
                <a:latin typeface="Arial"/>
              </a:rPr>
              <a:t>рисован</a:t>
            </a:r>
            <a:r>
              <a:rPr b="0" lang="ru-RU" sz="3200" spc="-1" strike="noStrike">
                <a:latin typeface="Arial"/>
              </a:rPr>
              <a:t>ие </a:t>
            </a:r>
            <a:r>
              <a:rPr b="0" lang="ru-RU" sz="3200" spc="-1" strike="noStrike">
                <a:latin typeface="Arial"/>
              </a:rPr>
              <a:t>спрайто</a:t>
            </a:r>
            <a:r>
              <a:rPr b="0" lang="ru-RU" sz="3200" spc="-1" strike="noStrike">
                <a:latin typeface="Arial"/>
              </a:rPr>
              <a:t>в и </a:t>
            </a:r>
            <a:r>
              <a:rPr b="0" lang="ru-RU" sz="3200" spc="-1" strike="noStrike">
                <a:latin typeface="Arial"/>
              </a:rPr>
              <a:t>смены </a:t>
            </a:r>
            <a:r>
              <a:rPr b="0" lang="ru-RU" sz="3200" spc="-1" strike="noStrike">
                <a:latin typeface="Arial"/>
              </a:rPr>
              <a:t>метода </a:t>
            </a:r>
            <a:r>
              <a:rPr b="0" lang="ru-RU" sz="3200" spc="-1" strike="noStrike">
                <a:latin typeface="Arial"/>
              </a:rPr>
              <a:t>выстрел</a:t>
            </a:r>
            <a:r>
              <a:rPr b="0" lang="ru-RU" sz="3200" spc="-1" strike="noStrike">
                <a:latin typeface="Arial"/>
              </a:rPr>
              <a:t>а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8216000" y="2287800"/>
            <a:ext cx="952200" cy="95220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4938480" y="4467600"/>
            <a:ext cx="2405520" cy="75060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1104480" y="4320000"/>
            <a:ext cx="1851480" cy="57780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4"/>
          <a:stretch/>
        </p:blipFill>
        <p:spPr>
          <a:xfrm>
            <a:off x="7027560" y="4411440"/>
            <a:ext cx="2332440" cy="72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32000" y="5576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c7243a"/>
                </a:solidFill>
                <a:latin typeface="Arial"/>
              </a:rPr>
              <a:t>Сюжет</a:t>
            </a:r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65600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Его нет.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 прошлой игре я пытался добавить сюжет, но это было слишком убого, поэтому в этот раз я решил отказаться от этой идеи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56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c7243a"/>
                </a:solidFill>
                <a:latin typeface="Arial"/>
              </a:rPr>
              <a:t>Плюсы и идеи для доработки</a:t>
            </a:r>
            <a:endParaRPr b="0" lang="ru-RU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648360" y="1433160"/>
            <a:ext cx="9071640" cy="295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9000"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Основным плюсом являеться то, что все спрайты рисовал я сам(Тагир) и музыка тоже своя (писал Камиль). К сожалению я не смог симулировать свуки выстрелов и перезарядки поэтому пришлось взять их из интернета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Я бы хотел добавить созранение и больше контента(Врагов, оружие, генерацию уровней, ИИ поумнее, больше супер способностй)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7472160" y="3838320"/>
            <a:ext cx="1311840" cy="13118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3097440" y="4248000"/>
            <a:ext cx="2538000" cy="79200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8556120" y="348120"/>
            <a:ext cx="1523880" cy="152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2021-01-16T09:37:43Z</dcterms:created>
  <dc:creator/>
  <dc:description/>
  <dc:language>ru-RU</dc:language>
  <cp:lastModifiedBy/>
  <dcterms:modified xsi:type="dcterms:W3CDTF">2021-01-16T09:56:22Z</dcterms:modified>
  <cp:revision>2</cp:revision>
  <dc:subject/>
  <dc:title>Classy Red</dc:title>
</cp:coreProperties>
</file>